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98" r:id="rId3"/>
    <p:sldId id="260" r:id="rId4"/>
    <p:sldId id="290" r:id="rId5"/>
    <p:sldId id="288" r:id="rId6"/>
    <p:sldId id="300" r:id="rId7"/>
    <p:sldId id="302" r:id="rId8"/>
    <p:sldId id="304" r:id="rId9"/>
    <p:sldId id="301" r:id="rId10"/>
    <p:sldId id="303" r:id="rId11"/>
    <p:sldId id="294" r:id="rId12"/>
    <p:sldId id="270" r:id="rId13"/>
  </p:sldIdLst>
  <p:sldSz cx="1219041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3D4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>
      <p:cViewPr varScale="1">
        <p:scale>
          <a:sx n="67" d="100"/>
          <a:sy n="67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6A1D-F624-4283-8790-5B481415B4B2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3FD63-790C-482C-987C-EF3D175D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4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8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58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3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641"/>
            <a:ext cx="274284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2" y="274641"/>
            <a:ext cx="802535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1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3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60" y="4406903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60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2" y="1600203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203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6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8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1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3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3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3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3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417F-0F1B-437E-9E67-EA198FDA4F8F}" type="datetimeFigureOut">
              <a:rPr lang="ko-KR" altLang="en-US" smtClean="0"/>
              <a:t>2019-08-12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3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3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4F291-5E40-4FB0-970D-677DA8E920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5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¬íì©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8" r="14425"/>
          <a:stretch/>
        </p:blipFill>
        <p:spPr bwMode="auto">
          <a:xfrm>
            <a:off x="0" y="0"/>
            <a:ext cx="6070413" cy="68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6A805D-3663-436E-9094-3A3B19B64BA7}"/>
              </a:ext>
            </a:extLst>
          </p:cNvPr>
          <p:cNvSpPr/>
          <p:nvPr/>
        </p:nvSpPr>
        <p:spPr>
          <a:xfrm>
            <a:off x="6070413" y="0"/>
            <a:ext cx="6120000" cy="6885384"/>
          </a:xfrm>
          <a:prstGeom prst="rect">
            <a:avLst/>
          </a:prstGeom>
          <a:solidFill>
            <a:schemeClr val="tx2">
              <a:lumMod val="20000"/>
              <a:lumOff val="8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244999-B61A-4D76-A124-162D24C648D6}"/>
              </a:ext>
            </a:extLst>
          </p:cNvPr>
          <p:cNvSpPr txBox="1"/>
          <p:nvPr/>
        </p:nvSpPr>
        <p:spPr>
          <a:xfrm>
            <a:off x="6234709" y="1847780"/>
            <a:ext cx="5686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2">
                    <a:lumMod val="25000"/>
                  </a:schemeClr>
                </a:solidFill>
              </a:rPr>
              <a:t>Deep-Cycle</a:t>
            </a:r>
            <a:endParaRPr lang="ko-KR" altLang="en-US" sz="8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AD19C72-A2A0-4596-9163-847FC3B86106}"/>
              </a:ext>
            </a:extLst>
          </p:cNvPr>
          <p:cNvCxnSpPr>
            <a:cxnSpLocks/>
          </p:cNvCxnSpPr>
          <p:nvPr/>
        </p:nvCxnSpPr>
        <p:spPr>
          <a:xfrm>
            <a:off x="6234709" y="3239105"/>
            <a:ext cx="43287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8C5772-6A37-418F-A3AD-D1FC6827C69F}"/>
              </a:ext>
            </a:extLst>
          </p:cNvPr>
          <p:cNvSpPr txBox="1"/>
          <p:nvPr/>
        </p:nvSpPr>
        <p:spPr>
          <a:xfrm>
            <a:off x="6231482" y="3423931"/>
            <a:ext cx="432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빅데이터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 청년인재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고려대학교 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조</a:t>
            </a:r>
            <a:endParaRPr lang="en-US" altLang="ko-KR" sz="2000" b="1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2BCDF-032D-4517-9299-26B4D70F98B5}"/>
              </a:ext>
            </a:extLst>
          </p:cNvPr>
          <p:cNvSpPr txBox="1"/>
          <p:nvPr/>
        </p:nvSpPr>
        <p:spPr>
          <a:xfrm>
            <a:off x="6231482" y="3824041"/>
            <a:ext cx="4328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박정운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박채림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박현종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심재준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정효희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황준식</a:t>
            </a:r>
            <a:endParaRPr lang="en-US" altLang="ko-KR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데이터셋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8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6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8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4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9" descr="QNA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160" y="2349000"/>
            <a:ext cx="6348092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01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879D038-0D20-4E4C-9512-E80D62B31392}"/>
              </a:ext>
            </a:extLst>
          </p:cNvPr>
          <p:cNvSpPr/>
          <p:nvPr/>
        </p:nvSpPr>
        <p:spPr>
          <a:xfrm>
            <a:off x="486989" y="459560"/>
            <a:ext cx="11216437" cy="5938887"/>
          </a:xfrm>
          <a:prstGeom prst="rect">
            <a:avLst/>
          </a:prstGeom>
          <a:solidFill>
            <a:srgbClr val="C3E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1B78E-D4DE-46BD-90F5-09BF3EC5BF15}"/>
              </a:ext>
            </a:extLst>
          </p:cNvPr>
          <p:cNvSpPr txBox="1"/>
          <p:nvPr/>
        </p:nvSpPr>
        <p:spPr>
          <a:xfrm>
            <a:off x="3619209" y="2921172"/>
            <a:ext cx="49519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2">
                    <a:lumMod val="25000"/>
                  </a:schemeClr>
                </a:solidFill>
              </a:rPr>
              <a:t>감사합니다 </a:t>
            </a:r>
            <a:r>
              <a:rPr lang="en-US" altLang="ko-KR" sz="6000" b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</a:t>
            </a:r>
            <a:endParaRPr lang="ko-KR" altLang="en-US" sz="6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대각선 줄무늬 7">
            <a:extLst>
              <a:ext uri="{FF2B5EF4-FFF2-40B4-BE49-F238E27FC236}">
                <a16:creationId xmlns:a16="http://schemas.microsoft.com/office/drawing/2014/main" id="{5F8112C1-514E-4093-913A-C021DE95F80B}"/>
              </a:ext>
            </a:extLst>
          </p:cNvPr>
          <p:cNvSpPr/>
          <p:nvPr/>
        </p:nvSpPr>
        <p:spPr>
          <a:xfrm>
            <a:off x="2" y="0"/>
            <a:ext cx="2808822" cy="2809188"/>
          </a:xfrm>
          <a:prstGeom prst="diagStripe">
            <a:avLst>
              <a:gd name="adj" fmla="val 7114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>
            <a:extLst>
              <a:ext uri="{FF2B5EF4-FFF2-40B4-BE49-F238E27FC236}">
                <a16:creationId xmlns:a16="http://schemas.microsoft.com/office/drawing/2014/main" id="{4AC7A1D0-7CC6-4878-89EE-3F659223762C}"/>
              </a:ext>
            </a:extLst>
          </p:cNvPr>
          <p:cNvSpPr/>
          <p:nvPr/>
        </p:nvSpPr>
        <p:spPr>
          <a:xfrm rot="10800000">
            <a:off x="9381591" y="4048811"/>
            <a:ext cx="2808822" cy="2809188"/>
          </a:xfrm>
          <a:prstGeom prst="diagStripe">
            <a:avLst>
              <a:gd name="adj" fmla="val 7114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2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프로젝트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  <a:endParaRPr lang="ko-KR" altLang="en-US" sz="2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데이터셋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00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프로젝트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UI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데이터셋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8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F4F375-8BB1-4282-9BFF-B0172892E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04"/>
          <a:stretch/>
        </p:blipFill>
        <p:spPr>
          <a:xfrm>
            <a:off x="-1" y="-1"/>
            <a:ext cx="12190413" cy="68580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6C3911-5B6C-4D38-9286-517AE8AE83E1}"/>
              </a:ext>
            </a:extLst>
          </p:cNvPr>
          <p:cNvSpPr/>
          <p:nvPr/>
        </p:nvSpPr>
        <p:spPr>
          <a:xfrm>
            <a:off x="6029" y="-27384"/>
            <a:ext cx="12190413" cy="685800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大かっこ 3">
            <a:extLst>
              <a:ext uri="{FF2B5EF4-FFF2-40B4-BE49-F238E27FC236}">
                <a16:creationId xmlns:a16="http://schemas.microsoft.com/office/drawing/2014/main" id="{68E853F1-1F7B-47C8-9880-B54DC95E02BD}"/>
              </a:ext>
            </a:extLst>
          </p:cNvPr>
          <p:cNvSpPr/>
          <p:nvPr/>
        </p:nvSpPr>
        <p:spPr>
          <a:xfrm>
            <a:off x="1702718" y="1695449"/>
            <a:ext cx="9004300" cy="3467100"/>
          </a:xfrm>
          <a:prstGeom prst="bracketPair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C6A7F-B3B7-4695-9926-21DE1D06841C}"/>
              </a:ext>
            </a:extLst>
          </p:cNvPr>
          <p:cNvSpPr txBox="1"/>
          <p:nvPr/>
        </p:nvSpPr>
        <p:spPr>
          <a:xfrm>
            <a:off x="6029" y="2377014"/>
            <a:ext cx="12196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</a:rPr>
              <a:t>Deep-Cycle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DA4C08-5747-4514-B341-D1B152ADD7C4}"/>
              </a:ext>
            </a:extLst>
          </p:cNvPr>
          <p:cNvCxnSpPr/>
          <p:nvPr/>
        </p:nvCxnSpPr>
        <p:spPr>
          <a:xfrm>
            <a:off x="3142878" y="3812167"/>
            <a:ext cx="6048672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BC6A7F-B3B7-4695-9926-21DE1D06841C}"/>
              </a:ext>
            </a:extLst>
          </p:cNvPr>
          <p:cNvSpPr txBox="1"/>
          <p:nvPr/>
        </p:nvSpPr>
        <p:spPr>
          <a:xfrm>
            <a:off x="46534" y="3933056"/>
            <a:ext cx="1219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분리수거를 통한 개인의 사회적 기여도 정량화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BCC18D-15D6-4765-8145-181B9EDE033A}"/>
              </a:ext>
            </a:extLst>
          </p:cNvPr>
          <p:cNvSpPr/>
          <p:nvPr/>
        </p:nvSpPr>
        <p:spPr>
          <a:xfrm>
            <a:off x="252515" y="1246053"/>
            <a:ext cx="11642564" cy="5408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A35C2C4-14D6-419F-A213-BDBCBDAFCFF3}"/>
              </a:ext>
            </a:extLst>
          </p:cNvPr>
          <p:cNvSpPr/>
          <p:nvPr/>
        </p:nvSpPr>
        <p:spPr>
          <a:xfrm>
            <a:off x="460961" y="2416255"/>
            <a:ext cx="2248170" cy="22484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ACF8EE2-DF0F-4A49-A156-B8679A9124D8}"/>
              </a:ext>
            </a:extLst>
          </p:cNvPr>
          <p:cNvSpPr/>
          <p:nvPr/>
        </p:nvSpPr>
        <p:spPr>
          <a:xfrm>
            <a:off x="3484408" y="2416255"/>
            <a:ext cx="2248170" cy="224846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7F87FB-2354-4FBE-8B84-E32BE6BD4609}"/>
              </a:ext>
            </a:extLst>
          </p:cNvPr>
          <p:cNvSpPr/>
          <p:nvPr/>
        </p:nvSpPr>
        <p:spPr>
          <a:xfrm>
            <a:off x="6511225" y="2416255"/>
            <a:ext cx="2248170" cy="22484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DABD564-F17B-48B8-9CEB-93CE6ACE3C90}"/>
              </a:ext>
            </a:extLst>
          </p:cNvPr>
          <p:cNvSpPr/>
          <p:nvPr/>
        </p:nvSpPr>
        <p:spPr>
          <a:xfrm rot="5400000">
            <a:off x="2642866" y="3435112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56346F1-D7F1-4C6D-98C0-ECC380ACBF54}"/>
              </a:ext>
            </a:extLst>
          </p:cNvPr>
          <p:cNvSpPr/>
          <p:nvPr/>
        </p:nvSpPr>
        <p:spPr>
          <a:xfrm rot="5400000">
            <a:off x="5663067" y="3421957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F7433B-987A-4B3A-AF3C-7695CDF593CD}"/>
              </a:ext>
            </a:extLst>
          </p:cNvPr>
          <p:cNvCxnSpPr>
            <a:cxnSpLocks/>
          </p:cNvCxnSpPr>
          <p:nvPr/>
        </p:nvCxnSpPr>
        <p:spPr>
          <a:xfrm>
            <a:off x="966605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8DF4D3-C3CA-4A30-A11E-94929ADC193F}"/>
              </a:ext>
            </a:extLst>
          </p:cNvPr>
          <p:cNvSpPr txBox="1"/>
          <p:nvPr/>
        </p:nvSpPr>
        <p:spPr>
          <a:xfrm>
            <a:off x="754234" y="5094856"/>
            <a:ext cx="1661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사진 업로드 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F75021-5B31-46EE-9FEF-8D26A463C771}"/>
              </a:ext>
            </a:extLst>
          </p:cNvPr>
          <p:cNvSpPr txBox="1"/>
          <p:nvPr/>
        </p:nvSpPr>
        <p:spPr>
          <a:xfrm>
            <a:off x="406574" y="1403490"/>
            <a:ext cx="2500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 Work-Flow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3533A47-434A-479E-B648-14B943E7F8AD}"/>
              </a:ext>
            </a:extLst>
          </p:cNvPr>
          <p:cNvSpPr/>
          <p:nvPr/>
        </p:nvSpPr>
        <p:spPr>
          <a:xfrm>
            <a:off x="9536224" y="2416255"/>
            <a:ext cx="2248170" cy="2248463"/>
          </a:xfrm>
          <a:prstGeom prst="ellipse">
            <a:avLst/>
          </a:prstGeom>
          <a:solidFill>
            <a:srgbClr val="00A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45D9A111-28F2-4FAF-B4B6-4BA2589EE359}"/>
              </a:ext>
            </a:extLst>
          </p:cNvPr>
          <p:cNvSpPr/>
          <p:nvPr/>
        </p:nvSpPr>
        <p:spPr>
          <a:xfrm rot="5400000">
            <a:off x="8664816" y="3423449"/>
            <a:ext cx="1004816" cy="4428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624975A-E0CF-424B-9D24-073D97901328}"/>
              </a:ext>
            </a:extLst>
          </p:cNvPr>
          <p:cNvCxnSpPr>
            <a:cxnSpLocks/>
          </p:cNvCxnSpPr>
          <p:nvPr/>
        </p:nvCxnSpPr>
        <p:spPr>
          <a:xfrm>
            <a:off x="4000204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6BB9885-8FAB-4402-9358-A31C1A9CA0FC}"/>
              </a:ext>
            </a:extLst>
          </p:cNvPr>
          <p:cNvCxnSpPr>
            <a:cxnSpLocks/>
          </p:cNvCxnSpPr>
          <p:nvPr/>
        </p:nvCxnSpPr>
        <p:spPr>
          <a:xfrm>
            <a:off x="7103318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25E97D5-07B9-4F01-9C24-B495C7A089EA}"/>
              </a:ext>
            </a:extLst>
          </p:cNvPr>
          <p:cNvCxnSpPr>
            <a:cxnSpLocks/>
          </p:cNvCxnSpPr>
          <p:nvPr/>
        </p:nvCxnSpPr>
        <p:spPr>
          <a:xfrm>
            <a:off x="10066929" y="4941168"/>
            <a:ext cx="1236882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 descr="개체이(가) 표시된 사진&#10;&#10;자동 생성된 설명">
            <a:extLst>
              <a:ext uri="{FF2B5EF4-FFF2-40B4-BE49-F238E27FC236}">
                <a16:creationId xmlns:a16="http://schemas.microsoft.com/office/drawing/2014/main" id="{2984E395-61DF-4F90-8681-4F6DDAE8E7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46" y="2798886"/>
            <a:ext cx="1483200" cy="1483200"/>
          </a:xfrm>
          <a:prstGeom prst="rect">
            <a:avLst/>
          </a:prstGeom>
        </p:spPr>
      </p:pic>
      <p:pic>
        <p:nvPicPr>
          <p:cNvPr id="58" name="그림 57" descr="벡터그래픽이(가) 표시된 사진&#10;&#10;자동 생성된 설명">
            <a:extLst>
              <a:ext uri="{FF2B5EF4-FFF2-40B4-BE49-F238E27FC236}">
                <a16:creationId xmlns:a16="http://schemas.microsoft.com/office/drawing/2014/main" id="{A291FCFF-B398-4040-89AF-8AD4ECAF1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93" y="2798886"/>
            <a:ext cx="1483200" cy="1483200"/>
          </a:xfrm>
          <a:prstGeom prst="rect">
            <a:avLst/>
          </a:prstGeom>
        </p:spPr>
      </p:pic>
      <p:pic>
        <p:nvPicPr>
          <p:cNvPr id="60" name="그림 59" descr="개체이(가) 표시된 사진&#10;&#10;자동 생성된 설명">
            <a:extLst>
              <a:ext uri="{FF2B5EF4-FFF2-40B4-BE49-F238E27FC236}">
                <a16:creationId xmlns:a16="http://schemas.microsoft.com/office/drawing/2014/main" id="{D6041762-C26C-4123-8280-B7AE1D0882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10" y="2798886"/>
            <a:ext cx="1483200" cy="14832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E78C67A7-F2B8-4407-8068-E04C388B2B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9" y="2798886"/>
            <a:ext cx="1483200" cy="14832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21F2673-51DF-4454-B637-92E6AC620230}"/>
              </a:ext>
            </a:extLst>
          </p:cNvPr>
          <p:cNvSpPr txBox="1"/>
          <p:nvPr/>
        </p:nvSpPr>
        <p:spPr>
          <a:xfrm>
            <a:off x="3795479" y="5121588"/>
            <a:ext cx="1626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이미지 인식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EE0F6C-49E7-4879-88B0-414567519A24}"/>
              </a:ext>
            </a:extLst>
          </p:cNvPr>
          <p:cNvSpPr txBox="1"/>
          <p:nvPr/>
        </p:nvSpPr>
        <p:spPr>
          <a:xfrm>
            <a:off x="7050184" y="5121424"/>
            <a:ext cx="134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가치 측정 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A3E798-EEED-407E-8C72-6E426E6DC9A3}"/>
              </a:ext>
            </a:extLst>
          </p:cNvPr>
          <p:cNvSpPr txBox="1"/>
          <p:nvPr/>
        </p:nvSpPr>
        <p:spPr>
          <a:xfrm>
            <a:off x="9656332" y="5094856"/>
            <a:ext cx="205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분리수거 장려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A65ED2-3950-4EF9-934A-8AEF430CF42B}"/>
              </a:ext>
            </a:extLst>
          </p:cNvPr>
          <p:cNvSpPr txBox="1"/>
          <p:nvPr/>
        </p:nvSpPr>
        <p:spPr>
          <a:xfrm>
            <a:off x="583475" y="5520885"/>
            <a:ext cx="2010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분리수거 할 물건의 사진 등록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8061C1-B7E0-4214-A70D-84D80E2B6937}"/>
              </a:ext>
            </a:extLst>
          </p:cNvPr>
          <p:cNvSpPr txBox="1"/>
          <p:nvPr/>
        </p:nvSpPr>
        <p:spPr>
          <a:xfrm>
            <a:off x="3559082" y="5494966"/>
            <a:ext cx="211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 촬영 이미지로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재활용품 판별 및 분류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03743-D3D5-4DEC-9864-5F19C577563D}"/>
              </a:ext>
            </a:extLst>
          </p:cNvPr>
          <p:cNvSpPr txBox="1"/>
          <p:nvPr/>
        </p:nvSpPr>
        <p:spPr>
          <a:xfrm>
            <a:off x="6662196" y="5516746"/>
            <a:ext cx="2119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재활용 시 파생되는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이익 환산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25000"/>
                  </a:schemeClr>
                </a:solidFill>
              </a:rPr>
              <a:t>프로젝트 소개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D03743-D3D5-4DEC-9864-5F19C577563D}"/>
              </a:ext>
            </a:extLst>
          </p:cNvPr>
          <p:cNvSpPr txBox="1"/>
          <p:nvPr/>
        </p:nvSpPr>
        <p:spPr>
          <a:xfrm>
            <a:off x="9600746" y="5494966"/>
            <a:ext cx="21191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분리수거를 통한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1500" b="1" dirty="0">
                <a:solidFill>
                  <a:schemeClr val="accent4">
                    <a:lumMod val="50000"/>
                  </a:schemeClr>
                </a:solidFill>
              </a:rPr>
              <a:t> 개인의 사회적 기여도 정량화</a:t>
            </a:r>
            <a:endParaRPr lang="en-US" altLang="ko-KR" sz="15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6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프로젝트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</a:rPr>
              <a:t>UI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데이터셋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99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UI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2FA861-C15F-4365-B551-05F2205F12E0}"/>
              </a:ext>
            </a:extLst>
          </p:cNvPr>
          <p:cNvSpPr txBox="1"/>
          <p:nvPr/>
        </p:nvSpPr>
        <p:spPr>
          <a:xfrm>
            <a:off x="609346" y="1484784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이미지 인식</a:t>
            </a:r>
          </a:p>
        </p:txBody>
      </p:sp>
    </p:spTree>
    <p:extLst>
      <p:ext uri="{BB962C8B-B14F-4D97-AF65-F5344CB8AC3E}">
        <p14:creationId xmlns:p14="http://schemas.microsoft.com/office/powerpoint/2010/main" val="234011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E5A8486-3BD6-4FD3-B6D4-BFD5189CEBF8}"/>
              </a:ext>
            </a:extLst>
          </p:cNvPr>
          <p:cNvSpPr txBox="1"/>
          <p:nvPr/>
        </p:nvSpPr>
        <p:spPr>
          <a:xfrm>
            <a:off x="391217" y="298497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25000"/>
                  </a:schemeClr>
                </a:solidFill>
              </a:rPr>
              <a:t>UI</a:t>
            </a:r>
            <a:endParaRPr lang="ko-KR" alt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52515" y="311315"/>
            <a:ext cx="0" cy="63351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2FA861-C15F-4365-B551-05F2205F12E0}"/>
              </a:ext>
            </a:extLst>
          </p:cNvPr>
          <p:cNvSpPr txBox="1"/>
          <p:nvPr/>
        </p:nvSpPr>
        <p:spPr>
          <a:xfrm>
            <a:off x="609346" y="148478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</a:rPr>
              <a:t>가치</a:t>
            </a:r>
          </a:p>
        </p:txBody>
      </p:sp>
    </p:spTree>
    <p:extLst>
      <p:ext uri="{BB962C8B-B14F-4D97-AF65-F5344CB8AC3E}">
        <p14:creationId xmlns:p14="http://schemas.microsoft.com/office/powerpoint/2010/main" val="207952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2A7FC0-EF40-4CE0-B597-5D965AE43EE5}"/>
              </a:ext>
            </a:extLst>
          </p:cNvPr>
          <p:cNvCxnSpPr>
            <a:cxnSpLocks/>
          </p:cNvCxnSpPr>
          <p:nvPr/>
        </p:nvCxnSpPr>
        <p:spPr>
          <a:xfrm>
            <a:off x="249350" y="203199"/>
            <a:ext cx="0" cy="6335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A9426E-B08C-48DB-8297-C7E312BE952F}"/>
              </a:ext>
            </a:extLst>
          </p:cNvPr>
          <p:cNvSpPr txBox="1"/>
          <p:nvPr/>
        </p:nvSpPr>
        <p:spPr>
          <a:xfrm>
            <a:off x="3081710" y="1582118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6836B-4A99-4DA6-844A-6DA31D73B646}"/>
              </a:ext>
            </a:extLst>
          </p:cNvPr>
          <p:cNvSpPr txBox="1"/>
          <p:nvPr/>
        </p:nvSpPr>
        <p:spPr>
          <a:xfrm>
            <a:off x="3081710" y="273204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58F02A-B088-48BF-BBA3-B59574AB41DC}"/>
              </a:ext>
            </a:extLst>
          </p:cNvPr>
          <p:cNvSpPr txBox="1"/>
          <p:nvPr/>
        </p:nvSpPr>
        <p:spPr>
          <a:xfrm>
            <a:off x="3081710" y="3881976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23EE1-4BA6-40F9-AFBD-09A8B779C05D}"/>
              </a:ext>
            </a:extLst>
          </p:cNvPr>
          <p:cNvSpPr txBox="1"/>
          <p:nvPr/>
        </p:nvSpPr>
        <p:spPr>
          <a:xfrm>
            <a:off x="378413" y="25874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50000"/>
                  </a:schemeClr>
                </a:solidFill>
              </a:rPr>
              <a:t>Table of Contents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82011" y="193917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문제정의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82011" y="305215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방향설정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82011" y="416513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솔루션 구상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3DAEB-6DCE-4737-BB58-84D4D3616BDF}"/>
              </a:ext>
            </a:extLst>
          </p:cNvPr>
          <p:cNvSpPr txBox="1"/>
          <p:nvPr/>
        </p:nvSpPr>
        <p:spPr>
          <a:xfrm flipH="1">
            <a:off x="4082011" y="5278121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기대효과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15533F-2873-4AA3-BFCC-6D8E3DF7ED5F}"/>
              </a:ext>
            </a:extLst>
          </p:cNvPr>
          <p:cNvSpPr/>
          <p:nvPr/>
        </p:nvSpPr>
        <p:spPr>
          <a:xfrm>
            <a:off x="3823854" y="0"/>
            <a:ext cx="8368145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02332-4E2F-442D-B4F7-2B56CDF9B969}"/>
              </a:ext>
            </a:extLst>
          </p:cNvPr>
          <p:cNvSpPr txBox="1"/>
          <p:nvPr/>
        </p:nvSpPr>
        <p:spPr>
          <a:xfrm flipH="1">
            <a:off x="4097249" y="1893455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</a:rPr>
              <a:t>프로젝트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892069-F950-4415-B2B0-DA0EEC6B1BC0}"/>
              </a:ext>
            </a:extLst>
          </p:cNvPr>
          <p:cNvSpPr txBox="1"/>
          <p:nvPr/>
        </p:nvSpPr>
        <p:spPr>
          <a:xfrm flipH="1">
            <a:off x="4097249" y="3006437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</a:rPr>
              <a:t>UI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D7D538-70B4-43F2-944A-6633B39142F4}"/>
              </a:ext>
            </a:extLst>
          </p:cNvPr>
          <p:cNvSpPr txBox="1"/>
          <p:nvPr/>
        </p:nvSpPr>
        <p:spPr>
          <a:xfrm flipH="1">
            <a:off x="4097249" y="4119419"/>
            <a:ext cx="348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</a:rPr>
              <a:t>데이터셋</a:t>
            </a:r>
          </a:p>
        </p:txBody>
      </p:sp>
      <p:pic>
        <p:nvPicPr>
          <p:cNvPr id="27" name="Picture 2" descr="C:\Users\cdetg\Downloads\sprou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6000"/>
                    </a14:imgEffect>
                    <a14:imgEffect>
                      <a14:brightnessContrast bright="-1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760" y="188640"/>
            <a:ext cx="834611" cy="8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5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4">
      <a:dk1>
        <a:sysClr val="windowText" lastClr="000000"/>
      </a:dk1>
      <a:lt1>
        <a:sysClr val="window" lastClr="FFFFFF"/>
      </a:lt1>
      <a:dk2>
        <a:srgbClr val="C3D69B"/>
      </a:dk2>
      <a:lt2>
        <a:srgbClr val="EEECE1"/>
      </a:lt2>
      <a:accent1>
        <a:srgbClr val="DDD9C3"/>
      </a:accent1>
      <a:accent2>
        <a:srgbClr val="C4BD97"/>
      </a:accent2>
      <a:accent3>
        <a:srgbClr val="938953"/>
      </a:accent3>
      <a:accent4>
        <a:srgbClr val="C3D69B"/>
      </a:accent4>
      <a:accent5>
        <a:srgbClr val="76923C"/>
      </a:accent5>
      <a:accent6>
        <a:srgbClr val="4F6128"/>
      </a:accent6>
      <a:hlink>
        <a:srgbClr val="7F7F7F"/>
      </a:hlink>
      <a:folHlink>
        <a:srgbClr val="7F7F7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125</Words>
  <Application>Microsoft Office PowerPoint</Application>
  <PresentationFormat>사용자 지정</PresentationFormat>
  <Paragraphs>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황준식</dc:creator>
  <cp:lastModifiedBy>LG</cp:lastModifiedBy>
  <cp:revision>52</cp:revision>
  <dcterms:created xsi:type="dcterms:W3CDTF">2019-07-25T10:23:21Z</dcterms:created>
  <dcterms:modified xsi:type="dcterms:W3CDTF">2019-08-12T13:34:19Z</dcterms:modified>
</cp:coreProperties>
</file>