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4660"/>
  </p:normalViewPr>
  <p:slideViewPr>
    <p:cSldViewPr>
      <p:cViewPr varScale="1">
        <p:scale>
          <a:sx n="68" d="100"/>
          <a:sy n="68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FABB5-6D37-4B26-B765-C1FF657F3F29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7B112-A501-4C9F-AFEE-7F0BC78C92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90600"/>
            <a:ext cx="8229600" cy="510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990600"/>
            <a:ext cx="82296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Title and stuff</a:t>
            </a:r>
            <a:endParaRPr lang="en-US" sz="48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743200"/>
            <a:ext cx="4724400" cy="1600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Recommend 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57800" y="2743200"/>
            <a:ext cx="3505200" cy="3352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Movies I like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4343400"/>
            <a:ext cx="4724400" cy="1752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Something else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2229728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5400" y="2229728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2237936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3400" y="2237936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990600"/>
            <a:ext cx="8229600" cy="510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990600"/>
            <a:ext cx="82296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Recommend me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76400" y="2229728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43000" y="2667000"/>
            <a:ext cx="7010400" cy="2667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Recommended movie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5486400"/>
            <a:ext cx="7924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Like bar 1 – 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95400" y="2229728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14400" y="2237936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" y="2237936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3400" y="990600"/>
            <a:ext cx="8229600" cy="510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990600"/>
            <a:ext cx="82296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Movies I Like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2229728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743200"/>
            <a:ext cx="5715000" cy="2667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One of the movies I liked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3810000"/>
            <a:ext cx="609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2229728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2237936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2237936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0" y="3810000"/>
            <a:ext cx="6096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&lt;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3400" y="990600"/>
            <a:ext cx="8229600" cy="510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990600"/>
            <a:ext cx="8229600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Something else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6400" y="2229728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743200"/>
            <a:ext cx="5715000" cy="2667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5400" y="2229728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2237936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2237936"/>
            <a:ext cx="381000" cy="228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32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</dc:creator>
  <cp:lastModifiedBy>GUY</cp:lastModifiedBy>
  <cp:revision>1</cp:revision>
  <dcterms:created xsi:type="dcterms:W3CDTF">2014-04-12T08:13:34Z</dcterms:created>
  <dcterms:modified xsi:type="dcterms:W3CDTF">2014-04-13T06:58:11Z</dcterms:modified>
</cp:coreProperties>
</file>