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3"/>
    <p:restoredTop sz="94629"/>
  </p:normalViewPr>
  <p:slideViewPr>
    <p:cSldViewPr snapToGrid="0">
      <p:cViewPr varScale="1">
        <p:scale>
          <a:sx n="94" d="100"/>
          <a:sy n="94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D7090-1096-D942-65F4-5E910D621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9D05-56DA-73EA-E1D6-72A794F6B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/>
              <a:t>Bhakti Dahal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7917A90F-676A-8ED0-C25E-16FEC407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" r="1868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E2E4C-9D35-01DA-8ED9-09BFA37F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E720-89FA-E937-5C60-F6339C38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Insight</a:t>
            </a:r>
          </a:p>
          <a:p>
            <a:pPr lvl="1"/>
            <a:r>
              <a:rPr lang="en-US" dirty="0"/>
              <a:t>Shows data of repository</a:t>
            </a:r>
          </a:p>
          <a:p>
            <a:pPr lvl="1"/>
            <a:r>
              <a:rPr lang="en-US" dirty="0"/>
              <a:t>Contributor history</a:t>
            </a:r>
          </a:p>
          <a:p>
            <a:pPr lvl="1"/>
            <a:r>
              <a:rPr lang="en-US" dirty="0"/>
              <a:t>Community discussion on the repository/projects</a:t>
            </a:r>
          </a:p>
          <a:p>
            <a:pPr lvl="1"/>
            <a:r>
              <a:rPr lang="en-US" dirty="0"/>
              <a:t>Traffic: clones</a:t>
            </a:r>
          </a:p>
          <a:p>
            <a:pPr lvl="1"/>
            <a:r>
              <a:rPr lang="en-US" dirty="0"/>
              <a:t>Commits: shows changes made</a:t>
            </a:r>
          </a:p>
          <a:p>
            <a:pPr lvl="1"/>
            <a:r>
              <a:rPr lang="en-US" dirty="0"/>
              <a:t>Network: timeline of most recent commits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8BA30-7B1C-ED64-2DFA-8E286ECE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15189"/>
            <a:ext cx="6515100" cy="38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E58-2614-999D-18DB-60FAFE9E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Network/Commits/Changes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0DFE-E9A0-D6C5-B41A-5D986C08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987425"/>
            <a:ext cx="4852988" cy="5088994"/>
          </a:xfrm>
        </p:spPr>
        <p:txBody>
          <a:bodyPr>
            <a:normAutofit/>
          </a:bodyPr>
          <a:lstStyle/>
          <a:p>
            <a:r>
              <a:rPr lang="en-US" dirty="0"/>
              <a:t>Allows you to pull/view all the prior changes</a:t>
            </a:r>
          </a:p>
          <a:p>
            <a:pPr lvl="1"/>
            <a:r>
              <a:rPr lang="en-US" dirty="0"/>
              <a:t>Versions/drafts for changes</a:t>
            </a:r>
          </a:p>
          <a:p>
            <a:r>
              <a:rPr lang="en-US" dirty="0"/>
              <a:t>Convenient for group projects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98623-3E43-435E-7263-1FEB635D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1" y="2190453"/>
            <a:ext cx="5542280" cy="38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54FD-7CAF-516A-38C9-E237E312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/>
              <a:t>Pull requests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1500F5-7E75-80FB-14E8-FB6E4AB5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/>
              <a:t>Let’s you request contributors </a:t>
            </a:r>
          </a:p>
          <a:p>
            <a:r>
              <a:rPr lang="en-US" dirty="0"/>
              <a:t>Resourceful </a:t>
            </a:r>
          </a:p>
          <a:p>
            <a:pPr lvl="1"/>
            <a:r>
              <a:rPr lang="en-US" dirty="0"/>
              <a:t>Detailed instructions for first time users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507990-7CFC-65F7-799C-A5F1038C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99853"/>
            <a:ext cx="6515100" cy="46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9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5A7-0383-81A1-2AB7-F97D77B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DE55-1F8D-9E62-EF03-C9F51EA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</a:t>
            </a:r>
          </a:p>
          <a:p>
            <a:pPr lvl="1"/>
            <a:r>
              <a:rPr lang="en-US" dirty="0"/>
              <a:t>Smart code space</a:t>
            </a:r>
          </a:p>
          <a:p>
            <a:pPr lvl="1"/>
            <a:r>
              <a:rPr lang="en-US" dirty="0"/>
              <a:t>Recognized the language and labeled the notebook</a:t>
            </a:r>
          </a:p>
          <a:p>
            <a:pPr lvl="2"/>
            <a:r>
              <a:rPr lang="en-US" dirty="0"/>
              <a:t>Python </a:t>
            </a:r>
          </a:p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You can utilize your local space and terminal for your projects</a:t>
            </a:r>
          </a:p>
        </p:txBody>
      </p:sp>
    </p:spTree>
    <p:extLst>
      <p:ext uri="{BB962C8B-B14F-4D97-AF65-F5344CB8AC3E}">
        <p14:creationId xmlns:p14="http://schemas.microsoft.com/office/powerpoint/2010/main" val="336550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AFE-B2D5-F78B-F144-AB2CC544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65B8-F657-CDE3-2020-E6CCD23B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 </a:t>
            </a:r>
          </a:p>
          <a:p>
            <a:pPr lvl="1"/>
            <a:r>
              <a:rPr lang="en-US" dirty="0"/>
              <a:t>There are many resources for first-time users. </a:t>
            </a:r>
          </a:p>
          <a:p>
            <a:pPr lvl="1"/>
            <a:r>
              <a:rPr lang="en-US" dirty="0"/>
              <a:t>However, I learned that the first way to learn is with trial and error</a:t>
            </a:r>
          </a:p>
          <a:p>
            <a:pPr lvl="1"/>
            <a:r>
              <a:rPr lang="en-US" dirty="0"/>
              <a:t>Join project groups and learn from it. </a:t>
            </a:r>
          </a:p>
          <a:p>
            <a:pPr lvl="1"/>
            <a:endParaRPr lang="en-US" dirty="0"/>
          </a:p>
          <a:p>
            <a:r>
              <a:rPr lang="en-US" dirty="0"/>
              <a:t>Cloning</a:t>
            </a:r>
          </a:p>
          <a:p>
            <a:pPr lvl="1"/>
            <a:r>
              <a:rPr lang="en-US" dirty="0"/>
              <a:t>You can clone repository and work and learn from it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9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12-D8C1-6B2E-960E-739DD287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C615-5DE1-B80F-FE78-DBBD3309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9849703" cy="3411638"/>
          </a:xfrm>
        </p:spPr>
        <p:txBody>
          <a:bodyPr/>
          <a:lstStyle/>
          <a:p>
            <a:r>
              <a:rPr lang="en-US" dirty="0"/>
              <a:t>Useful space to showcase your technical skills </a:t>
            </a:r>
          </a:p>
          <a:p>
            <a:r>
              <a:rPr lang="en-US" dirty="0"/>
              <a:t>Share link to your projects and repository on LinkedIn and/or to your future employers</a:t>
            </a:r>
          </a:p>
          <a:p>
            <a:r>
              <a:rPr lang="en-US" dirty="0"/>
              <a:t>Learn from Community </a:t>
            </a:r>
          </a:p>
          <a:p>
            <a:r>
              <a:rPr lang="en-US" dirty="0"/>
              <a:t>Utilize the talents on the platform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670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180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Git and GitHub</vt:lpstr>
      <vt:lpstr>GitHub</vt:lpstr>
      <vt:lpstr>Network/Commits/Changes</vt:lpstr>
      <vt:lpstr>Pull requests</vt:lpstr>
      <vt:lpstr>Code Space</vt:lpstr>
      <vt:lpstr>Confusion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BHAKTI DAHAL</dc:creator>
  <cp:lastModifiedBy>BHAKTI DAHAL</cp:lastModifiedBy>
  <cp:revision>2</cp:revision>
  <dcterms:created xsi:type="dcterms:W3CDTF">2023-05-29T04:25:38Z</dcterms:created>
  <dcterms:modified xsi:type="dcterms:W3CDTF">2023-05-29T05:10:29Z</dcterms:modified>
</cp:coreProperties>
</file>