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Calibri (MS)" charset="1" panose="020F0502020204030204"/>
      <p:regular r:id="rId23"/>
    </p:embeddedFont>
    <p:embeddedFont>
      <p:font typeface="Times New Roman Bold Italics" charset="1" panose="02030802070405090303"/>
      <p:regular r:id="rId24"/>
    </p:embeddedFont>
    <p:embeddedFont>
      <p:font typeface="Canva Sans Bold" charset="1" panose="020B0803030501040103"/>
      <p:regular r:id="rId25"/>
    </p:embeddedFont>
    <p:embeddedFont>
      <p:font typeface="Trebuchet MS Bold" charset="1" panose="020B0703020202020204"/>
      <p:regular r:id="rId26"/>
    </p:embeddedFont>
    <p:embeddedFont>
      <p:font typeface="Times New Roman" charset="1" panose="02030502070405020303"/>
      <p:regular r:id="rId27"/>
    </p:embeddedFont>
    <p:embeddedFont>
      <p:font typeface="Canva Sans" charset="1" panose="020B05030305010401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6287214" y="1485900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1565017" y="8146164"/>
            <a:ext cx="1836658" cy="1570826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40130" y="4800917"/>
            <a:ext cx="12733020" cy="327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COLLEGE/ UNIVERSITY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794883" y="4724717"/>
            <a:ext cx="3213259" cy="78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b="true" sz="4100" i="true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Baranitharan v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786563" y="5525675"/>
            <a:ext cx="6396324" cy="56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3"/>
              </a:lnSpc>
              <a:spcBef>
                <a:spcPct val="0"/>
              </a:spcBef>
            </a:pPr>
            <a:r>
              <a:rPr lang="en-US" sz="3694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2428B0024  asbrubl2428b0024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409834" y="6108732"/>
            <a:ext cx="3983358" cy="581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9"/>
              </a:lnSpc>
              <a:spcBef>
                <a:spcPct val="0"/>
              </a:spcBef>
            </a:pPr>
            <a:r>
              <a:rPr lang="en-US" sz="3807" spc="3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Science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70525" y="7603649"/>
            <a:ext cx="6837617" cy="456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4"/>
              </a:lnSpc>
              <a:spcBef>
                <a:spcPct val="0"/>
              </a:spcBef>
            </a:pPr>
            <a:r>
              <a:rPr lang="en-US" sz="2978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UNITED COLLEGE OF ARTS AND SCIENCE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86574" y="8284613"/>
            <a:ext cx="5484974" cy="64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  <a:spcBef>
                <a:spcPct val="0"/>
              </a:spcBef>
            </a:pPr>
            <a:r>
              <a:rPr lang="en-US" sz="4247" spc="3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Bharathiyar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168551" y="3466023"/>
            <a:ext cx="11563627" cy="285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4"/>
              </a:lnSpc>
            </a:pPr>
            <a:r>
              <a:rPr lang="en-US" sz="4737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Homepage demo (destination search bar).</a:t>
            </a:r>
          </a:p>
          <a:p>
            <a:pPr algn="ctr">
              <a:lnSpc>
                <a:spcPts val="5684"/>
              </a:lnSpc>
            </a:pPr>
            <a:r>
              <a:rPr lang="en-US" sz="4737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Booking page screenshot.</a:t>
            </a:r>
          </a:p>
          <a:p>
            <a:pPr algn="ctr">
              <a:lnSpc>
                <a:spcPts val="5684"/>
              </a:lnSpc>
            </a:pPr>
            <a:r>
              <a:rPr lang="en-US" sz="4737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Route planning map view.</a:t>
            </a:r>
          </a:p>
          <a:p>
            <a:pPr algn="ctr">
              <a:lnSpc>
                <a:spcPts val="5684"/>
              </a:lnSpc>
              <a:spcBef>
                <a:spcPct val="0"/>
              </a:spcBef>
            </a:pPr>
            <a:r>
              <a:rPr lang="en-US" sz="4737" spc="4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Trip summary with cost estimation.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2956848" y="690623"/>
            <a:ext cx="889654" cy="916614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14462" y="3762988"/>
            <a:ext cx="13173075" cy="3237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1"/>
              </a:lnSpc>
            </a:pPr>
            <a:r>
              <a:rPr lang="en-US" sz="4301" spc="3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Travel planning website simplifies trip management.</a:t>
            </a:r>
          </a:p>
          <a:p>
            <a:pPr algn="ctr">
              <a:lnSpc>
                <a:spcPts val="5161"/>
              </a:lnSpc>
            </a:pPr>
          </a:p>
          <a:p>
            <a:pPr algn="ctr">
              <a:lnSpc>
                <a:spcPts val="5161"/>
              </a:lnSpc>
            </a:pPr>
            <a:r>
              <a:rPr lang="en-US" sz="4301" spc="3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Saves time, cost, and effort for users.</a:t>
            </a:r>
          </a:p>
          <a:p>
            <a:pPr algn="ctr">
              <a:lnSpc>
                <a:spcPts val="5161"/>
              </a:lnSpc>
            </a:pPr>
          </a:p>
          <a:p>
            <a:pPr algn="ctr">
              <a:lnSpc>
                <a:spcPts val="5161"/>
              </a:lnSpc>
              <a:spcBef>
                <a:spcPct val="0"/>
              </a:spcBef>
            </a:pPr>
            <a:r>
              <a:rPr lang="en-US" sz="4301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an all-in-one platform for travelers.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2956848" y="690623"/>
            <a:ext cx="889654" cy="916614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55462" y="177102"/>
            <a:ext cx="7364831" cy="1753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27"/>
              </a:lnSpc>
            </a:pPr>
            <a:r>
              <a:rPr lang="en-US" sz="10305" b="true">
                <a:solidFill>
                  <a:srgbClr val="0D0D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818129" y="4191000"/>
            <a:ext cx="11078721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b="true" sz="3200" spc="2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https://github.com/dbharani847/Travel-Pla nning-Website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984900" y="1994733"/>
            <a:ext cx="765899" cy="789109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14200" y="2993009"/>
            <a:ext cx="9324234" cy="107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Travel Planning Website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24823" y="1490981"/>
            <a:ext cx="7494694" cy="1292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639"/>
              </a:lnSpc>
              <a:spcBef>
                <a:spcPct val="0"/>
              </a:spcBef>
            </a:pPr>
            <a:r>
              <a:rPr lang="en-US" b="true" sz="75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TITLE: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79902" y="4995021"/>
            <a:ext cx="6398208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SUBTITLE: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14200" y="5919788"/>
            <a:ext cx="10153650" cy="1951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  <a:p>
            <a:pPr algn="ctr">
              <a:lnSpc>
                <a:spcPts val="8539"/>
              </a:lnSpc>
            </a:pPr>
            <a:r>
              <a:rPr lang="en-US" sz="60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Plan Smarter, Travel Better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931942" y="-2087419"/>
            <a:ext cx="8356058" cy="12066030"/>
          </a:xfrm>
          <a:custGeom>
            <a:avLst/>
            <a:gdLst/>
            <a:ahLst/>
            <a:cxnLst/>
            <a:rect r="r" b="b" t="t" l="l"/>
            <a:pathLst>
              <a:path h="12066030" w="8356058">
                <a:moveTo>
                  <a:pt x="0" y="0"/>
                </a:moveTo>
                <a:lnTo>
                  <a:pt x="8356058" y="0"/>
                </a:lnTo>
                <a:lnTo>
                  <a:pt x="8356058" y="12066029"/>
                </a:lnTo>
                <a:lnTo>
                  <a:pt x="0" y="12066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287750" y="8415338"/>
            <a:ext cx="1200150" cy="1200150"/>
          </a:xfrm>
          <a:custGeom>
            <a:avLst/>
            <a:gdLst/>
            <a:ahLst/>
            <a:cxnLst/>
            <a:rect r="r" b="b" t="t" l="l"/>
            <a:pathLst>
              <a:path h="1200150" w="1200150">
                <a:moveTo>
                  <a:pt x="0" y="0"/>
                </a:moveTo>
                <a:lnTo>
                  <a:pt x="1200150" y="0"/>
                </a:lnTo>
                <a:lnTo>
                  <a:pt x="1200150" y="1200150"/>
                </a:lnTo>
                <a:lnTo>
                  <a:pt x="0" y="1200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06895" y="2709430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02" y="2781627"/>
            <a:ext cx="12972944" cy="360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3383" spc="3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People face difficulties while planning trips:</a:t>
            </a:r>
          </a:p>
          <a:p>
            <a:pPr algn="ctr">
              <a:lnSpc>
                <a:spcPts val="4059"/>
              </a:lnSpc>
            </a:pPr>
          </a:p>
          <a:p>
            <a:pPr algn="ctr">
              <a:lnSpc>
                <a:spcPts val="4059"/>
              </a:lnSpc>
            </a:pPr>
            <a:r>
              <a:rPr lang="en-US" sz="3383" spc="3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• Searching different websites for flights, hotels, and attractions.</a:t>
            </a:r>
          </a:p>
          <a:p>
            <a:pPr algn="ctr">
              <a:lnSpc>
                <a:spcPts val="4059"/>
              </a:lnSpc>
            </a:pPr>
          </a:p>
          <a:p>
            <a:pPr algn="ctr">
              <a:lnSpc>
                <a:spcPts val="4059"/>
              </a:lnSpc>
            </a:pPr>
            <a:r>
              <a:rPr lang="en-US" sz="3383" spc="3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• No proper comparison in budget, timing, or location.</a:t>
            </a:r>
          </a:p>
          <a:p>
            <a:pPr algn="ctr">
              <a:lnSpc>
                <a:spcPts val="4059"/>
              </a:lnSpc>
            </a:pP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3383" spc="3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Lack of personalized travel suggestions.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144931" y="5057522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3401675" y="2261710"/>
            <a:ext cx="415636" cy="428231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-740621" y="3248025"/>
            <a:ext cx="14513771" cy="3485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0"/>
              </a:lnSpc>
            </a:pPr>
            <a:r>
              <a:rPr lang="en-US" sz="33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web-based application for planning travel.</a:t>
            </a:r>
          </a:p>
          <a:p>
            <a:pPr algn="ctr">
              <a:lnSpc>
                <a:spcPts val="4630"/>
              </a:lnSpc>
            </a:pPr>
            <a:r>
              <a:rPr lang="en-US" sz="33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Helps users search destinations, hotels, transportation, </a:t>
            </a:r>
          </a:p>
          <a:p>
            <a:pPr algn="ctr">
              <a:lnSpc>
                <a:spcPts val="4630"/>
              </a:lnSpc>
            </a:pPr>
            <a:r>
              <a:rPr lang="en-US" sz="33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attractions.</a:t>
            </a:r>
          </a:p>
          <a:p>
            <a:pPr algn="ctr">
              <a:lnSpc>
                <a:spcPts val="4630"/>
              </a:lnSpc>
            </a:pPr>
            <a:r>
              <a:rPr lang="en-US" sz="33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Allows users to compare options and plan efficiently.</a:t>
            </a:r>
          </a:p>
          <a:p>
            <a:pPr algn="ctr">
              <a:lnSpc>
                <a:spcPts val="4630"/>
              </a:lnSpc>
            </a:pPr>
            <a:r>
              <a:rPr lang="en-US" sz="33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</a:t>
            </a:r>
            <a:r>
              <a:rPr lang="en-US" sz="33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Provides an easy and interactive user interface for smooth experience.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10979" y="3470720"/>
            <a:ext cx="13562171" cy="4573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5"/>
              </a:lnSpc>
            </a:pPr>
            <a:r>
              <a:rPr lang="en-US" sz="4004" spc="3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Travelers / Tourists (who want to plan trips).</a:t>
            </a:r>
          </a:p>
          <a:p>
            <a:pPr algn="ctr">
              <a:lnSpc>
                <a:spcPts val="4805"/>
              </a:lnSpc>
            </a:pPr>
          </a:p>
          <a:p>
            <a:pPr algn="ctr">
              <a:lnSpc>
                <a:spcPts val="4805"/>
              </a:lnSpc>
            </a:pPr>
            <a:r>
              <a:rPr lang="en-US" sz="4004" spc="3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Families and Friends planning vacations.</a:t>
            </a:r>
          </a:p>
          <a:p>
            <a:pPr algn="ctr">
              <a:lnSpc>
                <a:spcPts val="7572"/>
              </a:lnSpc>
            </a:pPr>
          </a:p>
          <a:p>
            <a:pPr algn="ctr">
              <a:lnSpc>
                <a:spcPts val="4805"/>
              </a:lnSpc>
            </a:pPr>
            <a:r>
              <a:rPr lang="en-US" sz="4004" spc="3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 planning educational trips.</a:t>
            </a:r>
          </a:p>
          <a:p>
            <a:pPr algn="ctr">
              <a:lnSpc>
                <a:spcPts val="4805"/>
              </a:lnSpc>
            </a:pPr>
          </a:p>
          <a:p>
            <a:pPr algn="ctr">
              <a:lnSpc>
                <a:spcPts val="4805"/>
              </a:lnSpc>
              <a:spcBef>
                <a:spcPct val="0"/>
              </a:spcBef>
            </a:pPr>
            <a:r>
              <a:rPr lang="en-US" sz="4004" spc="3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• Corporate users for business trips.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901738" y="2149793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459429" y="2889971"/>
            <a:ext cx="10520634" cy="3364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4"/>
              </a:lnSpc>
            </a:pPr>
            <a:r>
              <a:rPr lang="en-US" sz="3153" spc="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Frontend: HTML, CSS, JavaScript, React (or any framework you used).</a:t>
            </a:r>
          </a:p>
          <a:p>
            <a:pPr algn="ctr">
              <a:lnSpc>
                <a:spcPts val="3784"/>
              </a:lnSpc>
            </a:pPr>
            <a:r>
              <a:rPr lang="en-US" sz="3153" spc="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Backend: Node.js / Django / Flask (choose based on your project).</a:t>
            </a:r>
          </a:p>
          <a:p>
            <a:pPr algn="ctr">
              <a:lnSpc>
                <a:spcPts val="3784"/>
              </a:lnSpc>
            </a:pPr>
            <a:r>
              <a:rPr lang="en-US" sz="3153" spc="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Database: MySQL / MongoDB.</a:t>
            </a:r>
          </a:p>
          <a:p>
            <a:pPr algn="ctr">
              <a:lnSpc>
                <a:spcPts val="3784"/>
              </a:lnSpc>
            </a:pPr>
            <a:r>
              <a:rPr lang="en-US" sz="3153" spc="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Hosting: GitHub Pages, Netlify, or AWS.</a:t>
            </a:r>
          </a:p>
          <a:p>
            <a:pPr algn="ctr">
              <a:lnSpc>
                <a:spcPts val="3784"/>
              </a:lnSpc>
              <a:spcBef>
                <a:spcPct val="0"/>
              </a:spcBef>
            </a:pPr>
            <a:r>
              <a:rPr lang="en-US" sz="3153" spc="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APIs: Google Maps API, Travel/Hotel APIs.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-200025" y="2536486"/>
            <a:ext cx="16230600" cy="5378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1"/>
              </a:lnSpc>
            </a:pPr>
            <a:r>
              <a:rPr lang="en-US" sz="5101" spc="4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Homepage with destination search bar.</a:t>
            </a:r>
          </a:p>
          <a:p>
            <a:pPr algn="ctr">
              <a:lnSpc>
                <a:spcPts val="6121"/>
              </a:lnSpc>
            </a:pPr>
          </a:p>
          <a:p>
            <a:pPr algn="ctr">
              <a:lnSpc>
                <a:spcPts val="6121"/>
              </a:lnSpc>
            </a:pPr>
            <a:r>
              <a:rPr lang="en-US" sz="5101" spc="4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Sections for hotels, travel modes, and attractions.</a:t>
            </a:r>
          </a:p>
          <a:p>
            <a:pPr algn="ctr">
              <a:lnSpc>
                <a:spcPts val="6121"/>
              </a:lnSpc>
            </a:pPr>
          </a:p>
          <a:p>
            <a:pPr algn="ctr">
              <a:lnSpc>
                <a:spcPts val="6121"/>
              </a:lnSpc>
            </a:pPr>
            <a:r>
              <a:rPr lang="en-US" sz="5101" spc="4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• Interactive maps and travel suggestions.</a:t>
            </a:r>
          </a:p>
          <a:p>
            <a:pPr algn="ctr">
              <a:lnSpc>
                <a:spcPts val="6121"/>
              </a:lnSpc>
            </a:pPr>
          </a:p>
          <a:p>
            <a:pPr algn="ctr">
              <a:lnSpc>
                <a:spcPts val="6121"/>
              </a:lnSpc>
              <a:spcBef>
                <a:spcPct val="0"/>
              </a:spcBef>
            </a:pPr>
            <a:r>
              <a:rPr lang="en-US" sz="5101" spc="4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• Responsive design for mobile and desktop.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29325" y="2282413"/>
            <a:ext cx="9614537" cy="7455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2"/>
              </a:lnSpc>
            </a:pPr>
            <a:r>
              <a:rPr lang="en-US" sz="4510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Pestination search and filtering.</a:t>
            </a:r>
          </a:p>
          <a:p>
            <a:pPr algn="ctr">
              <a:lnSpc>
                <a:spcPts val="5412"/>
              </a:lnSpc>
            </a:pPr>
          </a:p>
          <a:p>
            <a:pPr algn="ctr">
              <a:lnSpc>
                <a:spcPts val="5412"/>
              </a:lnSpc>
            </a:pPr>
            <a:r>
              <a:rPr lang="en-US" sz="4510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Hotel booking and price comparison.</a:t>
            </a:r>
          </a:p>
          <a:p>
            <a:pPr algn="ctr">
              <a:lnSpc>
                <a:spcPts val="5412"/>
              </a:lnSpc>
            </a:pPr>
          </a:p>
          <a:p>
            <a:pPr algn="ctr">
              <a:lnSpc>
                <a:spcPts val="5412"/>
              </a:lnSpc>
            </a:pPr>
            <a:r>
              <a:rPr lang="en-US" sz="4510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Travel routes with maps.</a:t>
            </a:r>
          </a:p>
          <a:p>
            <a:pPr algn="ctr">
              <a:lnSpc>
                <a:spcPts val="5412"/>
              </a:lnSpc>
            </a:pPr>
          </a:p>
          <a:p>
            <a:pPr algn="ctr">
              <a:lnSpc>
                <a:spcPts val="5412"/>
              </a:lnSpc>
            </a:pPr>
            <a:r>
              <a:rPr lang="en-US" sz="4510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Itinerary builder (daily plan).</a:t>
            </a:r>
          </a:p>
          <a:p>
            <a:pPr algn="ctr">
              <a:lnSpc>
                <a:spcPts val="5412"/>
              </a:lnSpc>
            </a:pPr>
          </a:p>
          <a:p>
            <a:pPr algn="ctr">
              <a:lnSpc>
                <a:spcPts val="5412"/>
              </a:lnSpc>
            </a:pPr>
            <a:r>
              <a:rPr lang="en-US" sz="4510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User login/signup.</a:t>
            </a:r>
          </a:p>
          <a:p>
            <a:pPr algn="ctr">
              <a:lnSpc>
                <a:spcPts val="5412"/>
              </a:lnSpc>
            </a:pPr>
          </a:p>
          <a:p>
            <a:pPr algn="ctr">
              <a:lnSpc>
                <a:spcPts val="5412"/>
              </a:lnSpc>
              <a:spcBef>
                <a:spcPct val="0"/>
              </a:spcBef>
            </a:pPr>
            <a:r>
              <a:rPr lang="en-US" sz="4510" spc="4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Review and rating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DAGzfva9wAM</dc:identifier>
  <dcterms:modified xsi:type="dcterms:W3CDTF">2011-08-01T06:04:30Z</dcterms:modified>
  <cp:revision>1</cp:revision>
  <dc:title>PPT FWD TNSDC 2025.pptx</dc:title>
</cp:coreProperties>
</file>