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80" r:id="rId2"/>
    <p:sldId id="286" r:id="rId3"/>
    <p:sldId id="289" r:id="rId4"/>
    <p:sldId id="292" r:id="rId5"/>
    <p:sldId id="300" r:id="rId6"/>
    <p:sldId id="308" r:id="rId7"/>
    <p:sldId id="321" r:id="rId8"/>
    <p:sldId id="313" r:id="rId9"/>
    <p:sldId id="314" r:id="rId10"/>
    <p:sldId id="315" r:id="rId11"/>
    <p:sldId id="316" r:id="rId12"/>
    <p:sldId id="301" r:id="rId13"/>
    <p:sldId id="318" r:id="rId14"/>
    <p:sldId id="298" r:id="rId15"/>
    <p:sldId id="319" r:id="rId16"/>
    <p:sldId id="309" r:id="rId17"/>
    <p:sldId id="320" r:id="rId18"/>
    <p:sldId id="299" r:id="rId19"/>
    <p:sldId id="302" r:id="rId20"/>
    <p:sldId id="304" r:id="rId21"/>
    <p:sldId id="311" r:id="rId22"/>
    <p:sldId id="306" r:id="rId23"/>
    <p:sldId id="307" r:id="rId24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00F000"/>
    <a:srgbClr val="00B700"/>
    <a:srgbClr val="00A301"/>
    <a:srgbClr val="009104"/>
    <a:srgbClr val="017B03"/>
    <a:srgbClr val="007D00"/>
    <a:srgbClr val="008F00"/>
    <a:srgbClr val="8EFA00"/>
    <a:srgbClr val="384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02"/>
    <p:restoredTop sz="96341"/>
  </p:normalViewPr>
  <p:slideViewPr>
    <p:cSldViewPr snapToGrid="0" snapToObjects="1">
      <p:cViewPr>
        <p:scale>
          <a:sx n="142" d="100"/>
          <a:sy n="142" d="100"/>
        </p:scale>
        <p:origin x="24" y="-1040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609DB-D3CC-DC40-896D-96E1DC8F2680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DC62B9-CC9B-A24D-AC27-1708079F4599}">
      <dgm:prSet phldrT="[Text]"/>
      <dgm:spPr/>
      <dgm:t>
        <a:bodyPr/>
        <a:lstStyle/>
        <a:p>
          <a:r>
            <a:rPr lang="en-US" dirty="0"/>
            <a:t>Kingdom</a:t>
          </a:r>
        </a:p>
      </dgm:t>
    </dgm:pt>
    <dgm:pt modelId="{0D45FB8A-2439-9141-A8B7-DFE6ED471080}" type="parTrans" cxnId="{10EA9204-B6DA-2747-BDBD-E9F798BA1DEB}">
      <dgm:prSet/>
      <dgm:spPr/>
      <dgm:t>
        <a:bodyPr/>
        <a:lstStyle/>
        <a:p>
          <a:endParaRPr lang="en-US"/>
        </a:p>
      </dgm:t>
    </dgm:pt>
    <dgm:pt modelId="{A52982F7-A401-3A46-8D20-BE2D873E1E41}" type="sibTrans" cxnId="{10EA9204-B6DA-2747-BDBD-E9F798BA1DEB}">
      <dgm:prSet/>
      <dgm:spPr/>
      <dgm:t>
        <a:bodyPr/>
        <a:lstStyle/>
        <a:p>
          <a:endParaRPr lang="en-US"/>
        </a:p>
      </dgm:t>
    </dgm:pt>
    <dgm:pt modelId="{DAE7065A-EC24-B543-A94E-FB202B821335}">
      <dgm:prSet phldrT="[Text]"/>
      <dgm:spPr/>
      <dgm:t>
        <a:bodyPr/>
        <a:lstStyle/>
        <a:p>
          <a:r>
            <a:rPr lang="en-US" dirty="0"/>
            <a:t>Phylum</a:t>
          </a:r>
        </a:p>
      </dgm:t>
    </dgm:pt>
    <dgm:pt modelId="{9D268C91-019F-EF4C-A90E-3FA83FDF545A}" type="parTrans" cxnId="{8DEB8BF8-77B6-AB45-A6AA-834C66159B56}">
      <dgm:prSet/>
      <dgm:spPr/>
      <dgm:t>
        <a:bodyPr/>
        <a:lstStyle/>
        <a:p>
          <a:endParaRPr lang="en-US"/>
        </a:p>
      </dgm:t>
    </dgm:pt>
    <dgm:pt modelId="{5F353E7B-46B1-5D41-93BA-55E7B95020F4}" type="sibTrans" cxnId="{8DEB8BF8-77B6-AB45-A6AA-834C66159B56}">
      <dgm:prSet/>
      <dgm:spPr/>
      <dgm:t>
        <a:bodyPr/>
        <a:lstStyle/>
        <a:p>
          <a:endParaRPr lang="en-US"/>
        </a:p>
      </dgm:t>
    </dgm:pt>
    <dgm:pt modelId="{6F4BECFE-EB1E-2E43-99AC-50362CE26D37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CF66F722-7B63-454A-A1BF-E4BFAF49A492}" type="parTrans" cxnId="{B170EC86-476A-EF41-856E-26AF632673AD}">
      <dgm:prSet/>
      <dgm:spPr/>
      <dgm:t>
        <a:bodyPr/>
        <a:lstStyle/>
        <a:p>
          <a:endParaRPr lang="en-US"/>
        </a:p>
      </dgm:t>
    </dgm:pt>
    <dgm:pt modelId="{CC5D5267-27D2-454D-BBCF-BF9EDA1DBDCF}" type="sibTrans" cxnId="{B170EC86-476A-EF41-856E-26AF632673AD}">
      <dgm:prSet/>
      <dgm:spPr/>
      <dgm:t>
        <a:bodyPr/>
        <a:lstStyle/>
        <a:p>
          <a:endParaRPr lang="en-US"/>
        </a:p>
      </dgm:t>
    </dgm:pt>
    <dgm:pt modelId="{F61975BB-C82D-A14B-A06C-9398419E2FD2}">
      <dgm:prSet/>
      <dgm:spPr/>
      <dgm:t>
        <a:bodyPr/>
        <a:lstStyle/>
        <a:p>
          <a:r>
            <a:rPr lang="en-US" dirty="0"/>
            <a:t>Representative Organism</a:t>
          </a:r>
        </a:p>
        <a:p>
          <a:r>
            <a:rPr lang="en-US" dirty="0"/>
            <a:t>(Selected Case study)</a:t>
          </a:r>
        </a:p>
      </dgm:t>
    </dgm:pt>
    <dgm:pt modelId="{9E05EC20-6484-FD4C-B553-10CF5EE043E6}" type="parTrans" cxnId="{734BFC4C-ED74-AB4E-A78C-0C539D978DF2}">
      <dgm:prSet/>
      <dgm:spPr/>
      <dgm:t>
        <a:bodyPr/>
        <a:lstStyle/>
        <a:p>
          <a:endParaRPr lang="en-US"/>
        </a:p>
      </dgm:t>
    </dgm:pt>
    <dgm:pt modelId="{44EB7313-0E8E-1D42-8A3C-3029505740A3}" type="sibTrans" cxnId="{734BFC4C-ED74-AB4E-A78C-0C539D978DF2}">
      <dgm:prSet/>
      <dgm:spPr/>
      <dgm:t>
        <a:bodyPr/>
        <a:lstStyle/>
        <a:p>
          <a:endParaRPr lang="en-US"/>
        </a:p>
      </dgm:t>
    </dgm:pt>
    <dgm:pt modelId="{D9D74CCE-8626-9A44-8244-8EB2E250180E}">
      <dgm:prSet phldrT="[Text]"/>
      <dgm:spPr/>
      <dgm:t>
        <a:bodyPr/>
        <a:lstStyle/>
        <a:p>
          <a:r>
            <a:rPr lang="en-US" dirty="0"/>
            <a:t>Animalia</a:t>
          </a:r>
        </a:p>
      </dgm:t>
    </dgm:pt>
    <dgm:pt modelId="{E8837F54-351C-5045-B885-3768AB4B64B2}" type="sibTrans" cxnId="{D6DD919A-2A68-D04A-AFE7-36C529A82D6E}">
      <dgm:prSet/>
      <dgm:spPr/>
      <dgm:t>
        <a:bodyPr/>
        <a:lstStyle/>
        <a:p>
          <a:endParaRPr lang="en-US"/>
        </a:p>
      </dgm:t>
    </dgm:pt>
    <dgm:pt modelId="{B6EEEAAC-2233-9241-BBD2-42AA59264FEB}" type="parTrans" cxnId="{D6DD919A-2A68-D04A-AFE7-36C529A82D6E}">
      <dgm:prSet/>
      <dgm:spPr/>
      <dgm:t>
        <a:bodyPr/>
        <a:lstStyle/>
        <a:p>
          <a:endParaRPr lang="en-US"/>
        </a:p>
      </dgm:t>
    </dgm:pt>
    <dgm:pt modelId="{B8B2ADDB-27C9-E447-B734-1E5473E95A54}">
      <dgm:prSet phldrT="[Text]"/>
      <dgm:spPr/>
      <dgm:t>
        <a:bodyPr/>
        <a:lstStyle/>
        <a:p>
          <a:r>
            <a:rPr lang="en-US" dirty="0"/>
            <a:t>Chordata</a:t>
          </a:r>
        </a:p>
      </dgm:t>
    </dgm:pt>
    <dgm:pt modelId="{3360D84D-2529-4948-BCCF-55F697D01F95}" type="sibTrans" cxnId="{9F95D036-3F3E-A84F-920B-C00F14F2FC4D}">
      <dgm:prSet/>
      <dgm:spPr/>
      <dgm:t>
        <a:bodyPr/>
        <a:lstStyle/>
        <a:p>
          <a:endParaRPr lang="en-US"/>
        </a:p>
      </dgm:t>
    </dgm:pt>
    <dgm:pt modelId="{C8FF748F-DF33-1040-B7B4-9338A69867D7}" type="parTrans" cxnId="{9F95D036-3F3E-A84F-920B-C00F14F2FC4D}">
      <dgm:prSet/>
      <dgm:spPr/>
      <dgm:t>
        <a:bodyPr/>
        <a:lstStyle/>
        <a:p>
          <a:endParaRPr lang="en-US"/>
        </a:p>
      </dgm:t>
    </dgm:pt>
    <dgm:pt modelId="{52C9A980-92EE-E14E-B208-16BFE4329852}">
      <dgm:prSet phldrT="[Text]"/>
      <dgm:spPr/>
      <dgm:t>
        <a:bodyPr/>
        <a:lstStyle/>
        <a:p>
          <a:r>
            <a:rPr lang="en-US" dirty="0"/>
            <a:t>Arthropoda</a:t>
          </a:r>
        </a:p>
      </dgm:t>
    </dgm:pt>
    <dgm:pt modelId="{2AF2685B-9E88-4244-9035-428733C2C15C}" type="sibTrans" cxnId="{9A3D9895-0722-B245-A6F8-8C5280434D13}">
      <dgm:prSet/>
      <dgm:spPr/>
      <dgm:t>
        <a:bodyPr/>
        <a:lstStyle/>
        <a:p>
          <a:endParaRPr lang="en-US"/>
        </a:p>
      </dgm:t>
    </dgm:pt>
    <dgm:pt modelId="{A43A894F-D432-5E43-8291-78754315856A}" type="parTrans" cxnId="{9A3D9895-0722-B245-A6F8-8C5280434D13}">
      <dgm:prSet/>
      <dgm:spPr/>
      <dgm:t>
        <a:bodyPr/>
        <a:lstStyle/>
        <a:p>
          <a:endParaRPr lang="en-US"/>
        </a:p>
      </dgm:t>
    </dgm:pt>
    <dgm:pt modelId="{5A57EE5F-DC99-3742-AA23-E2538ADD3F97}">
      <dgm:prSet/>
      <dgm:spPr/>
      <dgm:t>
        <a:bodyPr/>
        <a:lstStyle/>
        <a:p>
          <a:r>
            <a:rPr lang="en-US" dirty="0"/>
            <a:t>Mammalia</a:t>
          </a:r>
        </a:p>
      </dgm:t>
    </dgm:pt>
    <dgm:pt modelId="{804BFE77-8E29-B049-A1E7-1FA0AFC859B0}" type="parTrans" cxnId="{78A10CF4-CE18-914C-B3E5-4DA55F23505A}">
      <dgm:prSet/>
      <dgm:spPr/>
      <dgm:t>
        <a:bodyPr/>
        <a:lstStyle/>
        <a:p>
          <a:endParaRPr lang="en-US"/>
        </a:p>
      </dgm:t>
    </dgm:pt>
    <dgm:pt modelId="{CE3C51DD-2DAC-3E48-960E-34F23A6D460F}" type="sibTrans" cxnId="{78A10CF4-CE18-914C-B3E5-4DA55F23505A}">
      <dgm:prSet/>
      <dgm:spPr/>
      <dgm:t>
        <a:bodyPr/>
        <a:lstStyle/>
        <a:p>
          <a:endParaRPr lang="en-US"/>
        </a:p>
      </dgm:t>
    </dgm:pt>
    <dgm:pt modelId="{99068E79-6FC6-BA42-AED4-7939C27BC119}">
      <dgm:prSet/>
      <dgm:spPr/>
      <dgm:t>
        <a:bodyPr/>
        <a:lstStyle/>
        <a:p>
          <a:r>
            <a:rPr lang="en-US" dirty="0"/>
            <a:t>Human</a:t>
          </a:r>
        </a:p>
      </dgm:t>
    </dgm:pt>
    <dgm:pt modelId="{2B95BABB-45CA-BD4A-B45F-A97787892D3B}" type="parTrans" cxnId="{469E955A-551B-D049-A16E-C14902DA64F8}">
      <dgm:prSet/>
      <dgm:spPr/>
      <dgm:t>
        <a:bodyPr/>
        <a:lstStyle/>
        <a:p>
          <a:endParaRPr lang="en-US"/>
        </a:p>
      </dgm:t>
    </dgm:pt>
    <dgm:pt modelId="{71BDB56C-13B1-7C4C-9F8B-0B3F808F8120}" type="sibTrans" cxnId="{469E955A-551B-D049-A16E-C14902DA64F8}">
      <dgm:prSet/>
      <dgm:spPr/>
      <dgm:t>
        <a:bodyPr/>
        <a:lstStyle/>
        <a:p>
          <a:endParaRPr lang="en-US"/>
        </a:p>
      </dgm:t>
    </dgm:pt>
    <dgm:pt modelId="{69B42A26-5B9F-5142-94D4-66B19C15A700}">
      <dgm:prSet/>
      <dgm:spPr/>
      <dgm:t>
        <a:bodyPr/>
        <a:lstStyle/>
        <a:p>
          <a:r>
            <a:rPr lang="en-US" dirty="0" err="1"/>
            <a:t>Reptilia</a:t>
          </a:r>
          <a:endParaRPr lang="en-US" dirty="0"/>
        </a:p>
      </dgm:t>
    </dgm:pt>
    <dgm:pt modelId="{5899B409-61E0-2243-A7F9-B798736F75C2}" type="sibTrans" cxnId="{C2A68136-EEBB-6442-BE60-F274E9462EDF}">
      <dgm:prSet/>
      <dgm:spPr/>
      <dgm:t>
        <a:bodyPr/>
        <a:lstStyle/>
        <a:p>
          <a:endParaRPr lang="en-US"/>
        </a:p>
      </dgm:t>
    </dgm:pt>
    <dgm:pt modelId="{2716D417-7100-FD4A-AC16-7ADB05160377}" type="parTrans" cxnId="{C2A68136-EEBB-6442-BE60-F274E9462EDF}">
      <dgm:prSet/>
      <dgm:spPr/>
      <dgm:t>
        <a:bodyPr/>
        <a:lstStyle/>
        <a:p>
          <a:endParaRPr lang="en-US"/>
        </a:p>
      </dgm:t>
    </dgm:pt>
    <dgm:pt modelId="{06857A44-CBA2-4046-BB20-FC31BE22E114}">
      <dgm:prSet/>
      <dgm:spPr/>
      <dgm:t>
        <a:bodyPr/>
        <a:lstStyle/>
        <a:p>
          <a:r>
            <a:rPr lang="en-US" dirty="0"/>
            <a:t>Snake</a:t>
          </a:r>
        </a:p>
      </dgm:t>
    </dgm:pt>
    <dgm:pt modelId="{330C5779-F480-BA4A-B480-425DF6FC4018}" type="parTrans" cxnId="{F058E84D-D4E9-E244-97C6-1C46D8044301}">
      <dgm:prSet/>
      <dgm:spPr/>
      <dgm:t>
        <a:bodyPr/>
        <a:lstStyle/>
        <a:p>
          <a:endParaRPr lang="en-US"/>
        </a:p>
      </dgm:t>
    </dgm:pt>
    <dgm:pt modelId="{6D4CD181-35F8-6740-BB40-0FD26AAF0F1D}" type="sibTrans" cxnId="{F058E84D-D4E9-E244-97C6-1C46D8044301}">
      <dgm:prSet/>
      <dgm:spPr/>
      <dgm:t>
        <a:bodyPr/>
        <a:lstStyle/>
        <a:p>
          <a:endParaRPr lang="en-US"/>
        </a:p>
      </dgm:t>
    </dgm:pt>
    <dgm:pt modelId="{95C7B9CB-837E-0F42-9AF8-2A32D95A1EE2}">
      <dgm:prSet/>
      <dgm:spPr/>
      <dgm:t>
        <a:bodyPr/>
        <a:lstStyle/>
        <a:p>
          <a:r>
            <a:rPr lang="en-US" dirty="0" err="1"/>
            <a:t>Insecta</a:t>
          </a:r>
          <a:endParaRPr lang="en-US" dirty="0"/>
        </a:p>
      </dgm:t>
    </dgm:pt>
    <dgm:pt modelId="{BD36CA68-607D-0D48-8476-71D9EA719F80}" type="parTrans" cxnId="{94D1909E-4ECD-5D48-BE8F-D9798ECF27BC}">
      <dgm:prSet/>
      <dgm:spPr/>
      <dgm:t>
        <a:bodyPr/>
        <a:lstStyle/>
        <a:p>
          <a:endParaRPr lang="en-US"/>
        </a:p>
      </dgm:t>
    </dgm:pt>
    <dgm:pt modelId="{255469E5-C009-114C-8EAC-FC9D21FADCCD}" type="sibTrans" cxnId="{94D1909E-4ECD-5D48-BE8F-D9798ECF27BC}">
      <dgm:prSet/>
      <dgm:spPr/>
      <dgm:t>
        <a:bodyPr/>
        <a:lstStyle/>
        <a:p>
          <a:endParaRPr lang="en-US"/>
        </a:p>
      </dgm:t>
    </dgm:pt>
    <dgm:pt modelId="{F9A11B92-DFF5-1240-9E0E-9F1E17C59861}">
      <dgm:prSet/>
      <dgm:spPr/>
      <dgm:t>
        <a:bodyPr/>
        <a:lstStyle/>
        <a:p>
          <a:r>
            <a:rPr lang="en-US" dirty="0"/>
            <a:t>Amphibia</a:t>
          </a:r>
        </a:p>
      </dgm:t>
    </dgm:pt>
    <dgm:pt modelId="{5B388399-1496-4942-AFF2-25A7E9D0612B}" type="parTrans" cxnId="{0297091E-1812-4847-B430-E38D661061F7}">
      <dgm:prSet/>
      <dgm:spPr/>
      <dgm:t>
        <a:bodyPr/>
        <a:lstStyle/>
        <a:p>
          <a:endParaRPr lang="en-US"/>
        </a:p>
      </dgm:t>
    </dgm:pt>
    <dgm:pt modelId="{BBD654BE-01FC-2F41-9E30-770D366CB33C}" type="sibTrans" cxnId="{0297091E-1812-4847-B430-E38D661061F7}">
      <dgm:prSet/>
      <dgm:spPr/>
      <dgm:t>
        <a:bodyPr/>
        <a:lstStyle/>
        <a:p>
          <a:endParaRPr lang="en-US"/>
        </a:p>
      </dgm:t>
    </dgm:pt>
    <dgm:pt modelId="{2DA6262F-7919-3846-88DA-EFFA1538F556}">
      <dgm:prSet/>
      <dgm:spPr/>
      <dgm:t>
        <a:bodyPr/>
        <a:lstStyle/>
        <a:p>
          <a:r>
            <a:rPr lang="en-US" dirty="0"/>
            <a:t>Frog</a:t>
          </a:r>
        </a:p>
      </dgm:t>
    </dgm:pt>
    <dgm:pt modelId="{348D1EAD-4885-C345-A946-6A4D713F60F0}" type="parTrans" cxnId="{6EFFFA0A-7ED8-1742-B0BA-8ABD83755A88}">
      <dgm:prSet/>
      <dgm:spPr/>
      <dgm:t>
        <a:bodyPr/>
        <a:lstStyle/>
        <a:p>
          <a:endParaRPr lang="en-US"/>
        </a:p>
      </dgm:t>
    </dgm:pt>
    <dgm:pt modelId="{4A389BED-4B02-5C4F-992B-F3E171A03C03}" type="sibTrans" cxnId="{6EFFFA0A-7ED8-1742-B0BA-8ABD83755A88}">
      <dgm:prSet/>
      <dgm:spPr/>
      <dgm:t>
        <a:bodyPr/>
        <a:lstStyle/>
        <a:p>
          <a:endParaRPr lang="en-US"/>
        </a:p>
      </dgm:t>
    </dgm:pt>
    <dgm:pt modelId="{20895E75-05B0-5A40-911C-F79CD8DBF481}">
      <dgm:prSet/>
      <dgm:spPr/>
      <dgm:t>
        <a:bodyPr/>
        <a:lstStyle/>
        <a:p>
          <a:r>
            <a:rPr lang="en-US" dirty="0"/>
            <a:t>Grasshopper</a:t>
          </a:r>
        </a:p>
      </dgm:t>
    </dgm:pt>
    <dgm:pt modelId="{0A275629-D981-1C4E-B217-68A695FBE0FD}" type="parTrans" cxnId="{FD2AAAD8-9FF8-3240-A157-F5B614B9093E}">
      <dgm:prSet/>
      <dgm:spPr/>
      <dgm:t>
        <a:bodyPr/>
        <a:lstStyle/>
        <a:p>
          <a:endParaRPr lang="en-US"/>
        </a:p>
      </dgm:t>
    </dgm:pt>
    <dgm:pt modelId="{D04028FD-0D01-D845-90DB-D919D2843D7A}" type="sibTrans" cxnId="{FD2AAAD8-9FF8-3240-A157-F5B614B9093E}">
      <dgm:prSet/>
      <dgm:spPr/>
      <dgm:t>
        <a:bodyPr/>
        <a:lstStyle/>
        <a:p>
          <a:endParaRPr lang="en-US"/>
        </a:p>
      </dgm:t>
    </dgm:pt>
    <dgm:pt modelId="{F8AD2782-E304-AC42-BFD3-CD85EC77A170}">
      <dgm:prSet/>
      <dgm:spPr/>
      <dgm:t>
        <a:bodyPr/>
        <a:lstStyle/>
        <a:p>
          <a:r>
            <a:rPr lang="en-US" dirty="0"/>
            <a:t>Mollusca</a:t>
          </a:r>
        </a:p>
      </dgm:t>
    </dgm:pt>
    <dgm:pt modelId="{14CEABA4-36CE-1E4E-AB2B-762C96A6F242}" type="parTrans" cxnId="{7627DE03-AF50-044C-93C5-84023FBD693F}">
      <dgm:prSet/>
      <dgm:spPr/>
      <dgm:t>
        <a:bodyPr/>
        <a:lstStyle/>
        <a:p>
          <a:endParaRPr lang="en-US"/>
        </a:p>
      </dgm:t>
    </dgm:pt>
    <dgm:pt modelId="{D723A02C-81D7-4A41-B205-60DBDE68544D}" type="sibTrans" cxnId="{7627DE03-AF50-044C-93C5-84023FBD693F}">
      <dgm:prSet/>
      <dgm:spPr/>
      <dgm:t>
        <a:bodyPr/>
        <a:lstStyle/>
        <a:p>
          <a:endParaRPr lang="en-US"/>
        </a:p>
      </dgm:t>
    </dgm:pt>
    <dgm:pt modelId="{DEA5BB82-F737-0B44-941D-D9D1BE92FD0A}">
      <dgm:prSet/>
      <dgm:spPr/>
      <dgm:t>
        <a:bodyPr/>
        <a:lstStyle/>
        <a:p>
          <a:r>
            <a:rPr lang="en-US" dirty="0" err="1"/>
            <a:t>Gastropoda</a:t>
          </a:r>
          <a:endParaRPr lang="en-US" dirty="0"/>
        </a:p>
      </dgm:t>
    </dgm:pt>
    <dgm:pt modelId="{E5777AC8-9036-3E42-B567-31694BF9D59F}" type="parTrans" cxnId="{FF25FBFB-9721-4248-92B4-2F2F887E12A4}">
      <dgm:prSet/>
      <dgm:spPr/>
      <dgm:t>
        <a:bodyPr/>
        <a:lstStyle/>
        <a:p>
          <a:endParaRPr lang="en-US"/>
        </a:p>
      </dgm:t>
    </dgm:pt>
    <dgm:pt modelId="{2A7EE31C-6399-6A46-B88A-F0B34B4E53D0}" type="sibTrans" cxnId="{FF25FBFB-9721-4248-92B4-2F2F887E12A4}">
      <dgm:prSet/>
      <dgm:spPr/>
      <dgm:t>
        <a:bodyPr/>
        <a:lstStyle/>
        <a:p>
          <a:endParaRPr lang="en-US"/>
        </a:p>
      </dgm:t>
    </dgm:pt>
    <dgm:pt modelId="{82B2184D-34D4-EA47-A538-DC75023EF2F6}">
      <dgm:prSet/>
      <dgm:spPr/>
      <dgm:t>
        <a:bodyPr/>
        <a:lstStyle/>
        <a:p>
          <a:r>
            <a:rPr lang="en-US" dirty="0"/>
            <a:t>Snail</a:t>
          </a:r>
        </a:p>
      </dgm:t>
    </dgm:pt>
    <dgm:pt modelId="{8E505F98-6DB8-B44D-8974-3F20259DC78B}" type="parTrans" cxnId="{2E37AA10-B46A-F047-B2B4-9C63F42B085A}">
      <dgm:prSet/>
      <dgm:spPr/>
      <dgm:t>
        <a:bodyPr/>
        <a:lstStyle/>
        <a:p>
          <a:endParaRPr lang="en-US"/>
        </a:p>
      </dgm:t>
    </dgm:pt>
    <dgm:pt modelId="{9CC0BEAB-F851-F54D-B9A2-5370E448DDEB}" type="sibTrans" cxnId="{2E37AA10-B46A-F047-B2B4-9C63F42B085A}">
      <dgm:prSet/>
      <dgm:spPr/>
      <dgm:t>
        <a:bodyPr/>
        <a:lstStyle/>
        <a:p>
          <a:endParaRPr lang="en-US"/>
        </a:p>
      </dgm:t>
    </dgm:pt>
    <dgm:pt modelId="{5893E823-3269-1B4D-96B9-D53AE200D638}" type="pres">
      <dgm:prSet presAssocID="{AB8609DB-D3CC-DC40-896D-96E1DC8F268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A8A3F21-8E08-5F44-B299-2659F5527587}" type="pres">
      <dgm:prSet presAssocID="{AB8609DB-D3CC-DC40-896D-96E1DC8F2680}" presName="hierFlow" presStyleCnt="0"/>
      <dgm:spPr/>
    </dgm:pt>
    <dgm:pt modelId="{23DF8663-2DA3-5C46-AA58-CC09DECCEF71}" type="pres">
      <dgm:prSet presAssocID="{AB8609DB-D3CC-DC40-896D-96E1DC8F2680}" presName="firstBuf" presStyleCnt="0"/>
      <dgm:spPr/>
    </dgm:pt>
    <dgm:pt modelId="{479F855F-C3BB-374F-9DCC-FA35193B9F6F}" type="pres">
      <dgm:prSet presAssocID="{AB8609DB-D3CC-DC40-896D-96E1DC8F268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E9A596E-E270-9940-BEDB-C06AA91E7031}" type="pres">
      <dgm:prSet presAssocID="{D9D74CCE-8626-9A44-8244-8EB2E250180E}" presName="Name17" presStyleCnt="0"/>
      <dgm:spPr/>
    </dgm:pt>
    <dgm:pt modelId="{CE152E40-E336-9849-849F-C9FEBFC6F010}" type="pres">
      <dgm:prSet presAssocID="{D9D74CCE-8626-9A44-8244-8EB2E250180E}" presName="level1Shape" presStyleLbl="node0" presStyleIdx="0" presStyleCnt="1">
        <dgm:presLayoutVars>
          <dgm:chPref val="3"/>
        </dgm:presLayoutVars>
      </dgm:prSet>
      <dgm:spPr/>
    </dgm:pt>
    <dgm:pt modelId="{6A8CCD37-9021-9E49-92F7-67DC1676C64F}" type="pres">
      <dgm:prSet presAssocID="{D9D74CCE-8626-9A44-8244-8EB2E250180E}" presName="hierChild2" presStyleCnt="0"/>
      <dgm:spPr/>
    </dgm:pt>
    <dgm:pt modelId="{9B91541D-B0A6-BA49-8601-32047DDFEB2D}" type="pres">
      <dgm:prSet presAssocID="{C8FF748F-DF33-1040-B7B4-9338A69867D7}" presName="Name25" presStyleLbl="parChTrans1D2" presStyleIdx="0" presStyleCnt="3"/>
      <dgm:spPr/>
    </dgm:pt>
    <dgm:pt modelId="{85270260-1CC7-644B-B5CC-95A35477D2C0}" type="pres">
      <dgm:prSet presAssocID="{C8FF748F-DF33-1040-B7B4-9338A69867D7}" presName="connTx" presStyleLbl="parChTrans1D2" presStyleIdx="0" presStyleCnt="3"/>
      <dgm:spPr/>
    </dgm:pt>
    <dgm:pt modelId="{C9535755-AC75-B441-B659-1DA441565185}" type="pres">
      <dgm:prSet presAssocID="{B8B2ADDB-27C9-E447-B734-1E5473E95A54}" presName="Name30" presStyleCnt="0"/>
      <dgm:spPr/>
    </dgm:pt>
    <dgm:pt modelId="{265E885F-53DF-E745-AE70-7EC914AD1A91}" type="pres">
      <dgm:prSet presAssocID="{B8B2ADDB-27C9-E447-B734-1E5473E95A54}" presName="level2Shape" presStyleLbl="node2" presStyleIdx="0" presStyleCnt="3"/>
      <dgm:spPr/>
    </dgm:pt>
    <dgm:pt modelId="{E5D98D8B-9472-424D-AFDD-CFA402AA91F7}" type="pres">
      <dgm:prSet presAssocID="{B8B2ADDB-27C9-E447-B734-1E5473E95A54}" presName="hierChild3" presStyleCnt="0"/>
      <dgm:spPr/>
    </dgm:pt>
    <dgm:pt modelId="{DA194A38-F5C2-7F47-B64F-B50BB01FA5C7}" type="pres">
      <dgm:prSet presAssocID="{804BFE77-8E29-B049-A1E7-1FA0AFC859B0}" presName="Name25" presStyleLbl="parChTrans1D3" presStyleIdx="0" presStyleCnt="5"/>
      <dgm:spPr/>
    </dgm:pt>
    <dgm:pt modelId="{39550FE5-5B24-F241-8F9B-21C3F6CEDDB5}" type="pres">
      <dgm:prSet presAssocID="{804BFE77-8E29-B049-A1E7-1FA0AFC859B0}" presName="connTx" presStyleLbl="parChTrans1D3" presStyleIdx="0" presStyleCnt="5"/>
      <dgm:spPr/>
    </dgm:pt>
    <dgm:pt modelId="{50A4E37D-7C3D-1C45-9366-418AC0D98C9D}" type="pres">
      <dgm:prSet presAssocID="{5A57EE5F-DC99-3742-AA23-E2538ADD3F97}" presName="Name30" presStyleCnt="0"/>
      <dgm:spPr/>
    </dgm:pt>
    <dgm:pt modelId="{C22A1F90-E50C-2040-B11E-2B6D9382D8BB}" type="pres">
      <dgm:prSet presAssocID="{5A57EE5F-DC99-3742-AA23-E2538ADD3F97}" presName="level2Shape" presStyleLbl="node3" presStyleIdx="0" presStyleCnt="5"/>
      <dgm:spPr/>
    </dgm:pt>
    <dgm:pt modelId="{56978B98-39B7-BA47-B1C9-27F93B4C5A3B}" type="pres">
      <dgm:prSet presAssocID="{5A57EE5F-DC99-3742-AA23-E2538ADD3F97}" presName="hierChild3" presStyleCnt="0"/>
      <dgm:spPr/>
    </dgm:pt>
    <dgm:pt modelId="{FB2F095C-C76C-7C4B-91C2-DDC250B64D8C}" type="pres">
      <dgm:prSet presAssocID="{2B95BABB-45CA-BD4A-B45F-A97787892D3B}" presName="Name25" presStyleLbl="parChTrans1D4" presStyleIdx="0" presStyleCnt="5"/>
      <dgm:spPr/>
    </dgm:pt>
    <dgm:pt modelId="{73CFFF62-5E08-614B-938D-E9369B3FBFBF}" type="pres">
      <dgm:prSet presAssocID="{2B95BABB-45CA-BD4A-B45F-A97787892D3B}" presName="connTx" presStyleLbl="parChTrans1D4" presStyleIdx="0" presStyleCnt="5"/>
      <dgm:spPr/>
    </dgm:pt>
    <dgm:pt modelId="{0442D1AF-DCB5-F849-9798-A8F4F117277D}" type="pres">
      <dgm:prSet presAssocID="{99068E79-6FC6-BA42-AED4-7939C27BC119}" presName="Name30" presStyleCnt="0"/>
      <dgm:spPr/>
    </dgm:pt>
    <dgm:pt modelId="{CD8DBD0C-9085-2745-A01D-990E5108F1D7}" type="pres">
      <dgm:prSet presAssocID="{99068E79-6FC6-BA42-AED4-7939C27BC119}" presName="level2Shape" presStyleLbl="node4" presStyleIdx="0" presStyleCnt="5"/>
      <dgm:spPr/>
    </dgm:pt>
    <dgm:pt modelId="{1A3D2749-DAA4-4C4A-9C80-EC1AEDF51C6F}" type="pres">
      <dgm:prSet presAssocID="{99068E79-6FC6-BA42-AED4-7939C27BC119}" presName="hierChild3" presStyleCnt="0"/>
      <dgm:spPr/>
    </dgm:pt>
    <dgm:pt modelId="{0D72922E-E241-4444-9F40-3A6F9D70E3BF}" type="pres">
      <dgm:prSet presAssocID="{2716D417-7100-FD4A-AC16-7ADB05160377}" presName="Name25" presStyleLbl="parChTrans1D3" presStyleIdx="1" presStyleCnt="5"/>
      <dgm:spPr/>
    </dgm:pt>
    <dgm:pt modelId="{6FE561AC-F876-8B4A-B991-3C9D98159248}" type="pres">
      <dgm:prSet presAssocID="{2716D417-7100-FD4A-AC16-7ADB05160377}" presName="connTx" presStyleLbl="parChTrans1D3" presStyleIdx="1" presStyleCnt="5"/>
      <dgm:spPr/>
    </dgm:pt>
    <dgm:pt modelId="{C925A2B5-E317-4245-931A-BEB4699281EC}" type="pres">
      <dgm:prSet presAssocID="{69B42A26-5B9F-5142-94D4-66B19C15A700}" presName="Name30" presStyleCnt="0"/>
      <dgm:spPr/>
    </dgm:pt>
    <dgm:pt modelId="{2FECC07C-6649-B24F-90CE-CBA066792849}" type="pres">
      <dgm:prSet presAssocID="{69B42A26-5B9F-5142-94D4-66B19C15A700}" presName="level2Shape" presStyleLbl="node3" presStyleIdx="1" presStyleCnt="5"/>
      <dgm:spPr/>
    </dgm:pt>
    <dgm:pt modelId="{E7C94911-B35E-3747-B657-679BD021C0F3}" type="pres">
      <dgm:prSet presAssocID="{69B42A26-5B9F-5142-94D4-66B19C15A700}" presName="hierChild3" presStyleCnt="0"/>
      <dgm:spPr/>
    </dgm:pt>
    <dgm:pt modelId="{426787D1-B10D-3642-8CA1-E63A53EDE760}" type="pres">
      <dgm:prSet presAssocID="{330C5779-F480-BA4A-B480-425DF6FC4018}" presName="Name25" presStyleLbl="parChTrans1D4" presStyleIdx="1" presStyleCnt="5"/>
      <dgm:spPr/>
    </dgm:pt>
    <dgm:pt modelId="{193D8F6A-538F-CF42-A7BD-304D93D52B6B}" type="pres">
      <dgm:prSet presAssocID="{330C5779-F480-BA4A-B480-425DF6FC4018}" presName="connTx" presStyleLbl="parChTrans1D4" presStyleIdx="1" presStyleCnt="5"/>
      <dgm:spPr/>
    </dgm:pt>
    <dgm:pt modelId="{C614AE15-5992-6842-93E2-831BC96600B1}" type="pres">
      <dgm:prSet presAssocID="{06857A44-CBA2-4046-BB20-FC31BE22E114}" presName="Name30" presStyleCnt="0"/>
      <dgm:spPr/>
    </dgm:pt>
    <dgm:pt modelId="{2DE9563E-42C2-BF41-B00D-BFE26E525677}" type="pres">
      <dgm:prSet presAssocID="{06857A44-CBA2-4046-BB20-FC31BE22E114}" presName="level2Shape" presStyleLbl="node4" presStyleIdx="1" presStyleCnt="5"/>
      <dgm:spPr/>
    </dgm:pt>
    <dgm:pt modelId="{93EAFFAD-518F-FA45-B1EE-BC09CDAC0B70}" type="pres">
      <dgm:prSet presAssocID="{06857A44-CBA2-4046-BB20-FC31BE22E114}" presName="hierChild3" presStyleCnt="0"/>
      <dgm:spPr/>
    </dgm:pt>
    <dgm:pt modelId="{70379D99-F2B7-134B-85B4-D0B0E99E097F}" type="pres">
      <dgm:prSet presAssocID="{5B388399-1496-4942-AFF2-25A7E9D0612B}" presName="Name25" presStyleLbl="parChTrans1D3" presStyleIdx="2" presStyleCnt="5"/>
      <dgm:spPr/>
    </dgm:pt>
    <dgm:pt modelId="{1A4771B1-8A15-964B-B486-9DA460B0E6BE}" type="pres">
      <dgm:prSet presAssocID="{5B388399-1496-4942-AFF2-25A7E9D0612B}" presName="connTx" presStyleLbl="parChTrans1D3" presStyleIdx="2" presStyleCnt="5"/>
      <dgm:spPr/>
    </dgm:pt>
    <dgm:pt modelId="{0F2811D3-3088-E046-8FBE-DF76B03B42C0}" type="pres">
      <dgm:prSet presAssocID="{F9A11B92-DFF5-1240-9E0E-9F1E17C59861}" presName="Name30" presStyleCnt="0"/>
      <dgm:spPr/>
    </dgm:pt>
    <dgm:pt modelId="{3F5F9AA5-F120-AA4F-B854-923B571330F2}" type="pres">
      <dgm:prSet presAssocID="{F9A11B92-DFF5-1240-9E0E-9F1E17C59861}" presName="level2Shape" presStyleLbl="node3" presStyleIdx="2" presStyleCnt="5"/>
      <dgm:spPr/>
    </dgm:pt>
    <dgm:pt modelId="{ABE74CBF-49E3-4F48-A9DE-909B4F23B2A3}" type="pres">
      <dgm:prSet presAssocID="{F9A11B92-DFF5-1240-9E0E-9F1E17C59861}" presName="hierChild3" presStyleCnt="0"/>
      <dgm:spPr/>
    </dgm:pt>
    <dgm:pt modelId="{6FBA6FDC-B243-3347-AA49-19D8154E0F38}" type="pres">
      <dgm:prSet presAssocID="{348D1EAD-4885-C345-A946-6A4D713F60F0}" presName="Name25" presStyleLbl="parChTrans1D4" presStyleIdx="2" presStyleCnt="5"/>
      <dgm:spPr/>
    </dgm:pt>
    <dgm:pt modelId="{1A55B0CB-7EC0-BC40-A78B-1438C46392DE}" type="pres">
      <dgm:prSet presAssocID="{348D1EAD-4885-C345-A946-6A4D713F60F0}" presName="connTx" presStyleLbl="parChTrans1D4" presStyleIdx="2" presStyleCnt="5"/>
      <dgm:spPr/>
    </dgm:pt>
    <dgm:pt modelId="{9B4944AA-C9AC-044A-AA15-2F99BC3231BB}" type="pres">
      <dgm:prSet presAssocID="{2DA6262F-7919-3846-88DA-EFFA1538F556}" presName="Name30" presStyleCnt="0"/>
      <dgm:spPr/>
    </dgm:pt>
    <dgm:pt modelId="{3BF2A05D-8D0D-7542-892F-EF4644FA9E0E}" type="pres">
      <dgm:prSet presAssocID="{2DA6262F-7919-3846-88DA-EFFA1538F556}" presName="level2Shape" presStyleLbl="node4" presStyleIdx="2" presStyleCnt="5"/>
      <dgm:spPr/>
    </dgm:pt>
    <dgm:pt modelId="{D31A562D-0658-D542-A626-AA2EDC802D98}" type="pres">
      <dgm:prSet presAssocID="{2DA6262F-7919-3846-88DA-EFFA1538F556}" presName="hierChild3" presStyleCnt="0"/>
      <dgm:spPr/>
    </dgm:pt>
    <dgm:pt modelId="{51B77738-03B5-3642-A5AE-48C38D74A661}" type="pres">
      <dgm:prSet presAssocID="{A43A894F-D432-5E43-8291-78754315856A}" presName="Name25" presStyleLbl="parChTrans1D2" presStyleIdx="1" presStyleCnt="3"/>
      <dgm:spPr/>
    </dgm:pt>
    <dgm:pt modelId="{6BF08C11-BC89-814F-9A81-9D88EE343EBB}" type="pres">
      <dgm:prSet presAssocID="{A43A894F-D432-5E43-8291-78754315856A}" presName="connTx" presStyleLbl="parChTrans1D2" presStyleIdx="1" presStyleCnt="3"/>
      <dgm:spPr/>
    </dgm:pt>
    <dgm:pt modelId="{F1D310BB-5603-2F42-8F47-9212EF7CC8AF}" type="pres">
      <dgm:prSet presAssocID="{52C9A980-92EE-E14E-B208-16BFE4329852}" presName="Name30" presStyleCnt="0"/>
      <dgm:spPr/>
    </dgm:pt>
    <dgm:pt modelId="{B81B1855-C3C8-4844-8594-EE835A90DA1B}" type="pres">
      <dgm:prSet presAssocID="{52C9A980-92EE-E14E-B208-16BFE4329852}" presName="level2Shape" presStyleLbl="node2" presStyleIdx="1" presStyleCnt="3"/>
      <dgm:spPr/>
    </dgm:pt>
    <dgm:pt modelId="{024B3342-4362-974A-B029-A7A7FF8E4F4D}" type="pres">
      <dgm:prSet presAssocID="{52C9A980-92EE-E14E-B208-16BFE4329852}" presName="hierChild3" presStyleCnt="0"/>
      <dgm:spPr/>
    </dgm:pt>
    <dgm:pt modelId="{956B4369-F6B5-7E47-96FC-7ADB5814EED7}" type="pres">
      <dgm:prSet presAssocID="{BD36CA68-607D-0D48-8476-71D9EA719F80}" presName="Name25" presStyleLbl="parChTrans1D3" presStyleIdx="3" presStyleCnt="5"/>
      <dgm:spPr/>
    </dgm:pt>
    <dgm:pt modelId="{8F6129CA-A883-FA48-B95F-440A1FD0BD7E}" type="pres">
      <dgm:prSet presAssocID="{BD36CA68-607D-0D48-8476-71D9EA719F80}" presName="connTx" presStyleLbl="parChTrans1D3" presStyleIdx="3" presStyleCnt="5"/>
      <dgm:spPr/>
    </dgm:pt>
    <dgm:pt modelId="{E4E4A860-FF51-F447-A325-E2C586DD1056}" type="pres">
      <dgm:prSet presAssocID="{95C7B9CB-837E-0F42-9AF8-2A32D95A1EE2}" presName="Name30" presStyleCnt="0"/>
      <dgm:spPr/>
    </dgm:pt>
    <dgm:pt modelId="{1D535C38-8D26-A64D-BF28-C4D32252FFA4}" type="pres">
      <dgm:prSet presAssocID="{95C7B9CB-837E-0F42-9AF8-2A32D95A1EE2}" presName="level2Shape" presStyleLbl="node3" presStyleIdx="3" presStyleCnt="5"/>
      <dgm:spPr/>
    </dgm:pt>
    <dgm:pt modelId="{A92E75E6-1C85-5A42-8700-DFC48CB24033}" type="pres">
      <dgm:prSet presAssocID="{95C7B9CB-837E-0F42-9AF8-2A32D95A1EE2}" presName="hierChild3" presStyleCnt="0"/>
      <dgm:spPr/>
    </dgm:pt>
    <dgm:pt modelId="{DDE6E725-EE71-1B42-B28A-5ADCF4903E44}" type="pres">
      <dgm:prSet presAssocID="{0A275629-D981-1C4E-B217-68A695FBE0FD}" presName="Name25" presStyleLbl="parChTrans1D4" presStyleIdx="3" presStyleCnt="5"/>
      <dgm:spPr/>
    </dgm:pt>
    <dgm:pt modelId="{3CDEF7A7-5E17-9244-9406-10C8E321B1C2}" type="pres">
      <dgm:prSet presAssocID="{0A275629-D981-1C4E-B217-68A695FBE0FD}" presName="connTx" presStyleLbl="parChTrans1D4" presStyleIdx="3" presStyleCnt="5"/>
      <dgm:spPr/>
    </dgm:pt>
    <dgm:pt modelId="{CF7AB052-D58B-BB4A-8D41-6942E63CB740}" type="pres">
      <dgm:prSet presAssocID="{20895E75-05B0-5A40-911C-F79CD8DBF481}" presName="Name30" presStyleCnt="0"/>
      <dgm:spPr/>
    </dgm:pt>
    <dgm:pt modelId="{0E442D54-DA75-A546-AE6E-005961376AE8}" type="pres">
      <dgm:prSet presAssocID="{20895E75-05B0-5A40-911C-F79CD8DBF481}" presName="level2Shape" presStyleLbl="node4" presStyleIdx="3" presStyleCnt="5"/>
      <dgm:spPr/>
    </dgm:pt>
    <dgm:pt modelId="{609D3077-A9AE-9044-948C-D093BBFCFA29}" type="pres">
      <dgm:prSet presAssocID="{20895E75-05B0-5A40-911C-F79CD8DBF481}" presName="hierChild3" presStyleCnt="0"/>
      <dgm:spPr/>
    </dgm:pt>
    <dgm:pt modelId="{17D4136D-3C24-EB45-86B0-12E4CA963A8C}" type="pres">
      <dgm:prSet presAssocID="{14CEABA4-36CE-1E4E-AB2B-762C96A6F242}" presName="Name25" presStyleLbl="parChTrans1D2" presStyleIdx="2" presStyleCnt="3"/>
      <dgm:spPr/>
    </dgm:pt>
    <dgm:pt modelId="{65CC8D07-C28F-EA42-8018-680425190C5C}" type="pres">
      <dgm:prSet presAssocID="{14CEABA4-36CE-1E4E-AB2B-762C96A6F242}" presName="connTx" presStyleLbl="parChTrans1D2" presStyleIdx="2" presStyleCnt="3"/>
      <dgm:spPr/>
    </dgm:pt>
    <dgm:pt modelId="{4A0B112B-2AA5-EE41-BC16-C73F42E7A4AB}" type="pres">
      <dgm:prSet presAssocID="{F8AD2782-E304-AC42-BFD3-CD85EC77A170}" presName="Name30" presStyleCnt="0"/>
      <dgm:spPr/>
    </dgm:pt>
    <dgm:pt modelId="{7175A761-7B8D-FE4F-88F8-2077BF8675C5}" type="pres">
      <dgm:prSet presAssocID="{F8AD2782-E304-AC42-BFD3-CD85EC77A170}" presName="level2Shape" presStyleLbl="node2" presStyleIdx="2" presStyleCnt="3"/>
      <dgm:spPr/>
    </dgm:pt>
    <dgm:pt modelId="{293876CD-F9BE-EC48-A8F3-099EC17C8BFA}" type="pres">
      <dgm:prSet presAssocID="{F8AD2782-E304-AC42-BFD3-CD85EC77A170}" presName="hierChild3" presStyleCnt="0"/>
      <dgm:spPr/>
    </dgm:pt>
    <dgm:pt modelId="{90B882C4-A64D-8042-B086-8B63BB530415}" type="pres">
      <dgm:prSet presAssocID="{E5777AC8-9036-3E42-B567-31694BF9D59F}" presName="Name25" presStyleLbl="parChTrans1D3" presStyleIdx="4" presStyleCnt="5"/>
      <dgm:spPr/>
    </dgm:pt>
    <dgm:pt modelId="{50E27861-0A27-CF4B-95F4-4FB787FBDFA7}" type="pres">
      <dgm:prSet presAssocID="{E5777AC8-9036-3E42-B567-31694BF9D59F}" presName="connTx" presStyleLbl="parChTrans1D3" presStyleIdx="4" presStyleCnt="5"/>
      <dgm:spPr/>
    </dgm:pt>
    <dgm:pt modelId="{6DBDD6E5-92E7-FD42-9B99-6D71B6C3E77E}" type="pres">
      <dgm:prSet presAssocID="{DEA5BB82-F737-0B44-941D-D9D1BE92FD0A}" presName="Name30" presStyleCnt="0"/>
      <dgm:spPr/>
    </dgm:pt>
    <dgm:pt modelId="{4EB9B36C-038F-1B4D-B16F-9401A737D8AC}" type="pres">
      <dgm:prSet presAssocID="{DEA5BB82-F737-0B44-941D-D9D1BE92FD0A}" presName="level2Shape" presStyleLbl="node3" presStyleIdx="4" presStyleCnt="5"/>
      <dgm:spPr/>
    </dgm:pt>
    <dgm:pt modelId="{9CB0F56F-F34B-E24F-89E1-1703411AA88A}" type="pres">
      <dgm:prSet presAssocID="{DEA5BB82-F737-0B44-941D-D9D1BE92FD0A}" presName="hierChild3" presStyleCnt="0"/>
      <dgm:spPr/>
    </dgm:pt>
    <dgm:pt modelId="{E8AE8E70-6BF9-EB4C-A02D-C65F16E8DB27}" type="pres">
      <dgm:prSet presAssocID="{8E505F98-6DB8-B44D-8974-3F20259DC78B}" presName="Name25" presStyleLbl="parChTrans1D4" presStyleIdx="4" presStyleCnt="5"/>
      <dgm:spPr/>
    </dgm:pt>
    <dgm:pt modelId="{F42C0A36-7989-7C4E-8194-CFA7CB8D12AE}" type="pres">
      <dgm:prSet presAssocID="{8E505F98-6DB8-B44D-8974-3F20259DC78B}" presName="connTx" presStyleLbl="parChTrans1D4" presStyleIdx="4" presStyleCnt="5"/>
      <dgm:spPr/>
    </dgm:pt>
    <dgm:pt modelId="{73DC1BF8-0310-C54B-BA46-38983A9DA754}" type="pres">
      <dgm:prSet presAssocID="{82B2184D-34D4-EA47-A538-DC75023EF2F6}" presName="Name30" presStyleCnt="0"/>
      <dgm:spPr/>
    </dgm:pt>
    <dgm:pt modelId="{34436867-4DA9-D446-9036-DF21BCEC073A}" type="pres">
      <dgm:prSet presAssocID="{82B2184D-34D4-EA47-A538-DC75023EF2F6}" presName="level2Shape" presStyleLbl="node4" presStyleIdx="4" presStyleCnt="5"/>
      <dgm:spPr/>
    </dgm:pt>
    <dgm:pt modelId="{DCC03363-1BDD-BC43-82F2-8FABDBB69980}" type="pres">
      <dgm:prSet presAssocID="{82B2184D-34D4-EA47-A538-DC75023EF2F6}" presName="hierChild3" presStyleCnt="0"/>
      <dgm:spPr/>
    </dgm:pt>
    <dgm:pt modelId="{BEB7FF01-DE2C-E34D-B93B-8A8A10A58AB7}" type="pres">
      <dgm:prSet presAssocID="{AB8609DB-D3CC-DC40-896D-96E1DC8F2680}" presName="bgShapesFlow" presStyleCnt="0"/>
      <dgm:spPr/>
    </dgm:pt>
    <dgm:pt modelId="{CB7574B5-2E4A-6F40-A76F-86557EC610FB}" type="pres">
      <dgm:prSet presAssocID="{37DC62B9-CC9B-A24D-AC27-1708079F4599}" presName="rectComp" presStyleCnt="0"/>
      <dgm:spPr/>
    </dgm:pt>
    <dgm:pt modelId="{6E7F56FF-952F-3342-9EAD-28A0E553C0BB}" type="pres">
      <dgm:prSet presAssocID="{37DC62B9-CC9B-A24D-AC27-1708079F4599}" presName="bgRect" presStyleLbl="bgShp" presStyleIdx="0" presStyleCnt="4"/>
      <dgm:spPr/>
    </dgm:pt>
    <dgm:pt modelId="{8E68096D-A8DE-364B-9B6D-C0560A6F776F}" type="pres">
      <dgm:prSet presAssocID="{37DC62B9-CC9B-A24D-AC27-1708079F4599}" presName="bgRectTx" presStyleLbl="bgShp" presStyleIdx="0" presStyleCnt="4">
        <dgm:presLayoutVars>
          <dgm:bulletEnabled val="1"/>
        </dgm:presLayoutVars>
      </dgm:prSet>
      <dgm:spPr/>
    </dgm:pt>
    <dgm:pt modelId="{7FFAD3F5-6C5E-4642-B094-839613013BEA}" type="pres">
      <dgm:prSet presAssocID="{37DC62B9-CC9B-A24D-AC27-1708079F4599}" presName="spComp" presStyleCnt="0"/>
      <dgm:spPr/>
    </dgm:pt>
    <dgm:pt modelId="{76814A99-7BC8-CB45-B2B0-C4F0E66F783A}" type="pres">
      <dgm:prSet presAssocID="{37DC62B9-CC9B-A24D-AC27-1708079F4599}" presName="hSp" presStyleCnt="0"/>
      <dgm:spPr/>
    </dgm:pt>
    <dgm:pt modelId="{7DF44DBB-7EBF-3A45-B87C-D49C57B26E44}" type="pres">
      <dgm:prSet presAssocID="{DAE7065A-EC24-B543-A94E-FB202B821335}" presName="rectComp" presStyleCnt="0"/>
      <dgm:spPr/>
    </dgm:pt>
    <dgm:pt modelId="{AE0A7123-CEFA-EA44-90CA-0778198D7C70}" type="pres">
      <dgm:prSet presAssocID="{DAE7065A-EC24-B543-A94E-FB202B821335}" presName="bgRect" presStyleLbl="bgShp" presStyleIdx="1" presStyleCnt="4"/>
      <dgm:spPr/>
    </dgm:pt>
    <dgm:pt modelId="{9B70A903-A8F4-7044-84B9-0BC2A3D01E15}" type="pres">
      <dgm:prSet presAssocID="{DAE7065A-EC24-B543-A94E-FB202B821335}" presName="bgRectTx" presStyleLbl="bgShp" presStyleIdx="1" presStyleCnt="4">
        <dgm:presLayoutVars>
          <dgm:bulletEnabled val="1"/>
        </dgm:presLayoutVars>
      </dgm:prSet>
      <dgm:spPr/>
    </dgm:pt>
    <dgm:pt modelId="{49420D6C-B906-D144-B9C7-00BD2BB8E170}" type="pres">
      <dgm:prSet presAssocID="{DAE7065A-EC24-B543-A94E-FB202B821335}" presName="spComp" presStyleCnt="0"/>
      <dgm:spPr/>
    </dgm:pt>
    <dgm:pt modelId="{EDBE6523-4964-4647-993B-63C466E28442}" type="pres">
      <dgm:prSet presAssocID="{DAE7065A-EC24-B543-A94E-FB202B821335}" presName="hSp" presStyleCnt="0"/>
      <dgm:spPr/>
    </dgm:pt>
    <dgm:pt modelId="{CBA8F12E-6F82-4948-BD7C-D25F780F2E27}" type="pres">
      <dgm:prSet presAssocID="{6F4BECFE-EB1E-2E43-99AC-50362CE26D37}" presName="rectComp" presStyleCnt="0"/>
      <dgm:spPr/>
    </dgm:pt>
    <dgm:pt modelId="{92F13D48-7490-4C45-B9B8-53795A07BDC7}" type="pres">
      <dgm:prSet presAssocID="{6F4BECFE-EB1E-2E43-99AC-50362CE26D37}" presName="bgRect" presStyleLbl="bgShp" presStyleIdx="2" presStyleCnt="4"/>
      <dgm:spPr/>
    </dgm:pt>
    <dgm:pt modelId="{BE4465C6-C144-BF4D-AF65-47947C784341}" type="pres">
      <dgm:prSet presAssocID="{6F4BECFE-EB1E-2E43-99AC-50362CE26D37}" presName="bgRectTx" presStyleLbl="bgShp" presStyleIdx="2" presStyleCnt="4">
        <dgm:presLayoutVars>
          <dgm:bulletEnabled val="1"/>
        </dgm:presLayoutVars>
      </dgm:prSet>
      <dgm:spPr/>
    </dgm:pt>
    <dgm:pt modelId="{E234461A-B3FF-E748-A9B8-A6932299A614}" type="pres">
      <dgm:prSet presAssocID="{6F4BECFE-EB1E-2E43-99AC-50362CE26D37}" presName="spComp" presStyleCnt="0"/>
      <dgm:spPr/>
    </dgm:pt>
    <dgm:pt modelId="{F06B7B4B-2938-4449-9D51-0B5B83AAAA03}" type="pres">
      <dgm:prSet presAssocID="{6F4BECFE-EB1E-2E43-99AC-50362CE26D37}" presName="hSp" presStyleCnt="0"/>
      <dgm:spPr/>
    </dgm:pt>
    <dgm:pt modelId="{DC871140-4D8F-4D4C-9F79-ACB4F35B438D}" type="pres">
      <dgm:prSet presAssocID="{F61975BB-C82D-A14B-A06C-9398419E2FD2}" presName="rectComp" presStyleCnt="0"/>
      <dgm:spPr/>
    </dgm:pt>
    <dgm:pt modelId="{D90418E4-6477-2440-8967-65A05FC1414B}" type="pres">
      <dgm:prSet presAssocID="{F61975BB-C82D-A14B-A06C-9398419E2FD2}" presName="bgRect" presStyleLbl="bgShp" presStyleIdx="3" presStyleCnt="4"/>
      <dgm:spPr/>
    </dgm:pt>
    <dgm:pt modelId="{D1329DFE-495B-6F44-97B3-F5F2A838D464}" type="pres">
      <dgm:prSet presAssocID="{F61975BB-C82D-A14B-A06C-9398419E2FD2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7627DE03-AF50-044C-93C5-84023FBD693F}" srcId="{D9D74CCE-8626-9A44-8244-8EB2E250180E}" destId="{F8AD2782-E304-AC42-BFD3-CD85EC77A170}" srcOrd="2" destOrd="0" parTransId="{14CEABA4-36CE-1E4E-AB2B-762C96A6F242}" sibTransId="{D723A02C-81D7-4A41-B205-60DBDE68544D}"/>
    <dgm:cxn modelId="{10EA9204-B6DA-2747-BDBD-E9F798BA1DEB}" srcId="{AB8609DB-D3CC-DC40-896D-96E1DC8F2680}" destId="{37DC62B9-CC9B-A24D-AC27-1708079F4599}" srcOrd="1" destOrd="0" parTransId="{0D45FB8A-2439-9141-A8B7-DFE6ED471080}" sibTransId="{A52982F7-A401-3A46-8D20-BE2D873E1E41}"/>
    <dgm:cxn modelId="{D4B17507-3852-5B42-BF09-4B69056F8DCA}" type="presOf" srcId="{52C9A980-92EE-E14E-B208-16BFE4329852}" destId="{B81B1855-C3C8-4844-8594-EE835A90DA1B}" srcOrd="0" destOrd="0" presId="urn:microsoft.com/office/officeart/2005/8/layout/hierarchy5"/>
    <dgm:cxn modelId="{6EFFFA0A-7ED8-1742-B0BA-8ABD83755A88}" srcId="{F9A11B92-DFF5-1240-9E0E-9F1E17C59861}" destId="{2DA6262F-7919-3846-88DA-EFFA1538F556}" srcOrd="0" destOrd="0" parTransId="{348D1EAD-4885-C345-A946-6A4D713F60F0}" sibTransId="{4A389BED-4B02-5C4F-992B-F3E171A03C03}"/>
    <dgm:cxn modelId="{125F760B-38E9-6D48-90AE-02126244F3FB}" type="presOf" srcId="{A43A894F-D432-5E43-8291-78754315856A}" destId="{6BF08C11-BC89-814F-9A81-9D88EE343EBB}" srcOrd="1" destOrd="0" presId="urn:microsoft.com/office/officeart/2005/8/layout/hierarchy5"/>
    <dgm:cxn modelId="{22855A0C-CB9B-6145-BFFA-334569E98CCA}" type="presOf" srcId="{6F4BECFE-EB1E-2E43-99AC-50362CE26D37}" destId="{BE4465C6-C144-BF4D-AF65-47947C784341}" srcOrd="1" destOrd="0" presId="urn:microsoft.com/office/officeart/2005/8/layout/hierarchy5"/>
    <dgm:cxn modelId="{DE30D60F-96C2-9845-9D47-82DC2EE3B93C}" type="presOf" srcId="{A43A894F-D432-5E43-8291-78754315856A}" destId="{51B77738-03B5-3642-A5AE-48C38D74A661}" srcOrd="0" destOrd="0" presId="urn:microsoft.com/office/officeart/2005/8/layout/hierarchy5"/>
    <dgm:cxn modelId="{2E37AA10-B46A-F047-B2B4-9C63F42B085A}" srcId="{DEA5BB82-F737-0B44-941D-D9D1BE92FD0A}" destId="{82B2184D-34D4-EA47-A538-DC75023EF2F6}" srcOrd="0" destOrd="0" parTransId="{8E505F98-6DB8-B44D-8974-3F20259DC78B}" sibTransId="{9CC0BEAB-F851-F54D-B9A2-5370E448DDEB}"/>
    <dgm:cxn modelId="{75743A16-82C5-AA4E-BD9A-8B6E57CEE271}" type="presOf" srcId="{330C5779-F480-BA4A-B480-425DF6FC4018}" destId="{426787D1-B10D-3642-8CA1-E63A53EDE760}" srcOrd="0" destOrd="0" presId="urn:microsoft.com/office/officeart/2005/8/layout/hierarchy5"/>
    <dgm:cxn modelId="{093D8117-D9F4-2E40-8CE6-61736C74E25E}" type="presOf" srcId="{F61975BB-C82D-A14B-A06C-9398419E2FD2}" destId="{D1329DFE-495B-6F44-97B3-F5F2A838D464}" srcOrd="1" destOrd="0" presId="urn:microsoft.com/office/officeart/2005/8/layout/hierarchy5"/>
    <dgm:cxn modelId="{0297091E-1812-4847-B430-E38D661061F7}" srcId="{B8B2ADDB-27C9-E447-B734-1E5473E95A54}" destId="{F9A11B92-DFF5-1240-9E0E-9F1E17C59861}" srcOrd="2" destOrd="0" parTransId="{5B388399-1496-4942-AFF2-25A7E9D0612B}" sibTransId="{BBD654BE-01FC-2F41-9E30-770D366CB33C}"/>
    <dgm:cxn modelId="{C8B05A21-6771-9C43-8237-57C3D90BBA3A}" type="presOf" srcId="{F8AD2782-E304-AC42-BFD3-CD85EC77A170}" destId="{7175A761-7B8D-FE4F-88F8-2077BF8675C5}" srcOrd="0" destOrd="0" presId="urn:microsoft.com/office/officeart/2005/8/layout/hierarchy5"/>
    <dgm:cxn modelId="{28B35328-E91E-3646-B25E-E24E0868FB68}" type="presOf" srcId="{5B388399-1496-4942-AFF2-25A7E9D0612B}" destId="{70379D99-F2B7-134B-85B4-D0B0E99E097F}" srcOrd="0" destOrd="0" presId="urn:microsoft.com/office/officeart/2005/8/layout/hierarchy5"/>
    <dgm:cxn modelId="{66ABA42D-7D0B-4445-B771-5C5298C3B8C7}" type="presOf" srcId="{DEA5BB82-F737-0B44-941D-D9D1BE92FD0A}" destId="{4EB9B36C-038F-1B4D-B16F-9401A737D8AC}" srcOrd="0" destOrd="0" presId="urn:microsoft.com/office/officeart/2005/8/layout/hierarchy5"/>
    <dgm:cxn modelId="{C2A68136-EEBB-6442-BE60-F274E9462EDF}" srcId="{B8B2ADDB-27C9-E447-B734-1E5473E95A54}" destId="{69B42A26-5B9F-5142-94D4-66B19C15A700}" srcOrd="1" destOrd="0" parTransId="{2716D417-7100-FD4A-AC16-7ADB05160377}" sibTransId="{5899B409-61E0-2243-A7F9-B798736F75C2}"/>
    <dgm:cxn modelId="{9F95D036-3F3E-A84F-920B-C00F14F2FC4D}" srcId="{D9D74CCE-8626-9A44-8244-8EB2E250180E}" destId="{B8B2ADDB-27C9-E447-B734-1E5473E95A54}" srcOrd="0" destOrd="0" parTransId="{C8FF748F-DF33-1040-B7B4-9338A69867D7}" sibTransId="{3360D84D-2529-4948-BCCF-55F697D01F95}"/>
    <dgm:cxn modelId="{4B8C2F3A-9871-A34E-9903-DC77E1BB957A}" type="presOf" srcId="{2B95BABB-45CA-BD4A-B45F-A97787892D3B}" destId="{FB2F095C-C76C-7C4B-91C2-DDC250B64D8C}" srcOrd="0" destOrd="0" presId="urn:microsoft.com/office/officeart/2005/8/layout/hierarchy5"/>
    <dgm:cxn modelId="{F248C13D-D1FB-DA4B-B613-6EE68C2B8DE7}" type="presOf" srcId="{6F4BECFE-EB1E-2E43-99AC-50362CE26D37}" destId="{92F13D48-7490-4C45-B9B8-53795A07BDC7}" srcOrd="0" destOrd="0" presId="urn:microsoft.com/office/officeart/2005/8/layout/hierarchy5"/>
    <dgm:cxn modelId="{68155E41-6D5E-6A4B-9ECB-DA280133AF9F}" type="presOf" srcId="{BD36CA68-607D-0D48-8476-71D9EA719F80}" destId="{8F6129CA-A883-FA48-B95F-440A1FD0BD7E}" srcOrd="1" destOrd="0" presId="urn:microsoft.com/office/officeart/2005/8/layout/hierarchy5"/>
    <dgm:cxn modelId="{9C9B4742-ADDE-EE43-B6DD-4427646B087F}" type="presOf" srcId="{AB8609DB-D3CC-DC40-896D-96E1DC8F2680}" destId="{5893E823-3269-1B4D-96B9-D53AE200D638}" srcOrd="0" destOrd="0" presId="urn:microsoft.com/office/officeart/2005/8/layout/hierarchy5"/>
    <dgm:cxn modelId="{A7875142-D539-D74E-8DE1-F85D07D6BE41}" type="presOf" srcId="{E5777AC8-9036-3E42-B567-31694BF9D59F}" destId="{50E27861-0A27-CF4B-95F4-4FB787FBDFA7}" srcOrd="1" destOrd="0" presId="urn:microsoft.com/office/officeart/2005/8/layout/hierarchy5"/>
    <dgm:cxn modelId="{69A95547-3919-7545-AECD-E9934840A31F}" type="presOf" srcId="{8E505F98-6DB8-B44D-8974-3F20259DC78B}" destId="{E8AE8E70-6BF9-EB4C-A02D-C65F16E8DB27}" srcOrd="0" destOrd="0" presId="urn:microsoft.com/office/officeart/2005/8/layout/hierarchy5"/>
    <dgm:cxn modelId="{734BFC4C-ED74-AB4E-A78C-0C539D978DF2}" srcId="{AB8609DB-D3CC-DC40-896D-96E1DC8F2680}" destId="{F61975BB-C82D-A14B-A06C-9398419E2FD2}" srcOrd="4" destOrd="0" parTransId="{9E05EC20-6484-FD4C-B553-10CF5EE043E6}" sibTransId="{44EB7313-0E8E-1D42-8A3C-3029505740A3}"/>
    <dgm:cxn modelId="{7BFF164D-CFA3-7340-B8ED-9C7DB3CD82DB}" type="presOf" srcId="{99068E79-6FC6-BA42-AED4-7939C27BC119}" destId="{CD8DBD0C-9085-2745-A01D-990E5108F1D7}" srcOrd="0" destOrd="0" presId="urn:microsoft.com/office/officeart/2005/8/layout/hierarchy5"/>
    <dgm:cxn modelId="{F058E84D-D4E9-E244-97C6-1C46D8044301}" srcId="{69B42A26-5B9F-5142-94D4-66B19C15A700}" destId="{06857A44-CBA2-4046-BB20-FC31BE22E114}" srcOrd="0" destOrd="0" parTransId="{330C5779-F480-BA4A-B480-425DF6FC4018}" sibTransId="{6D4CD181-35F8-6740-BB40-0FD26AAF0F1D}"/>
    <dgm:cxn modelId="{DFAD1352-4F4E-CF46-808A-276754A76E9E}" type="presOf" srcId="{F9A11B92-DFF5-1240-9E0E-9F1E17C59861}" destId="{3F5F9AA5-F120-AA4F-B854-923B571330F2}" srcOrd="0" destOrd="0" presId="urn:microsoft.com/office/officeart/2005/8/layout/hierarchy5"/>
    <dgm:cxn modelId="{E6D9EF55-5642-2444-91DD-3A1FA62BE8B0}" type="presOf" srcId="{804BFE77-8E29-B049-A1E7-1FA0AFC859B0}" destId="{DA194A38-F5C2-7F47-B64F-B50BB01FA5C7}" srcOrd="0" destOrd="0" presId="urn:microsoft.com/office/officeart/2005/8/layout/hierarchy5"/>
    <dgm:cxn modelId="{DDF75B59-29A2-0D44-84C6-2F492118939C}" type="presOf" srcId="{2B95BABB-45CA-BD4A-B45F-A97787892D3B}" destId="{73CFFF62-5E08-614B-938D-E9369B3FBFBF}" srcOrd="1" destOrd="0" presId="urn:microsoft.com/office/officeart/2005/8/layout/hierarchy5"/>
    <dgm:cxn modelId="{469E955A-551B-D049-A16E-C14902DA64F8}" srcId="{5A57EE5F-DC99-3742-AA23-E2538ADD3F97}" destId="{99068E79-6FC6-BA42-AED4-7939C27BC119}" srcOrd="0" destOrd="0" parTransId="{2B95BABB-45CA-BD4A-B45F-A97787892D3B}" sibTransId="{71BDB56C-13B1-7C4C-9F8B-0B3F808F8120}"/>
    <dgm:cxn modelId="{E0E3CD65-EA6C-034E-8C75-17949EA43F71}" type="presOf" srcId="{95C7B9CB-837E-0F42-9AF8-2A32D95A1EE2}" destId="{1D535C38-8D26-A64D-BF28-C4D32252FFA4}" srcOrd="0" destOrd="0" presId="urn:microsoft.com/office/officeart/2005/8/layout/hierarchy5"/>
    <dgm:cxn modelId="{205DA86C-3544-2D4B-A880-A0A04C7D3F6A}" type="presOf" srcId="{06857A44-CBA2-4046-BB20-FC31BE22E114}" destId="{2DE9563E-42C2-BF41-B00D-BFE26E525677}" srcOrd="0" destOrd="0" presId="urn:microsoft.com/office/officeart/2005/8/layout/hierarchy5"/>
    <dgm:cxn modelId="{20EE9F6F-92DA-5543-B3E3-FDD24FCBA63E}" type="presOf" srcId="{DAE7065A-EC24-B543-A94E-FB202B821335}" destId="{AE0A7123-CEFA-EA44-90CA-0778198D7C70}" srcOrd="0" destOrd="0" presId="urn:microsoft.com/office/officeart/2005/8/layout/hierarchy5"/>
    <dgm:cxn modelId="{C7155273-E5EE-2649-972B-97EF194DC0CB}" type="presOf" srcId="{B8B2ADDB-27C9-E447-B734-1E5473E95A54}" destId="{265E885F-53DF-E745-AE70-7EC914AD1A91}" srcOrd="0" destOrd="0" presId="urn:microsoft.com/office/officeart/2005/8/layout/hierarchy5"/>
    <dgm:cxn modelId="{FD2BD674-7897-8544-ACCE-CF5C300A2D1F}" type="presOf" srcId="{0A275629-D981-1C4E-B217-68A695FBE0FD}" destId="{3CDEF7A7-5E17-9244-9406-10C8E321B1C2}" srcOrd="1" destOrd="0" presId="urn:microsoft.com/office/officeart/2005/8/layout/hierarchy5"/>
    <dgm:cxn modelId="{8BD5D17B-D2C7-694F-8CA9-93E8502D90D6}" type="presOf" srcId="{C8FF748F-DF33-1040-B7B4-9338A69867D7}" destId="{85270260-1CC7-644B-B5CC-95A35477D2C0}" srcOrd="1" destOrd="0" presId="urn:microsoft.com/office/officeart/2005/8/layout/hierarchy5"/>
    <dgm:cxn modelId="{416C9882-879C-9041-8706-4DB3D330583C}" type="presOf" srcId="{330C5779-F480-BA4A-B480-425DF6FC4018}" destId="{193D8F6A-538F-CF42-A7BD-304D93D52B6B}" srcOrd="1" destOrd="0" presId="urn:microsoft.com/office/officeart/2005/8/layout/hierarchy5"/>
    <dgm:cxn modelId="{39100284-7894-064E-9E7A-F58220F72E90}" type="presOf" srcId="{C8FF748F-DF33-1040-B7B4-9338A69867D7}" destId="{9B91541D-B0A6-BA49-8601-32047DDFEB2D}" srcOrd="0" destOrd="0" presId="urn:microsoft.com/office/officeart/2005/8/layout/hierarchy5"/>
    <dgm:cxn modelId="{B170EC86-476A-EF41-856E-26AF632673AD}" srcId="{AB8609DB-D3CC-DC40-896D-96E1DC8F2680}" destId="{6F4BECFE-EB1E-2E43-99AC-50362CE26D37}" srcOrd="3" destOrd="0" parTransId="{CF66F722-7B63-454A-A1BF-E4BFAF49A492}" sibTransId="{CC5D5267-27D2-454D-BBCF-BF9EDA1DBDCF}"/>
    <dgm:cxn modelId="{81826688-437A-8D4C-B1A0-32557DCAE9E2}" type="presOf" srcId="{F61975BB-C82D-A14B-A06C-9398419E2FD2}" destId="{D90418E4-6477-2440-8967-65A05FC1414B}" srcOrd="0" destOrd="0" presId="urn:microsoft.com/office/officeart/2005/8/layout/hierarchy5"/>
    <dgm:cxn modelId="{8F57978A-B8D5-824B-B1B4-D444460102C6}" type="presOf" srcId="{8E505F98-6DB8-B44D-8974-3F20259DC78B}" destId="{F42C0A36-7989-7C4E-8194-CFA7CB8D12AE}" srcOrd="1" destOrd="0" presId="urn:microsoft.com/office/officeart/2005/8/layout/hierarchy5"/>
    <dgm:cxn modelId="{9A3D9895-0722-B245-A6F8-8C5280434D13}" srcId="{D9D74CCE-8626-9A44-8244-8EB2E250180E}" destId="{52C9A980-92EE-E14E-B208-16BFE4329852}" srcOrd="1" destOrd="0" parTransId="{A43A894F-D432-5E43-8291-78754315856A}" sibTransId="{2AF2685B-9E88-4244-9035-428733C2C15C}"/>
    <dgm:cxn modelId="{D6DD919A-2A68-D04A-AFE7-36C529A82D6E}" srcId="{AB8609DB-D3CC-DC40-896D-96E1DC8F2680}" destId="{D9D74CCE-8626-9A44-8244-8EB2E250180E}" srcOrd="0" destOrd="0" parTransId="{B6EEEAAC-2233-9241-BBD2-42AA59264FEB}" sibTransId="{E8837F54-351C-5045-B885-3768AB4B64B2}"/>
    <dgm:cxn modelId="{94D1909E-4ECD-5D48-BE8F-D9798ECF27BC}" srcId="{52C9A980-92EE-E14E-B208-16BFE4329852}" destId="{95C7B9CB-837E-0F42-9AF8-2A32D95A1EE2}" srcOrd="0" destOrd="0" parTransId="{BD36CA68-607D-0D48-8476-71D9EA719F80}" sibTransId="{255469E5-C009-114C-8EAC-FC9D21FADCCD}"/>
    <dgm:cxn modelId="{A8F4E2A1-4126-3840-A6A4-615E2DFC0B25}" type="presOf" srcId="{2716D417-7100-FD4A-AC16-7ADB05160377}" destId="{6FE561AC-F876-8B4A-B991-3C9D98159248}" srcOrd="1" destOrd="0" presId="urn:microsoft.com/office/officeart/2005/8/layout/hierarchy5"/>
    <dgm:cxn modelId="{B253F3A3-93C3-C146-8E68-E99E64A20AF1}" type="presOf" srcId="{69B42A26-5B9F-5142-94D4-66B19C15A700}" destId="{2FECC07C-6649-B24F-90CE-CBA066792849}" srcOrd="0" destOrd="0" presId="urn:microsoft.com/office/officeart/2005/8/layout/hierarchy5"/>
    <dgm:cxn modelId="{25C177A4-A8E1-1642-96ED-C722F3B043C3}" type="presOf" srcId="{348D1EAD-4885-C345-A946-6A4D713F60F0}" destId="{1A55B0CB-7EC0-BC40-A78B-1438C46392DE}" srcOrd="1" destOrd="0" presId="urn:microsoft.com/office/officeart/2005/8/layout/hierarchy5"/>
    <dgm:cxn modelId="{1E1242A7-109C-8049-8000-CEEB45FB19AE}" type="presOf" srcId="{BD36CA68-607D-0D48-8476-71D9EA719F80}" destId="{956B4369-F6B5-7E47-96FC-7ADB5814EED7}" srcOrd="0" destOrd="0" presId="urn:microsoft.com/office/officeart/2005/8/layout/hierarchy5"/>
    <dgm:cxn modelId="{0523C4A8-DE63-EF42-80A2-0EF277A4B7D3}" type="presOf" srcId="{DAE7065A-EC24-B543-A94E-FB202B821335}" destId="{9B70A903-A8F4-7044-84B9-0BC2A3D01E15}" srcOrd="1" destOrd="0" presId="urn:microsoft.com/office/officeart/2005/8/layout/hierarchy5"/>
    <dgm:cxn modelId="{EBA73CAB-39A7-2847-8CCD-8B10C7CD4D72}" type="presOf" srcId="{5B388399-1496-4942-AFF2-25A7E9D0612B}" destId="{1A4771B1-8A15-964B-B486-9DA460B0E6BE}" srcOrd="1" destOrd="0" presId="urn:microsoft.com/office/officeart/2005/8/layout/hierarchy5"/>
    <dgm:cxn modelId="{EF4552AC-10B8-4649-803A-A269B1145556}" type="presOf" srcId="{82B2184D-34D4-EA47-A538-DC75023EF2F6}" destId="{34436867-4DA9-D446-9036-DF21BCEC073A}" srcOrd="0" destOrd="0" presId="urn:microsoft.com/office/officeart/2005/8/layout/hierarchy5"/>
    <dgm:cxn modelId="{4A3B8FAC-387C-D74A-AB55-EF57B3F6B512}" type="presOf" srcId="{20895E75-05B0-5A40-911C-F79CD8DBF481}" destId="{0E442D54-DA75-A546-AE6E-005961376AE8}" srcOrd="0" destOrd="0" presId="urn:microsoft.com/office/officeart/2005/8/layout/hierarchy5"/>
    <dgm:cxn modelId="{B43388B0-D8F8-8440-B5EC-417386789C53}" type="presOf" srcId="{804BFE77-8E29-B049-A1E7-1FA0AFC859B0}" destId="{39550FE5-5B24-F241-8F9B-21C3F6CEDDB5}" srcOrd="1" destOrd="0" presId="urn:microsoft.com/office/officeart/2005/8/layout/hierarchy5"/>
    <dgm:cxn modelId="{9C5794B1-5535-9746-8181-E59F9DF46252}" type="presOf" srcId="{E5777AC8-9036-3E42-B567-31694BF9D59F}" destId="{90B882C4-A64D-8042-B086-8B63BB530415}" srcOrd="0" destOrd="0" presId="urn:microsoft.com/office/officeart/2005/8/layout/hierarchy5"/>
    <dgm:cxn modelId="{440EF1CC-6C58-EA4F-A927-F5DD39637702}" type="presOf" srcId="{348D1EAD-4885-C345-A946-6A4D713F60F0}" destId="{6FBA6FDC-B243-3347-AA49-19D8154E0F38}" srcOrd="0" destOrd="0" presId="urn:microsoft.com/office/officeart/2005/8/layout/hierarchy5"/>
    <dgm:cxn modelId="{16910ECF-FEE3-9544-989B-FADA710A2B05}" type="presOf" srcId="{5A57EE5F-DC99-3742-AA23-E2538ADD3F97}" destId="{C22A1F90-E50C-2040-B11E-2B6D9382D8BB}" srcOrd="0" destOrd="0" presId="urn:microsoft.com/office/officeart/2005/8/layout/hierarchy5"/>
    <dgm:cxn modelId="{C1B91FD3-5293-DA4A-8F8A-D215712A7F4D}" type="presOf" srcId="{37DC62B9-CC9B-A24D-AC27-1708079F4599}" destId="{6E7F56FF-952F-3342-9EAD-28A0E553C0BB}" srcOrd="0" destOrd="0" presId="urn:microsoft.com/office/officeart/2005/8/layout/hierarchy5"/>
    <dgm:cxn modelId="{FD2AAAD8-9FF8-3240-A157-F5B614B9093E}" srcId="{95C7B9CB-837E-0F42-9AF8-2A32D95A1EE2}" destId="{20895E75-05B0-5A40-911C-F79CD8DBF481}" srcOrd="0" destOrd="0" parTransId="{0A275629-D981-1C4E-B217-68A695FBE0FD}" sibTransId="{D04028FD-0D01-D845-90DB-D919D2843D7A}"/>
    <dgm:cxn modelId="{2B9714DA-7ED6-1040-85D7-834A202F1C92}" type="presOf" srcId="{2716D417-7100-FD4A-AC16-7ADB05160377}" destId="{0D72922E-E241-4444-9F40-3A6F9D70E3BF}" srcOrd="0" destOrd="0" presId="urn:microsoft.com/office/officeart/2005/8/layout/hierarchy5"/>
    <dgm:cxn modelId="{F102D2DB-FE8A-B946-89AA-378780010AB2}" type="presOf" srcId="{14CEABA4-36CE-1E4E-AB2B-762C96A6F242}" destId="{65CC8D07-C28F-EA42-8018-680425190C5C}" srcOrd="1" destOrd="0" presId="urn:microsoft.com/office/officeart/2005/8/layout/hierarchy5"/>
    <dgm:cxn modelId="{80C239DC-664F-3445-96FD-FA3E322E5C68}" type="presOf" srcId="{D9D74CCE-8626-9A44-8244-8EB2E250180E}" destId="{CE152E40-E336-9849-849F-C9FEBFC6F010}" srcOrd="0" destOrd="0" presId="urn:microsoft.com/office/officeart/2005/8/layout/hierarchy5"/>
    <dgm:cxn modelId="{0FB0D1E1-B4E5-0A47-BAE4-04BA5CDCAF6B}" type="presOf" srcId="{14CEABA4-36CE-1E4E-AB2B-762C96A6F242}" destId="{17D4136D-3C24-EB45-86B0-12E4CA963A8C}" srcOrd="0" destOrd="0" presId="urn:microsoft.com/office/officeart/2005/8/layout/hierarchy5"/>
    <dgm:cxn modelId="{78A10CF4-CE18-914C-B3E5-4DA55F23505A}" srcId="{B8B2ADDB-27C9-E447-B734-1E5473E95A54}" destId="{5A57EE5F-DC99-3742-AA23-E2538ADD3F97}" srcOrd="0" destOrd="0" parTransId="{804BFE77-8E29-B049-A1E7-1FA0AFC859B0}" sibTransId="{CE3C51DD-2DAC-3E48-960E-34F23A6D460F}"/>
    <dgm:cxn modelId="{8F16A8F4-4F66-6346-9AE4-B5DF7B06DFF0}" type="presOf" srcId="{0A275629-D981-1C4E-B217-68A695FBE0FD}" destId="{DDE6E725-EE71-1B42-B28A-5ADCF4903E44}" srcOrd="0" destOrd="0" presId="urn:microsoft.com/office/officeart/2005/8/layout/hierarchy5"/>
    <dgm:cxn modelId="{0D4711F6-F0B7-A94E-AEF0-4226EC880DB6}" type="presOf" srcId="{37DC62B9-CC9B-A24D-AC27-1708079F4599}" destId="{8E68096D-A8DE-364B-9B6D-C0560A6F776F}" srcOrd="1" destOrd="0" presId="urn:microsoft.com/office/officeart/2005/8/layout/hierarchy5"/>
    <dgm:cxn modelId="{8DEB8BF8-77B6-AB45-A6AA-834C66159B56}" srcId="{AB8609DB-D3CC-DC40-896D-96E1DC8F2680}" destId="{DAE7065A-EC24-B543-A94E-FB202B821335}" srcOrd="2" destOrd="0" parTransId="{9D268C91-019F-EF4C-A90E-3FA83FDF545A}" sibTransId="{5F353E7B-46B1-5D41-93BA-55E7B95020F4}"/>
    <dgm:cxn modelId="{FF25FBFB-9721-4248-92B4-2F2F887E12A4}" srcId="{F8AD2782-E304-AC42-BFD3-CD85EC77A170}" destId="{DEA5BB82-F737-0B44-941D-D9D1BE92FD0A}" srcOrd="0" destOrd="0" parTransId="{E5777AC8-9036-3E42-B567-31694BF9D59F}" sibTransId="{2A7EE31C-6399-6A46-B88A-F0B34B4E53D0}"/>
    <dgm:cxn modelId="{869A91FD-DACD-DC49-9C90-19ACEE210B98}" type="presOf" srcId="{2DA6262F-7919-3846-88DA-EFFA1538F556}" destId="{3BF2A05D-8D0D-7542-892F-EF4644FA9E0E}" srcOrd="0" destOrd="0" presId="urn:microsoft.com/office/officeart/2005/8/layout/hierarchy5"/>
    <dgm:cxn modelId="{704DB8AA-727D-7F4B-A7CE-8275476AA57D}" type="presParOf" srcId="{5893E823-3269-1B4D-96B9-D53AE200D638}" destId="{AA8A3F21-8E08-5F44-B299-2659F5527587}" srcOrd="0" destOrd="0" presId="urn:microsoft.com/office/officeart/2005/8/layout/hierarchy5"/>
    <dgm:cxn modelId="{E94ED9D8-B7DB-9345-AAAC-EB2B7DFE7B3D}" type="presParOf" srcId="{AA8A3F21-8E08-5F44-B299-2659F5527587}" destId="{23DF8663-2DA3-5C46-AA58-CC09DECCEF71}" srcOrd="0" destOrd="0" presId="urn:microsoft.com/office/officeart/2005/8/layout/hierarchy5"/>
    <dgm:cxn modelId="{DFAD5FF1-A3C2-1048-8BDB-497C5D982A40}" type="presParOf" srcId="{AA8A3F21-8E08-5F44-B299-2659F5527587}" destId="{479F855F-C3BB-374F-9DCC-FA35193B9F6F}" srcOrd="1" destOrd="0" presId="urn:microsoft.com/office/officeart/2005/8/layout/hierarchy5"/>
    <dgm:cxn modelId="{BB53819E-0A15-8D47-83B2-2FD4F8330ACD}" type="presParOf" srcId="{479F855F-C3BB-374F-9DCC-FA35193B9F6F}" destId="{8E9A596E-E270-9940-BEDB-C06AA91E7031}" srcOrd="0" destOrd="0" presId="urn:microsoft.com/office/officeart/2005/8/layout/hierarchy5"/>
    <dgm:cxn modelId="{4829FEE6-FA6B-3F4E-88D1-CDE24D0F683E}" type="presParOf" srcId="{8E9A596E-E270-9940-BEDB-C06AA91E7031}" destId="{CE152E40-E336-9849-849F-C9FEBFC6F010}" srcOrd="0" destOrd="0" presId="urn:microsoft.com/office/officeart/2005/8/layout/hierarchy5"/>
    <dgm:cxn modelId="{418A0334-D424-0643-A1EC-242FA99F810F}" type="presParOf" srcId="{8E9A596E-E270-9940-BEDB-C06AA91E7031}" destId="{6A8CCD37-9021-9E49-92F7-67DC1676C64F}" srcOrd="1" destOrd="0" presId="urn:microsoft.com/office/officeart/2005/8/layout/hierarchy5"/>
    <dgm:cxn modelId="{34AE6858-6BEB-1645-AA00-E74BE04D11C8}" type="presParOf" srcId="{6A8CCD37-9021-9E49-92F7-67DC1676C64F}" destId="{9B91541D-B0A6-BA49-8601-32047DDFEB2D}" srcOrd="0" destOrd="0" presId="urn:microsoft.com/office/officeart/2005/8/layout/hierarchy5"/>
    <dgm:cxn modelId="{0043F854-3EC0-4C41-8DF9-2D1C660E0D69}" type="presParOf" srcId="{9B91541D-B0A6-BA49-8601-32047DDFEB2D}" destId="{85270260-1CC7-644B-B5CC-95A35477D2C0}" srcOrd="0" destOrd="0" presId="urn:microsoft.com/office/officeart/2005/8/layout/hierarchy5"/>
    <dgm:cxn modelId="{E9A04940-70B8-6B44-B0C6-EAFCB4E769D6}" type="presParOf" srcId="{6A8CCD37-9021-9E49-92F7-67DC1676C64F}" destId="{C9535755-AC75-B441-B659-1DA441565185}" srcOrd="1" destOrd="0" presId="urn:microsoft.com/office/officeart/2005/8/layout/hierarchy5"/>
    <dgm:cxn modelId="{0CA8C5F0-6900-B947-8791-1BB439A3CDBD}" type="presParOf" srcId="{C9535755-AC75-B441-B659-1DA441565185}" destId="{265E885F-53DF-E745-AE70-7EC914AD1A91}" srcOrd="0" destOrd="0" presId="urn:microsoft.com/office/officeart/2005/8/layout/hierarchy5"/>
    <dgm:cxn modelId="{73CEFB5D-3F0A-104D-8A11-974F4E68010A}" type="presParOf" srcId="{C9535755-AC75-B441-B659-1DA441565185}" destId="{E5D98D8B-9472-424D-AFDD-CFA402AA91F7}" srcOrd="1" destOrd="0" presId="urn:microsoft.com/office/officeart/2005/8/layout/hierarchy5"/>
    <dgm:cxn modelId="{086120EF-3426-A945-BC16-2747F34CCCCB}" type="presParOf" srcId="{E5D98D8B-9472-424D-AFDD-CFA402AA91F7}" destId="{DA194A38-F5C2-7F47-B64F-B50BB01FA5C7}" srcOrd="0" destOrd="0" presId="urn:microsoft.com/office/officeart/2005/8/layout/hierarchy5"/>
    <dgm:cxn modelId="{A09DC8A2-F42A-9C43-A559-CCF45B5C5F16}" type="presParOf" srcId="{DA194A38-F5C2-7F47-B64F-B50BB01FA5C7}" destId="{39550FE5-5B24-F241-8F9B-21C3F6CEDDB5}" srcOrd="0" destOrd="0" presId="urn:microsoft.com/office/officeart/2005/8/layout/hierarchy5"/>
    <dgm:cxn modelId="{BBBB5DAA-39B4-A241-BD69-92698770F186}" type="presParOf" srcId="{E5D98D8B-9472-424D-AFDD-CFA402AA91F7}" destId="{50A4E37D-7C3D-1C45-9366-418AC0D98C9D}" srcOrd="1" destOrd="0" presId="urn:microsoft.com/office/officeart/2005/8/layout/hierarchy5"/>
    <dgm:cxn modelId="{507F02FF-B787-8047-BAAE-ECD721789B21}" type="presParOf" srcId="{50A4E37D-7C3D-1C45-9366-418AC0D98C9D}" destId="{C22A1F90-E50C-2040-B11E-2B6D9382D8BB}" srcOrd="0" destOrd="0" presId="urn:microsoft.com/office/officeart/2005/8/layout/hierarchy5"/>
    <dgm:cxn modelId="{3DF50BBB-8CA7-FB49-A4D0-199D787BA5D4}" type="presParOf" srcId="{50A4E37D-7C3D-1C45-9366-418AC0D98C9D}" destId="{56978B98-39B7-BA47-B1C9-27F93B4C5A3B}" srcOrd="1" destOrd="0" presId="urn:microsoft.com/office/officeart/2005/8/layout/hierarchy5"/>
    <dgm:cxn modelId="{49B94AED-4BA2-C24A-B36A-BC9BC76B0748}" type="presParOf" srcId="{56978B98-39B7-BA47-B1C9-27F93B4C5A3B}" destId="{FB2F095C-C76C-7C4B-91C2-DDC250B64D8C}" srcOrd="0" destOrd="0" presId="urn:microsoft.com/office/officeart/2005/8/layout/hierarchy5"/>
    <dgm:cxn modelId="{E0308C3F-3BFE-944D-BA60-1E3D5980EF37}" type="presParOf" srcId="{FB2F095C-C76C-7C4B-91C2-DDC250B64D8C}" destId="{73CFFF62-5E08-614B-938D-E9369B3FBFBF}" srcOrd="0" destOrd="0" presId="urn:microsoft.com/office/officeart/2005/8/layout/hierarchy5"/>
    <dgm:cxn modelId="{C8D4E38E-BD35-1149-8E2F-88D087867935}" type="presParOf" srcId="{56978B98-39B7-BA47-B1C9-27F93B4C5A3B}" destId="{0442D1AF-DCB5-F849-9798-A8F4F117277D}" srcOrd="1" destOrd="0" presId="urn:microsoft.com/office/officeart/2005/8/layout/hierarchy5"/>
    <dgm:cxn modelId="{C4B0A58C-0BBD-7A45-BE31-CA6EEB54583C}" type="presParOf" srcId="{0442D1AF-DCB5-F849-9798-A8F4F117277D}" destId="{CD8DBD0C-9085-2745-A01D-990E5108F1D7}" srcOrd="0" destOrd="0" presId="urn:microsoft.com/office/officeart/2005/8/layout/hierarchy5"/>
    <dgm:cxn modelId="{860430FE-EC19-5D42-AAB6-BA3F64D9CE4F}" type="presParOf" srcId="{0442D1AF-DCB5-F849-9798-A8F4F117277D}" destId="{1A3D2749-DAA4-4C4A-9C80-EC1AEDF51C6F}" srcOrd="1" destOrd="0" presId="urn:microsoft.com/office/officeart/2005/8/layout/hierarchy5"/>
    <dgm:cxn modelId="{038C69F3-6DAB-C04B-9FEC-4C56B4CE7E98}" type="presParOf" srcId="{E5D98D8B-9472-424D-AFDD-CFA402AA91F7}" destId="{0D72922E-E241-4444-9F40-3A6F9D70E3BF}" srcOrd="2" destOrd="0" presId="urn:microsoft.com/office/officeart/2005/8/layout/hierarchy5"/>
    <dgm:cxn modelId="{F5AF3B12-95C5-1A4E-BADB-FCEAC0F9F38C}" type="presParOf" srcId="{0D72922E-E241-4444-9F40-3A6F9D70E3BF}" destId="{6FE561AC-F876-8B4A-B991-3C9D98159248}" srcOrd="0" destOrd="0" presId="urn:microsoft.com/office/officeart/2005/8/layout/hierarchy5"/>
    <dgm:cxn modelId="{07C5A385-B9F7-1547-A085-DF342A32D40E}" type="presParOf" srcId="{E5D98D8B-9472-424D-AFDD-CFA402AA91F7}" destId="{C925A2B5-E317-4245-931A-BEB4699281EC}" srcOrd="3" destOrd="0" presId="urn:microsoft.com/office/officeart/2005/8/layout/hierarchy5"/>
    <dgm:cxn modelId="{523FBFE0-3CA9-CA4A-8EF3-55C425F7A9DD}" type="presParOf" srcId="{C925A2B5-E317-4245-931A-BEB4699281EC}" destId="{2FECC07C-6649-B24F-90CE-CBA066792849}" srcOrd="0" destOrd="0" presId="urn:microsoft.com/office/officeart/2005/8/layout/hierarchy5"/>
    <dgm:cxn modelId="{FFE96704-4DFE-F949-BA7E-CF50116AFCC4}" type="presParOf" srcId="{C925A2B5-E317-4245-931A-BEB4699281EC}" destId="{E7C94911-B35E-3747-B657-679BD021C0F3}" srcOrd="1" destOrd="0" presId="urn:microsoft.com/office/officeart/2005/8/layout/hierarchy5"/>
    <dgm:cxn modelId="{D5E0ACDC-0EF0-C44E-8D71-DDC2C68725EA}" type="presParOf" srcId="{E7C94911-B35E-3747-B657-679BD021C0F3}" destId="{426787D1-B10D-3642-8CA1-E63A53EDE760}" srcOrd="0" destOrd="0" presId="urn:microsoft.com/office/officeart/2005/8/layout/hierarchy5"/>
    <dgm:cxn modelId="{6908986B-2E42-E143-B07A-573118691891}" type="presParOf" srcId="{426787D1-B10D-3642-8CA1-E63A53EDE760}" destId="{193D8F6A-538F-CF42-A7BD-304D93D52B6B}" srcOrd="0" destOrd="0" presId="urn:microsoft.com/office/officeart/2005/8/layout/hierarchy5"/>
    <dgm:cxn modelId="{A1E9DABA-BAA7-D24A-9937-463FCF4F1A2E}" type="presParOf" srcId="{E7C94911-B35E-3747-B657-679BD021C0F3}" destId="{C614AE15-5992-6842-93E2-831BC96600B1}" srcOrd="1" destOrd="0" presId="urn:microsoft.com/office/officeart/2005/8/layout/hierarchy5"/>
    <dgm:cxn modelId="{086C125C-68C7-BD40-BFBA-3116F34691F9}" type="presParOf" srcId="{C614AE15-5992-6842-93E2-831BC96600B1}" destId="{2DE9563E-42C2-BF41-B00D-BFE26E525677}" srcOrd="0" destOrd="0" presId="urn:microsoft.com/office/officeart/2005/8/layout/hierarchy5"/>
    <dgm:cxn modelId="{328FF637-B817-8048-B0CA-C395254ADE00}" type="presParOf" srcId="{C614AE15-5992-6842-93E2-831BC96600B1}" destId="{93EAFFAD-518F-FA45-B1EE-BC09CDAC0B70}" srcOrd="1" destOrd="0" presId="urn:microsoft.com/office/officeart/2005/8/layout/hierarchy5"/>
    <dgm:cxn modelId="{752483C2-5597-9349-A9AF-9EAF413D6954}" type="presParOf" srcId="{E5D98D8B-9472-424D-AFDD-CFA402AA91F7}" destId="{70379D99-F2B7-134B-85B4-D0B0E99E097F}" srcOrd="4" destOrd="0" presId="urn:microsoft.com/office/officeart/2005/8/layout/hierarchy5"/>
    <dgm:cxn modelId="{1EC9C3A8-7408-DF47-81F7-5F3D6CE2D9B9}" type="presParOf" srcId="{70379D99-F2B7-134B-85B4-D0B0E99E097F}" destId="{1A4771B1-8A15-964B-B486-9DA460B0E6BE}" srcOrd="0" destOrd="0" presId="urn:microsoft.com/office/officeart/2005/8/layout/hierarchy5"/>
    <dgm:cxn modelId="{8FAFA580-6194-0142-B1A2-51116969BC78}" type="presParOf" srcId="{E5D98D8B-9472-424D-AFDD-CFA402AA91F7}" destId="{0F2811D3-3088-E046-8FBE-DF76B03B42C0}" srcOrd="5" destOrd="0" presId="urn:microsoft.com/office/officeart/2005/8/layout/hierarchy5"/>
    <dgm:cxn modelId="{AE71F4E7-435D-2744-B217-84656336161A}" type="presParOf" srcId="{0F2811D3-3088-E046-8FBE-DF76B03B42C0}" destId="{3F5F9AA5-F120-AA4F-B854-923B571330F2}" srcOrd="0" destOrd="0" presId="urn:microsoft.com/office/officeart/2005/8/layout/hierarchy5"/>
    <dgm:cxn modelId="{A5EE729C-E25A-604E-ABFE-02F177185875}" type="presParOf" srcId="{0F2811D3-3088-E046-8FBE-DF76B03B42C0}" destId="{ABE74CBF-49E3-4F48-A9DE-909B4F23B2A3}" srcOrd="1" destOrd="0" presId="urn:microsoft.com/office/officeart/2005/8/layout/hierarchy5"/>
    <dgm:cxn modelId="{7212BCC9-DD01-F449-84B9-9ACFA70DABD1}" type="presParOf" srcId="{ABE74CBF-49E3-4F48-A9DE-909B4F23B2A3}" destId="{6FBA6FDC-B243-3347-AA49-19D8154E0F38}" srcOrd="0" destOrd="0" presId="urn:microsoft.com/office/officeart/2005/8/layout/hierarchy5"/>
    <dgm:cxn modelId="{CEE00AE5-B528-2242-98C0-649361B5E8A9}" type="presParOf" srcId="{6FBA6FDC-B243-3347-AA49-19D8154E0F38}" destId="{1A55B0CB-7EC0-BC40-A78B-1438C46392DE}" srcOrd="0" destOrd="0" presId="urn:microsoft.com/office/officeart/2005/8/layout/hierarchy5"/>
    <dgm:cxn modelId="{96824DF5-840C-E248-8CC6-6818A5C8C7CA}" type="presParOf" srcId="{ABE74CBF-49E3-4F48-A9DE-909B4F23B2A3}" destId="{9B4944AA-C9AC-044A-AA15-2F99BC3231BB}" srcOrd="1" destOrd="0" presId="urn:microsoft.com/office/officeart/2005/8/layout/hierarchy5"/>
    <dgm:cxn modelId="{EB5CDAA2-8B8C-BD46-A2A3-2E6AEC4AB5A2}" type="presParOf" srcId="{9B4944AA-C9AC-044A-AA15-2F99BC3231BB}" destId="{3BF2A05D-8D0D-7542-892F-EF4644FA9E0E}" srcOrd="0" destOrd="0" presId="urn:microsoft.com/office/officeart/2005/8/layout/hierarchy5"/>
    <dgm:cxn modelId="{DCDB83B9-B100-C543-B9D9-E3FEC0C2AC9D}" type="presParOf" srcId="{9B4944AA-C9AC-044A-AA15-2F99BC3231BB}" destId="{D31A562D-0658-D542-A626-AA2EDC802D98}" srcOrd="1" destOrd="0" presId="urn:microsoft.com/office/officeart/2005/8/layout/hierarchy5"/>
    <dgm:cxn modelId="{E0049EC5-21D8-C142-BC99-6682C5C55CD3}" type="presParOf" srcId="{6A8CCD37-9021-9E49-92F7-67DC1676C64F}" destId="{51B77738-03B5-3642-A5AE-48C38D74A661}" srcOrd="2" destOrd="0" presId="urn:microsoft.com/office/officeart/2005/8/layout/hierarchy5"/>
    <dgm:cxn modelId="{5D535CE2-3086-4246-ACEB-94E25BF8AD62}" type="presParOf" srcId="{51B77738-03B5-3642-A5AE-48C38D74A661}" destId="{6BF08C11-BC89-814F-9A81-9D88EE343EBB}" srcOrd="0" destOrd="0" presId="urn:microsoft.com/office/officeart/2005/8/layout/hierarchy5"/>
    <dgm:cxn modelId="{A3B5A828-206A-964A-849A-28EA39E1AF49}" type="presParOf" srcId="{6A8CCD37-9021-9E49-92F7-67DC1676C64F}" destId="{F1D310BB-5603-2F42-8F47-9212EF7CC8AF}" srcOrd="3" destOrd="0" presId="urn:microsoft.com/office/officeart/2005/8/layout/hierarchy5"/>
    <dgm:cxn modelId="{5E0DD185-CBDA-014D-862B-6CF70A1B2AB2}" type="presParOf" srcId="{F1D310BB-5603-2F42-8F47-9212EF7CC8AF}" destId="{B81B1855-C3C8-4844-8594-EE835A90DA1B}" srcOrd="0" destOrd="0" presId="urn:microsoft.com/office/officeart/2005/8/layout/hierarchy5"/>
    <dgm:cxn modelId="{A09FAC5A-E8F5-C346-AC7E-97D1469EA562}" type="presParOf" srcId="{F1D310BB-5603-2F42-8F47-9212EF7CC8AF}" destId="{024B3342-4362-974A-B029-A7A7FF8E4F4D}" srcOrd="1" destOrd="0" presId="urn:microsoft.com/office/officeart/2005/8/layout/hierarchy5"/>
    <dgm:cxn modelId="{A7F0C4C9-9E2D-474F-A10F-8B53C4D274DB}" type="presParOf" srcId="{024B3342-4362-974A-B029-A7A7FF8E4F4D}" destId="{956B4369-F6B5-7E47-96FC-7ADB5814EED7}" srcOrd="0" destOrd="0" presId="urn:microsoft.com/office/officeart/2005/8/layout/hierarchy5"/>
    <dgm:cxn modelId="{CF120D0D-36BD-B044-B9F9-917FDDC17B55}" type="presParOf" srcId="{956B4369-F6B5-7E47-96FC-7ADB5814EED7}" destId="{8F6129CA-A883-FA48-B95F-440A1FD0BD7E}" srcOrd="0" destOrd="0" presId="urn:microsoft.com/office/officeart/2005/8/layout/hierarchy5"/>
    <dgm:cxn modelId="{4CC04F56-C574-B245-A5C2-454B639A10E3}" type="presParOf" srcId="{024B3342-4362-974A-B029-A7A7FF8E4F4D}" destId="{E4E4A860-FF51-F447-A325-E2C586DD1056}" srcOrd="1" destOrd="0" presId="urn:microsoft.com/office/officeart/2005/8/layout/hierarchy5"/>
    <dgm:cxn modelId="{7AD1EFBE-41BA-E848-9803-2D82E071767B}" type="presParOf" srcId="{E4E4A860-FF51-F447-A325-E2C586DD1056}" destId="{1D535C38-8D26-A64D-BF28-C4D32252FFA4}" srcOrd="0" destOrd="0" presId="urn:microsoft.com/office/officeart/2005/8/layout/hierarchy5"/>
    <dgm:cxn modelId="{9E67DC2E-1097-E847-BD59-B1599BD1D201}" type="presParOf" srcId="{E4E4A860-FF51-F447-A325-E2C586DD1056}" destId="{A92E75E6-1C85-5A42-8700-DFC48CB24033}" srcOrd="1" destOrd="0" presId="urn:microsoft.com/office/officeart/2005/8/layout/hierarchy5"/>
    <dgm:cxn modelId="{40D847B8-5027-D246-AC2F-27C174035B3E}" type="presParOf" srcId="{A92E75E6-1C85-5A42-8700-DFC48CB24033}" destId="{DDE6E725-EE71-1B42-B28A-5ADCF4903E44}" srcOrd="0" destOrd="0" presId="urn:microsoft.com/office/officeart/2005/8/layout/hierarchy5"/>
    <dgm:cxn modelId="{CA063946-0572-B845-A870-910775433E3A}" type="presParOf" srcId="{DDE6E725-EE71-1B42-B28A-5ADCF4903E44}" destId="{3CDEF7A7-5E17-9244-9406-10C8E321B1C2}" srcOrd="0" destOrd="0" presId="urn:microsoft.com/office/officeart/2005/8/layout/hierarchy5"/>
    <dgm:cxn modelId="{DD402946-251C-A34A-9704-2696D97C8511}" type="presParOf" srcId="{A92E75E6-1C85-5A42-8700-DFC48CB24033}" destId="{CF7AB052-D58B-BB4A-8D41-6942E63CB740}" srcOrd="1" destOrd="0" presId="urn:microsoft.com/office/officeart/2005/8/layout/hierarchy5"/>
    <dgm:cxn modelId="{97445BCD-9F8E-A849-8058-8CD728947DDB}" type="presParOf" srcId="{CF7AB052-D58B-BB4A-8D41-6942E63CB740}" destId="{0E442D54-DA75-A546-AE6E-005961376AE8}" srcOrd="0" destOrd="0" presId="urn:microsoft.com/office/officeart/2005/8/layout/hierarchy5"/>
    <dgm:cxn modelId="{7C40CAE1-F8C9-0D4A-B877-7ED2BFBAECC7}" type="presParOf" srcId="{CF7AB052-D58B-BB4A-8D41-6942E63CB740}" destId="{609D3077-A9AE-9044-948C-D093BBFCFA29}" srcOrd="1" destOrd="0" presId="urn:microsoft.com/office/officeart/2005/8/layout/hierarchy5"/>
    <dgm:cxn modelId="{A4FD9111-C7DF-C540-B36B-682CD68AE7F5}" type="presParOf" srcId="{6A8CCD37-9021-9E49-92F7-67DC1676C64F}" destId="{17D4136D-3C24-EB45-86B0-12E4CA963A8C}" srcOrd="4" destOrd="0" presId="urn:microsoft.com/office/officeart/2005/8/layout/hierarchy5"/>
    <dgm:cxn modelId="{B6A24F0B-2DC1-7348-899E-9F48E1B2387E}" type="presParOf" srcId="{17D4136D-3C24-EB45-86B0-12E4CA963A8C}" destId="{65CC8D07-C28F-EA42-8018-680425190C5C}" srcOrd="0" destOrd="0" presId="urn:microsoft.com/office/officeart/2005/8/layout/hierarchy5"/>
    <dgm:cxn modelId="{415A4CE4-3F31-2341-8CF3-19008608AED1}" type="presParOf" srcId="{6A8CCD37-9021-9E49-92F7-67DC1676C64F}" destId="{4A0B112B-2AA5-EE41-BC16-C73F42E7A4AB}" srcOrd="5" destOrd="0" presId="urn:microsoft.com/office/officeart/2005/8/layout/hierarchy5"/>
    <dgm:cxn modelId="{167477BE-2469-B445-A0C2-D727AC299446}" type="presParOf" srcId="{4A0B112B-2AA5-EE41-BC16-C73F42E7A4AB}" destId="{7175A761-7B8D-FE4F-88F8-2077BF8675C5}" srcOrd="0" destOrd="0" presId="urn:microsoft.com/office/officeart/2005/8/layout/hierarchy5"/>
    <dgm:cxn modelId="{5B3464EB-0AE7-464D-B3B4-9F9BE023526E}" type="presParOf" srcId="{4A0B112B-2AA5-EE41-BC16-C73F42E7A4AB}" destId="{293876CD-F9BE-EC48-A8F3-099EC17C8BFA}" srcOrd="1" destOrd="0" presId="urn:microsoft.com/office/officeart/2005/8/layout/hierarchy5"/>
    <dgm:cxn modelId="{CB157FA9-5AED-B140-8AF4-4318586140CB}" type="presParOf" srcId="{293876CD-F9BE-EC48-A8F3-099EC17C8BFA}" destId="{90B882C4-A64D-8042-B086-8B63BB530415}" srcOrd="0" destOrd="0" presId="urn:microsoft.com/office/officeart/2005/8/layout/hierarchy5"/>
    <dgm:cxn modelId="{26BF0922-541D-AB4B-888C-858545719FC5}" type="presParOf" srcId="{90B882C4-A64D-8042-B086-8B63BB530415}" destId="{50E27861-0A27-CF4B-95F4-4FB787FBDFA7}" srcOrd="0" destOrd="0" presId="urn:microsoft.com/office/officeart/2005/8/layout/hierarchy5"/>
    <dgm:cxn modelId="{E318C87F-E775-2848-B540-996259E66B25}" type="presParOf" srcId="{293876CD-F9BE-EC48-A8F3-099EC17C8BFA}" destId="{6DBDD6E5-92E7-FD42-9B99-6D71B6C3E77E}" srcOrd="1" destOrd="0" presId="urn:microsoft.com/office/officeart/2005/8/layout/hierarchy5"/>
    <dgm:cxn modelId="{195E7F0F-3562-8F4C-BAA7-27470648FECD}" type="presParOf" srcId="{6DBDD6E5-92E7-FD42-9B99-6D71B6C3E77E}" destId="{4EB9B36C-038F-1B4D-B16F-9401A737D8AC}" srcOrd="0" destOrd="0" presId="urn:microsoft.com/office/officeart/2005/8/layout/hierarchy5"/>
    <dgm:cxn modelId="{82AB1C06-B9E9-2541-9F03-C0A2CC152E00}" type="presParOf" srcId="{6DBDD6E5-92E7-FD42-9B99-6D71B6C3E77E}" destId="{9CB0F56F-F34B-E24F-89E1-1703411AA88A}" srcOrd="1" destOrd="0" presId="urn:microsoft.com/office/officeart/2005/8/layout/hierarchy5"/>
    <dgm:cxn modelId="{B4FCD164-23C5-2540-8357-C2AC1E916034}" type="presParOf" srcId="{9CB0F56F-F34B-E24F-89E1-1703411AA88A}" destId="{E8AE8E70-6BF9-EB4C-A02D-C65F16E8DB27}" srcOrd="0" destOrd="0" presId="urn:microsoft.com/office/officeart/2005/8/layout/hierarchy5"/>
    <dgm:cxn modelId="{5CB10289-0B24-6F49-8013-9B68C02CD51F}" type="presParOf" srcId="{E8AE8E70-6BF9-EB4C-A02D-C65F16E8DB27}" destId="{F42C0A36-7989-7C4E-8194-CFA7CB8D12AE}" srcOrd="0" destOrd="0" presId="urn:microsoft.com/office/officeart/2005/8/layout/hierarchy5"/>
    <dgm:cxn modelId="{3CFEEE4A-F64D-B24C-B45E-FC3FCDAC296E}" type="presParOf" srcId="{9CB0F56F-F34B-E24F-89E1-1703411AA88A}" destId="{73DC1BF8-0310-C54B-BA46-38983A9DA754}" srcOrd="1" destOrd="0" presId="urn:microsoft.com/office/officeart/2005/8/layout/hierarchy5"/>
    <dgm:cxn modelId="{5EAF5914-DA58-3E4D-B29A-0022B57BB813}" type="presParOf" srcId="{73DC1BF8-0310-C54B-BA46-38983A9DA754}" destId="{34436867-4DA9-D446-9036-DF21BCEC073A}" srcOrd="0" destOrd="0" presId="urn:microsoft.com/office/officeart/2005/8/layout/hierarchy5"/>
    <dgm:cxn modelId="{210CDC9D-4AB1-0241-844D-954F6287F0C2}" type="presParOf" srcId="{73DC1BF8-0310-C54B-BA46-38983A9DA754}" destId="{DCC03363-1BDD-BC43-82F2-8FABDBB69980}" srcOrd="1" destOrd="0" presId="urn:microsoft.com/office/officeart/2005/8/layout/hierarchy5"/>
    <dgm:cxn modelId="{C76B959C-CE94-BF4A-BC92-91C2E233D993}" type="presParOf" srcId="{5893E823-3269-1B4D-96B9-D53AE200D638}" destId="{BEB7FF01-DE2C-E34D-B93B-8A8A10A58AB7}" srcOrd="1" destOrd="0" presId="urn:microsoft.com/office/officeart/2005/8/layout/hierarchy5"/>
    <dgm:cxn modelId="{E2171601-5251-6F46-83E7-8BF35BB69D0E}" type="presParOf" srcId="{BEB7FF01-DE2C-E34D-B93B-8A8A10A58AB7}" destId="{CB7574B5-2E4A-6F40-A76F-86557EC610FB}" srcOrd="0" destOrd="0" presId="urn:microsoft.com/office/officeart/2005/8/layout/hierarchy5"/>
    <dgm:cxn modelId="{E501AD8E-D024-444C-9523-A67803908F04}" type="presParOf" srcId="{CB7574B5-2E4A-6F40-A76F-86557EC610FB}" destId="{6E7F56FF-952F-3342-9EAD-28A0E553C0BB}" srcOrd="0" destOrd="0" presId="urn:microsoft.com/office/officeart/2005/8/layout/hierarchy5"/>
    <dgm:cxn modelId="{81B6B10C-BF86-C64C-8EB2-35F4191AA5DF}" type="presParOf" srcId="{CB7574B5-2E4A-6F40-A76F-86557EC610FB}" destId="{8E68096D-A8DE-364B-9B6D-C0560A6F776F}" srcOrd="1" destOrd="0" presId="urn:microsoft.com/office/officeart/2005/8/layout/hierarchy5"/>
    <dgm:cxn modelId="{6743FEBB-2757-0542-A373-BBF98E97134F}" type="presParOf" srcId="{BEB7FF01-DE2C-E34D-B93B-8A8A10A58AB7}" destId="{7FFAD3F5-6C5E-4642-B094-839613013BEA}" srcOrd="1" destOrd="0" presId="urn:microsoft.com/office/officeart/2005/8/layout/hierarchy5"/>
    <dgm:cxn modelId="{58710D02-04D2-2A4A-BA69-4760B502CC05}" type="presParOf" srcId="{7FFAD3F5-6C5E-4642-B094-839613013BEA}" destId="{76814A99-7BC8-CB45-B2B0-C4F0E66F783A}" srcOrd="0" destOrd="0" presId="urn:microsoft.com/office/officeart/2005/8/layout/hierarchy5"/>
    <dgm:cxn modelId="{ED040FAC-65C3-2F41-95ED-F5DDE7637FB7}" type="presParOf" srcId="{BEB7FF01-DE2C-E34D-B93B-8A8A10A58AB7}" destId="{7DF44DBB-7EBF-3A45-B87C-D49C57B26E44}" srcOrd="2" destOrd="0" presId="urn:microsoft.com/office/officeart/2005/8/layout/hierarchy5"/>
    <dgm:cxn modelId="{B7FDD738-CBB2-3B43-9A2A-1838D5B9D1EB}" type="presParOf" srcId="{7DF44DBB-7EBF-3A45-B87C-D49C57B26E44}" destId="{AE0A7123-CEFA-EA44-90CA-0778198D7C70}" srcOrd="0" destOrd="0" presId="urn:microsoft.com/office/officeart/2005/8/layout/hierarchy5"/>
    <dgm:cxn modelId="{AD4D9A30-0F40-BD40-B03C-4473692834AB}" type="presParOf" srcId="{7DF44DBB-7EBF-3A45-B87C-D49C57B26E44}" destId="{9B70A903-A8F4-7044-84B9-0BC2A3D01E15}" srcOrd="1" destOrd="0" presId="urn:microsoft.com/office/officeart/2005/8/layout/hierarchy5"/>
    <dgm:cxn modelId="{CE44E1D5-6BEA-BF48-AD7D-A6702B34671D}" type="presParOf" srcId="{BEB7FF01-DE2C-E34D-B93B-8A8A10A58AB7}" destId="{49420D6C-B906-D144-B9C7-00BD2BB8E170}" srcOrd="3" destOrd="0" presId="urn:microsoft.com/office/officeart/2005/8/layout/hierarchy5"/>
    <dgm:cxn modelId="{F1F99032-3AF6-1841-98B9-F289E52A2370}" type="presParOf" srcId="{49420D6C-B906-D144-B9C7-00BD2BB8E170}" destId="{EDBE6523-4964-4647-993B-63C466E28442}" srcOrd="0" destOrd="0" presId="urn:microsoft.com/office/officeart/2005/8/layout/hierarchy5"/>
    <dgm:cxn modelId="{F199B9B8-569F-F746-A5FA-58A9D60479E6}" type="presParOf" srcId="{BEB7FF01-DE2C-E34D-B93B-8A8A10A58AB7}" destId="{CBA8F12E-6F82-4948-BD7C-D25F780F2E27}" srcOrd="4" destOrd="0" presId="urn:microsoft.com/office/officeart/2005/8/layout/hierarchy5"/>
    <dgm:cxn modelId="{CF8EC94B-36A4-FC42-891E-7632E1A2CB2C}" type="presParOf" srcId="{CBA8F12E-6F82-4948-BD7C-D25F780F2E27}" destId="{92F13D48-7490-4C45-B9B8-53795A07BDC7}" srcOrd="0" destOrd="0" presId="urn:microsoft.com/office/officeart/2005/8/layout/hierarchy5"/>
    <dgm:cxn modelId="{31B2320D-BF98-5D44-BEDB-542C6E527B07}" type="presParOf" srcId="{CBA8F12E-6F82-4948-BD7C-D25F780F2E27}" destId="{BE4465C6-C144-BF4D-AF65-47947C784341}" srcOrd="1" destOrd="0" presId="urn:microsoft.com/office/officeart/2005/8/layout/hierarchy5"/>
    <dgm:cxn modelId="{B523C97F-44AC-9E44-92AA-B52FACC19059}" type="presParOf" srcId="{BEB7FF01-DE2C-E34D-B93B-8A8A10A58AB7}" destId="{E234461A-B3FF-E748-A9B8-A6932299A614}" srcOrd="5" destOrd="0" presId="urn:microsoft.com/office/officeart/2005/8/layout/hierarchy5"/>
    <dgm:cxn modelId="{59CA3215-5B62-9C40-A47E-E3370E0BF05E}" type="presParOf" srcId="{E234461A-B3FF-E748-A9B8-A6932299A614}" destId="{F06B7B4B-2938-4449-9D51-0B5B83AAAA03}" srcOrd="0" destOrd="0" presId="urn:microsoft.com/office/officeart/2005/8/layout/hierarchy5"/>
    <dgm:cxn modelId="{BAFD4747-59FA-D948-8D7F-42F29FC53029}" type="presParOf" srcId="{BEB7FF01-DE2C-E34D-B93B-8A8A10A58AB7}" destId="{DC871140-4D8F-4D4C-9F79-ACB4F35B438D}" srcOrd="6" destOrd="0" presId="urn:microsoft.com/office/officeart/2005/8/layout/hierarchy5"/>
    <dgm:cxn modelId="{FBFCA4F2-439E-F549-8871-80CE5EED9D46}" type="presParOf" srcId="{DC871140-4D8F-4D4C-9F79-ACB4F35B438D}" destId="{D90418E4-6477-2440-8967-65A05FC1414B}" srcOrd="0" destOrd="0" presId="urn:microsoft.com/office/officeart/2005/8/layout/hierarchy5"/>
    <dgm:cxn modelId="{CE8B993B-D8A0-5B44-9476-1975F4E45CDF}" type="presParOf" srcId="{DC871140-4D8F-4D4C-9F79-ACB4F35B438D}" destId="{D1329DFE-495B-6F44-97B3-F5F2A838D46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418E4-6477-2440-8967-65A05FC1414B}">
      <dsp:nvSpPr>
        <dsp:cNvPr id="0" name=""/>
        <dsp:cNvSpPr/>
      </dsp:nvSpPr>
      <dsp:spPr>
        <a:xfrm>
          <a:off x="5978921" y="0"/>
          <a:ext cx="153193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Representative Organism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(Selected Case study)</a:t>
          </a:r>
        </a:p>
      </dsp:txBody>
      <dsp:txXfrm>
        <a:off x="5978921" y="0"/>
        <a:ext cx="1531937" cy="1625600"/>
      </dsp:txXfrm>
    </dsp:sp>
    <dsp:sp modelId="{92F13D48-7490-4C45-B9B8-53795A07BDC7}">
      <dsp:nvSpPr>
        <dsp:cNvPr id="0" name=""/>
        <dsp:cNvSpPr/>
      </dsp:nvSpPr>
      <dsp:spPr>
        <a:xfrm>
          <a:off x="4191661" y="0"/>
          <a:ext cx="153193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</a:t>
          </a:r>
        </a:p>
      </dsp:txBody>
      <dsp:txXfrm>
        <a:off x="4191661" y="0"/>
        <a:ext cx="1531937" cy="1625600"/>
      </dsp:txXfrm>
    </dsp:sp>
    <dsp:sp modelId="{AE0A7123-CEFA-EA44-90CA-0778198D7C70}">
      <dsp:nvSpPr>
        <dsp:cNvPr id="0" name=""/>
        <dsp:cNvSpPr/>
      </dsp:nvSpPr>
      <dsp:spPr>
        <a:xfrm>
          <a:off x="2404400" y="0"/>
          <a:ext cx="153193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Phylum</a:t>
          </a:r>
        </a:p>
      </dsp:txBody>
      <dsp:txXfrm>
        <a:off x="2404400" y="0"/>
        <a:ext cx="1531937" cy="1625600"/>
      </dsp:txXfrm>
    </dsp:sp>
    <dsp:sp modelId="{6E7F56FF-952F-3342-9EAD-28A0E553C0BB}">
      <dsp:nvSpPr>
        <dsp:cNvPr id="0" name=""/>
        <dsp:cNvSpPr/>
      </dsp:nvSpPr>
      <dsp:spPr>
        <a:xfrm>
          <a:off x="617140" y="0"/>
          <a:ext cx="153193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Kingdom</a:t>
          </a:r>
        </a:p>
      </dsp:txBody>
      <dsp:txXfrm>
        <a:off x="617140" y="0"/>
        <a:ext cx="1531937" cy="1625600"/>
      </dsp:txXfrm>
    </dsp:sp>
    <dsp:sp modelId="{CE152E40-E336-9849-849F-C9FEBFC6F010}">
      <dsp:nvSpPr>
        <dsp:cNvPr id="0" name=""/>
        <dsp:cNvSpPr/>
      </dsp:nvSpPr>
      <dsp:spPr>
        <a:xfrm>
          <a:off x="744801" y="3461633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Animalia</a:t>
          </a:r>
        </a:p>
      </dsp:txBody>
      <dsp:txXfrm>
        <a:off x="763496" y="3480328"/>
        <a:ext cx="1239224" cy="600917"/>
      </dsp:txXfrm>
    </dsp:sp>
    <dsp:sp modelId="{9B91541D-B0A6-BA49-8601-32047DDFEB2D}">
      <dsp:nvSpPr>
        <dsp:cNvPr id="0" name=""/>
        <dsp:cNvSpPr/>
      </dsp:nvSpPr>
      <dsp:spPr>
        <a:xfrm rot="17692822">
          <a:off x="1669875" y="3219645"/>
          <a:ext cx="1213728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213728" y="10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46396" y="3199903"/>
        <a:ext cx="60686" cy="60686"/>
      </dsp:txXfrm>
    </dsp:sp>
    <dsp:sp modelId="{265E885F-53DF-E745-AE70-7EC914AD1A91}">
      <dsp:nvSpPr>
        <dsp:cNvPr id="0" name=""/>
        <dsp:cNvSpPr/>
      </dsp:nvSpPr>
      <dsp:spPr>
        <a:xfrm>
          <a:off x="2532062" y="2360553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Chordata</a:t>
          </a:r>
        </a:p>
      </dsp:txBody>
      <dsp:txXfrm>
        <a:off x="2550757" y="2379248"/>
        <a:ext cx="1239224" cy="600917"/>
      </dsp:txXfrm>
    </dsp:sp>
    <dsp:sp modelId="{DA194A38-F5C2-7F47-B64F-B50BB01FA5C7}">
      <dsp:nvSpPr>
        <dsp:cNvPr id="0" name=""/>
        <dsp:cNvSpPr/>
      </dsp:nvSpPr>
      <dsp:spPr>
        <a:xfrm rot="18289469">
          <a:off x="3616900" y="2302078"/>
          <a:ext cx="89419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894199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1645" y="2290325"/>
        <a:ext cx="44709" cy="44709"/>
      </dsp:txXfrm>
    </dsp:sp>
    <dsp:sp modelId="{C22A1F90-E50C-2040-B11E-2B6D9382D8BB}">
      <dsp:nvSpPr>
        <dsp:cNvPr id="0" name=""/>
        <dsp:cNvSpPr/>
      </dsp:nvSpPr>
      <dsp:spPr>
        <a:xfrm>
          <a:off x="4319322" y="1626499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Mammalia</a:t>
          </a:r>
        </a:p>
      </dsp:txBody>
      <dsp:txXfrm>
        <a:off x="4338017" y="1645194"/>
        <a:ext cx="1239224" cy="600917"/>
      </dsp:txXfrm>
    </dsp:sp>
    <dsp:sp modelId="{FB2F095C-C76C-7C4B-91C2-DDC250B64D8C}">
      <dsp:nvSpPr>
        <dsp:cNvPr id="0" name=""/>
        <dsp:cNvSpPr/>
      </dsp:nvSpPr>
      <dsp:spPr>
        <a:xfrm>
          <a:off x="5595937" y="1935051"/>
          <a:ext cx="51064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10645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38494" y="1932887"/>
        <a:ext cx="25532" cy="25532"/>
      </dsp:txXfrm>
    </dsp:sp>
    <dsp:sp modelId="{CD8DBD0C-9085-2745-A01D-990E5108F1D7}">
      <dsp:nvSpPr>
        <dsp:cNvPr id="0" name=""/>
        <dsp:cNvSpPr/>
      </dsp:nvSpPr>
      <dsp:spPr>
        <a:xfrm>
          <a:off x="6106583" y="1626499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Human</a:t>
          </a:r>
        </a:p>
      </dsp:txBody>
      <dsp:txXfrm>
        <a:off x="6125278" y="1645194"/>
        <a:ext cx="1239224" cy="600917"/>
      </dsp:txXfrm>
    </dsp:sp>
    <dsp:sp modelId="{0D72922E-E241-4444-9F40-3A6F9D70E3BF}">
      <dsp:nvSpPr>
        <dsp:cNvPr id="0" name=""/>
        <dsp:cNvSpPr/>
      </dsp:nvSpPr>
      <dsp:spPr>
        <a:xfrm>
          <a:off x="3808677" y="2669104"/>
          <a:ext cx="51064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10645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233" y="2666940"/>
        <a:ext cx="25532" cy="25532"/>
      </dsp:txXfrm>
    </dsp:sp>
    <dsp:sp modelId="{2FECC07C-6649-B24F-90CE-CBA066792849}">
      <dsp:nvSpPr>
        <dsp:cNvPr id="0" name=""/>
        <dsp:cNvSpPr/>
      </dsp:nvSpPr>
      <dsp:spPr>
        <a:xfrm>
          <a:off x="4319322" y="2360553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Reptilia</a:t>
          </a:r>
          <a:endParaRPr lang="en-US" sz="1800" kern="1200" dirty="0"/>
        </a:p>
      </dsp:txBody>
      <dsp:txXfrm>
        <a:off x="4338017" y="2379248"/>
        <a:ext cx="1239224" cy="600917"/>
      </dsp:txXfrm>
    </dsp:sp>
    <dsp:sp modelId="{426787D1-B10D-3642-8CA1-E63A53EDE760}">
      <dsp:nvSpPr>
        <dsp:cNvPr id="0" name=""/>
        <dsp:cNvSpPr/>
      </dsp:nvSpPr>
      <dsp:spPr>
        <a:xfrm>
          <a:off x="5595937" y="2669104"/>
          <a:ext cx="51064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10645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38494" y="2666940"/>
        <a:ext cx="25532" cy="25532"/>
      </dsp:txXfrm>
    </dsp:sp>
    <dsp:sp modelId="{2DE9563E-42C2-BF41-B00D-BFE26E525677}">
      <dsp:nvSpPr>
        <dsp:cNvPr id="0" name=""/>
        <dsp:cNvSpPr/>
      </dsp:nvSpPr>
      <dsp:spPr>
        <a:xfrm>
          <a:off x="6106583" y="2360553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Snake</a:t>
          </a:r>
        </a:p>
      </dsp:txBody>
      <dsp:txXfrm>
        <a:off x="6125278" y="2379248"/>
        <a:ext cx="1239224" cy="600917"/>
      </dsp:txXfrm>
    </dsp:sp>
    <dsp:sp modelId="{70379D99-F2B7-134B-85B4-D0B0E99E097F}">
      <dsp:nvSpPr>
        <dsp:cNvPr id="0" name=""/>
        <dsp:cNvSpPr/>
      </dsp:nvSpPr>
      <dsp:spPr>
        <a:xfrm rot="3310531">
          <a:off x="3616900" y="3036131"/>
          <a:ext cx="89419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894199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1645" y="3024378"/>
        <a:ext cx="44709" cy="44709"/>
      </dsp:txXfrm>
    </dsp:sp>
    <dsp:sp modelId="{3F5F9AA5-F120-AA4F-B854-923B571330F2}">
      <dsp:nvSpPr>
        <dsp:cNvPr id="0" name=""/>
        <dsp:cNvSpPr/>
      </dsp:nvSpPr>
      <dsp:spPr>
        <a:xfrm>
          <a:off x="4319322" y="3094606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Amphibia</a:t>
          </a:r>
        </a:p>
      </dsp:txBody>
      <dsp:txXfrm>
        <a:off x="4338017" y="3113301"/>
        <a:ext cx="1239224" cy="600917"/>
      </dsp:txXfrm>
    </dsp:sp>
    <dsp:sp modelId="{6FBA6FDC-B243-3347-AA49-19D8154E0F38}">
      <dsp:nvSpPr>
        <dsp:cNvPr id="0" name=""/>
        <dsp:cNvSpPr/>
      </dsp:nvSpPr>
      <dsp:spPr>
        <a:xfrm>
          <a:off x="5595937" y="3403158"/>
          <a:ext cx="51064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10645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38494" y="3400994"/>
        <a:ext cx="25532" cy="25532"/>
      </dsp:txXfrm>
    </dsp:sp>
    <dsp:sp modelId="{3BF2A05D-8D0D-7542-892F-EF4644FA9E0E}">
      <dsp:nvSpPr>
        <dsp:cNvPr id="0" name=""/>
        <dsp:cNvSpPr/>
      </dsp:nvSpPr>
      <dsp:spPr>
        <a:xfrm>
          <a:off x="6106583" y="3094606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Frog</a:t>
          </a:r>
        </a:p>
      </dsp:txBody>
      <dsp:txXfrm>
        <a:off x="6125278" y="3113301"/>
        <a:ext cx="1239224" cy="600917"/>
      </dsp:txXfrm>
    </dsp:sp>
    <dsp:sp modelId="{51B77738-03B5-3642-A5AE-48C38D74A661}">
      <dsp:nvSpPr>
        <dsp:cNvPr id="0" name=""/>
        <dsp:cNvSpPr/>
      </dsp:nvSpPr>
      <dsp:spPr>
        <a:xfrm rot="2142401">
          <a:off x="1962308" y="3953698"/>
          <a:ext cx="628862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28862" y="10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1017" y="3948578"/>
        <a:ext cx="31443" cy="31443"/>
      </dsp:txXfrm>
    </dsp:sp>
    <dsp:sp modelId="{B81B1855-C3C8-4844-8594-EE835A90DA1B}">
      <dsp:nvSpPr>
        <dsp:cNvPr id="0" name=""/>
        <dsp:cNvSpPr/>
      </dsp:nvSpPr>
      <dsp:spPr>
        <a:xfrm>
          <a:off x="2532062" y="3828659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Arthropoda</a:t>
          </a:r>
        </a:p>
      </dsp:txBody>
      <dsp:txXfrm>
        <a:off x="2550757" y="3847354"/>
        <a:ext cx="1239224" cy="600917"/>
      </dsp:txXfrm>
    </dsp:sp>
    <dsp:sp modelId="{956B4369-F6B5-7E47-96FC-7ADB5814EED7}">
      <dsp:nvSpPr>
        <dsp:cNvPr id="0" name=""/>
        <dsp:cNvSpPr/>
      </dsp:nvSpPr>
      <dsp:spPr>
        <a:xfrm>
          <a:off x="3808677" y="4137211"/>
          <a:ext cx="51064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10645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233" y="4135047"/>
        <a:ext cx="25532" cy="25532"/>
      </dsp:txXfrm>
    </dsp:sp>
    <dsp:sp modelId="{1D535C38-8D26-A64D-BF28-C4D32252FFA4}">
      <dsp:nvSpPr>
        <dsp:cNvPr id="0" name=""/>
        <dsp:cNvSpPr/>
      </dsp:nvSpPr>
      <dsp:spPr>
        <a:xfrm>
          <a:off x="4319322" y="3828659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Insecta</a:t>
          </a:r>
          <a:endParaRPr lang="en-US" sz="1800" kern="1200" dirty="0"/>
        </a:p>
      </dsp:txBody>
      <dsp:txXfrm>
        <a:off x="4338017" y="3847354"/>
        <a:ext cx="1239224" cy="600917"/>
      </dsp:txXfrm>
    </dsp:sp>
    <dsp:sp modelId="{DDE6E725-EE71-1B42-B28A-5ADCF4903E44}">
      <dsp:nvSpPr>
        <dsp:cNvPr id="0" name=""/>
        <dsp:cNvSpPr/>
      </dsp:nvSpPr>
      <dsp:spPr>
        <a:xfrm>
          <a:off x="5595937" y="4137211"/>
          <a:ext cx="51064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10645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38494" y="4135047"/>
        <a:ext cx="25532" cy="25532"/>
      </dsp:txXfrm>
    </dsp:sp>
    <dsp:sp modelId="{0E442D54-DA75-A546-AE6E-005961376AE8}">
      <dsp:nvSpPr>
        <dsp:cNvPr id="0" name=""/>
        <dsp:cNvSpPr/>
      </dsp:nvSpPr>
      <dsp:spPr>
        <a:xfrm>
          <a:off x="6106583" y="3828659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Grasshopper</a:t>
          </a:r>
        </a:p>
      </dsp:txBody>
      <dsp:txXfrm>
        <a:off x="6125278" y="3847354"/>
        <a:ext cx="1239224" cy="600917"/>
      </dsp:txXfrm>
    </dsp:sp>
    <dsp:sp modelId="{17D4136D-3C24-EB45-86B0-12E4CA963A8C}">
      <dsp:nvSpPr>
        <dsp:cNvPr id="0" name=""/>
        <dsp:cNvSpPr/>
      </dsp:nvSpPr>
      <dsp:spPr>
        <a:xfrm rot="3907178">
          <a:off x="1669875" y="4320725"/>
          <a:ext cx="1213728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213728" y="10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46396" y="4300983"/>
        <a:ext cx="60686" cy="60686"/>
      </dsp:txXfrm>
    </dsp:sp>
    <dsp:sp modelId="{7175A761-7B8D-FE4F-88F8-2077BF8675C5}">
      <dsp:nvSpPr>
        <dsp:cNvPr id="0" name=""/>
        <dsp:cNvSpPr/>
      </dsp:nvSpPr>
      <dsp:spPr>
        <a:xfrm>
          <a:off x="2532062" y="4562713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Mollusca</a:t>
          </a:r>
        </a:p>
      </dsp:txBody>
      <dsp:txXfrm>
        <a:off x="2550757" y="4581408"/>
        <a:ext cx="1239224" cy="600917"/>
      </dsp:txXfrm>
    </dsp:sp>
    <dsp:sp modelId="{90B882C4-A64D-8042-B086-8B63BB530415}">
      <dsp:nvSpPr>
        <dsp:cNvPr id="0" name=""/>
        <dsp:cNvSpPr/>
      </dsp:nvSpPr>
      <dsp:spPr>
        <a:xfrm>
          <a:off x="3808677" y="4871265"/>
          <a:ext cx="51064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10645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233" y="4869100"/>
        <a:ext cx="25532" cy="25532"/>
      </dsp:txXfrm>
    </dsp:sp>
    <dsp:sp modelId="{4EB9B36C-038F-1B4D-B16F-9401A737D8AC}">
      <dsp:nvSpPr>
        <dsp:cNvPr id="0" name=""/>
        <dsp:cNvSpPr/>
      </dsp:nvSpPr>
      <dsp:spPr>
        <a:xfrm>
          <a:off x="4319322" y="4562713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Gastropoda</a:t>
          </a:r>
          <a:endParaRPr lang="en-US" sz="1800" kern="1200" dirty="0"/>
        </a:p>
      </dsp:txBody>
      <dsp:txXfrm>
        <a:off x="4338017" y="4581408"/>
        <a:ext cx="1239224" cy="600917"/>
      </dsp:txXfrm>
    </dsp:sp>
    <dsp:sp modelId="{E8AE8E70-6BF9-EB4C-A02D-C65F16E8DB27}">
      <dsp:nvSpPr>
        <dsp:cNvPr id="0" name=""/>
        <dsp:cNvSpPr/>
      </dsp:nvSpPr>
      <dsp:spPr>
        <a:xfrm>
          <a:off x="5595937" y="4871265"/>
          <a:ext cx="51064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10645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38494" y="4869100"/>
        <a:ext cx="25532" cy="25532"/>
      </dsp:txXfrm>
    </dsp:sp>
    <dsp:sp modelId="{34436867-4DA9-D446-9036-DF21BCEC073A}">
      <dsp:nvSpPr>
        <dsp:cNvPr id="0" name=""/>
        <dsp:cNvSpPr/>
      </dsp:nvSpPr>
      <dsp:spPr>
        <a:xfrm>
          <a:off x="6106583" y="4562713"/>
          <a:ext cx="1276614" cy="638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Snail</a:t>
          </a:r>
        </a:p>
      </dsp:txBody>
      <dsp:txXfrm>
        <a:off x="6125278" y="4581408"/>
        <a:ext cx="1239224" cy="600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2E504-40B5-2649-A720-F65E045B6222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ED671-25E2-1F4A-B7F2-DA99F6B5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5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32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39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11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68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40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6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68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15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1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3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5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18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2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42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03127-C898-BE4B-B788-C8062A4339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1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9C3-7169-F142-8FE5-F61014072BE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656-3DE7-9A4B-BEFD-19D069C6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9C3-7169-F142-8FE5-F61014072BE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656-3DE7-9A4B-BEFD-19D069C6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9C3-7169-F142-8FE5-F61014072BE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656-3DE7-9A4B-BEFD-19D069C6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2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9C3-7169-F142-8FE5-F61014072BE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656-3DE7-9A4B-BEFD-19D069C6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2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9C3-7169-F142-8FE5-F61014072BE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656-3DE7-9A4B-BEFD-19D069C6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9C3-7169-F142-8FE5-F61014072BE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656-3DE7-9A4B-BEFD-19D069C6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9C3-7169-F142-8FE5-F61014072BE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656-3DE7-9A4B-BEFD-19D069C6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8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9C3-7169-F142-8FE5-F61014072BE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656-3DE7-9A4B-BEFD-19D069C6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3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9C3-7169-F142-8FE5-F61014072BE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656-3DE7-9A4B-BEFD-19D069C6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9C3-7169-F142-8FE5-F61014072BE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656-3DE7-9A4B-BEFD-19D069C6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9C3-7169-F142-8FE5-F61014072BE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656-3DE7-9A4B-BEFD-19D069C6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79C3-7169-F142-8FE5-F61014072BE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5656-3DE7-9A4B-BEFD-19D069C6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4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A1E92-D3C5-BB44-9E29-E334C3A331F8}"/>
              </a:ext>
            </a:extLst>
          </p:cNvPr>
          <p:cNvSpPr/>
          <p:nvPr/>
        </p:nvSpPr>
        <p:spPr>
          <a:xfrm>
            <a:off x="4608205" y="3336487"/>
            <a:ext cx="1753017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ysClr val="windowText" lastClr="000000"/>
                </a:solidFill>
              </a:rPr>
              <a:t>Harness Chemical Energy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ysClr val="windowText" lastClr="000000"/>
                </a:solidFill>
              </a:rPr>
              <a:t>Remove Waste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1FF15-F778-C246-9C06-29BDB045528D}"/>
              </a:ext>
            </a:extLst>
          </p:cNvPr>
          <p:cNvSpPr txBox="1"/>
          <p:nvPr/>
        </p:nvSpPr>
        <p:spPr>
          <a:xfrm>
            <a:off x="3736122" y="3032468"/>
            <a:ext cx="5565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Solid </a:t>
            </a:r>
          </a:p>
          <a:p>
            <a:pPr algn="r"/>
            <a:r>
              <a:rPr lang="en-US" sz="1100" dirty="0"/>
              <a:t>(Food)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96621-C146-3247-B3A8-3ADB714845DF}"/>
              </a:ext>
            </a:extLst>
          </p:cNvPr>
          <p:cNvSpPr txBox="1"/>
          <p:nvPr/>
        </p:nvSpPr>
        <p:spPr>
          <a:xfrm>
            <a:off x="3695594" y="3517954"/>
            <a:ext cx="6303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Liquid</a:t>
            </a:r>
          </a:p>
          <a:p>
            <a:pPr algn="r"/>
            <a:r>
              <a:rPr lang="en-US" sz="1100" dirty="0"/>
              <a:t>(Water)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A7BCC-BB2D-BE42-9049-C683ADFF9353}"/>
              </a:ext>
            </a:extLst>
          </p:cNvPr>
          <p:cNvSpPr txBox="1"/>
          <p:nvPr/>
        </p:nvSpPr>
        <p:spPr>
          <a:xfrm>
            <a:off x="3893495" y="3988603"/>
            <a:ext cx="4347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Gas</a:t>
            </a:r>
            <a:br>
              <a:rPr lang="en-US" sz="1100" dirty="0"/>
            </a:br>
            <a:r>
              <a:rPr lang="en-US" sz="1100" dirty="0"/>
              <a:t>(Air)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CB1F67-C094-2E41-8816-5F21BF17BE5A}"/>
              </a:ext>
            </a:extLst>
          </p:cNvPr>
          <p:cNvCxnSpPr>
            <a:cxnSpLocks/>
          </p:cNvCxnSpPr>
          <p:nvPr/>
        </p:nvCxnSpPr>
        <p:spPr>
          <a:xfrm>
            <a:off x="4102124" y="3421727"/>
            <a:ext cx="50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BCBFB0-483C-CB49-88A6-B0A698836871}"/>
              </a:ext>
            </a:extLst>
          </p:cNvPr>
          <p:cNvCxnSpPr>
            <a:cxnSpLocks/>
          </p:cNvCxnSpPr>
          <p:nvPr/>
        </p:nvCxnSpPr>
        <p:spPr>
          <a:xfrm>
            <a:off x="4112507" y="3907568"/>
            <a:ext cx="5028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31DF31-E94B-7545-8AB1-B5ED429E9EBE}"/>
              </a:ext>
            </a:extLst>
          </p:cNvPr>
          <p:cNvCxnSpPr>
            <a:cxnSpLocks/>
          </p:cNvCxnSpPr>
          <p:nvPr/>
        </p:nvCxnSpPr>
        <p:spPr>
          <a:xfrm flipV="1">
            <a:off x="4109633" y="4373954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6118C0-43C5-DC4B-B531-E430917D4BBC}"/>
              </a:ext>
            </a:extLst>
          </p:cNvPr>
          <p:cNvCxnSpPr>
            <a:cxnSpLocks/>
          </p:cNvCxnSpPr>
          <p:nvPr/>
        </p:nvCxnSpPr>
        <p:spPr>
          <a:xfrm>
            <a:off x="6361401" y="3425196"/>
            <a:ext cx="50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76B151-FF68-F242-998E-AC7E7EB618C9}"/>
              </a:ext>
            </a:extLst>
          </p:cNvPr>
          <p:cNvCxnSpPr>
            <a:cxnSpLocks/>
          </p:cNvCxnSpPr>
          <p:nvPr/>
        </p:nvCxnSpPr>
        <p:spPr>
          <a:xfrm>
            <a:off x="6371784" y="3911037"/>
            <a:ext cx="5028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9D60F4-9064-4A46-9A7B-702ADEE182A3}"/>
              </a:ext>
            </a:extLst>
          </p:cNvPr>
          <p:cNvCxnSpPr>
            <a:cxnSpLocks/>
          </p:cNvCxnSpPr>
          <p:nvPr/>
        </p:nvCxnSpPr>
        <p:spPr>
          <a:xfrm flipV="1">
            <a:off x="6368910" y="4377423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769C8F-F759-7F4D-B6B3-8CA7A36D31F2}"/>
              </a:ext>
            </a:extLst>
          </p:cNvPr>
          <p:cNvSpPr txBox="1"/>
          <p:nvPr/>
        </p:nvSpPr>
        <p:spPr>
          <a:xfrm>
            <a:off x="6612748" y="3010965"/>
            <a:ext cx="635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Solid </a:t>
            </a:r>
          </a:p>
          <a:p>
            <a:r>
              <a:rPr lang="en-US" sz="1100" dirty="0"/>
              <a:t>(Waste)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128654-BE1A-6E47-870E-011F9421395B}"/>
              </a:ext>
            </a:extLst>
          </p:cNvPr>
          <p:cNvSpPr txBox="1"/>
          <p:nvPr/>
        </p:nvSpPr>
        <p:spPr>
          <a:xfrm>
            <a:off x="6615770" y="3489017"/>
            <a:ext cx="635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Liquid</a:t>
            </a:r>
          </a:p>
          <a:p>
            <a:r>
              <a:rPr lang="en-US" sz="1100" dirty="0"/>
              <a:t>(Waste)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8F79E-B111-5145-9D8A-5539E8198916}"/>
              </a:ext>
            </a:extLst>
          </p:cNvPr>
          <p:cNvSpPr txBox="1"/>
          <p:nvPr/>
        </p:nvSpPr>
        <p:spPr>
          <a:xfrm>
            <a:off x="6614405" y="3959666"/>
            <a:ext cx="4347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Gas</a:t>
            </a:r>
            <a:br>
              <a:rPr lang="en-US" sz="1100" dirty="0"/>
            </a:br>
            <a:r>
              <a:rPr lang="en-US" sz="1100" dirty="0"/>
              <a:t>(Air)</a:t>
            </a:r>
          </a:p>
        </p:txBody>
      </p:sp>
    </p:spTree>
    <p:extLst>
      <p:ext uri="{BB962C8B-B14F-4D97-AF65-F5344CB8AC3E}">
        <p14:creationId xmlns:p14="http://schemas.microsoft.com/office/powerpoint/2010/main" val="377440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20F3EF-02F6-304C-B825-B32CC501BEDD}"/>
              </a:ext>
            </a:extLst>
          </p:cNvPr>
          <p:cNvGrpSpPr/>
          <p:nvPr/>
        </p:nvGrpSpPr>
        <p:grpSpPr>
          <a:xfrm>
            <a:off x="1052712" y="1854047"/>
            <a:ext cx="7023207" cy="5668980"/>
            <a:chOff x="1052712" y="1854047"/>
            <a:chExt cx="7023207" cy="566898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6E58FD8-1DF5-FF4D-902E-1008CABBF4F9}"/>
                </a:ext>
              </a:extLst>
            </p:cNvPr>
            <p:cNvSpPr/>
            <p:nvPr/>
          </p:nvSpPr>
          <p:spPr>
            <a:xfrm>
              <a:off x="1100380" y="1859798"/>
              <a:ext cx="4865584" cy="114900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76EB373-2184-084D-8895-D28EC9760747}"/>
                </a:ext>
              </a:extLst>
            </p:cNvPr>
            <p:cNvSpPr/>
            <p:nvPr/>
          </p:nvSpPr>
          <p:spPr>
            <a:xfrm>
              <a:off x="1098999" y="3185664"/>
              <a:ext cx="4865584" cy="5145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400E0EE-C3F2-EA40-9DDE-30371C621449}"/>
                </a:ext>
              </a:extLst>
            </p:cNvPr>
            <p:cNvSpPr/>
            <p:nvPr/>
          </p:nvSpPr>
          <p:spPr>
            <a:xfrm>
              <a:off x="1105898" y="3873555"/>
              <a:ext cx="3945382" cy="54476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F1EC98-1668-1B4C-8FCE-74191FA9D4DB}"/>
                </a:ext>
              </a:extLst>
            </p:cNvPr>
            <p:cNvSpPr/>
            <p:nvPr/>
          </p:nvSpPr>
          <p:spPr>
            <a:xfrm>
              <a:off x="2939939" y="5673285"/>
              <a:ext cx="880596" cy="122021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9001F1B-B14E-5F40-93F3-33948AD68808}"/>
                </a:ext>
              </a:extLst>
            </p:cNvPr>
            <p:cNvSpPr/>
            <p:nvPr/>
          </p:nvSpPr>
          <p:spPr>
            <a:xfrm>
              <a:off x="5262131" y="5657536"/>
              <a:ext cx="880596" cy="123595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5A02C2-5EBB-304D-BC7F-B3C3816F95BD}"/>
                </a:ext>
              </a:extLst>
            </p:cNvPr>
            <p:cNvSpPr/>
            <p:nvPr/>
          </p:nvSpPr>
          <p:spPr>
            <a:xfrm>
              <a:off x="4093380" y="5670564"/>
              <a:ext cx="880596" cy="12229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03DB0EA-8CC0-494B-967F-5055AC69726D}"/>
                </a:ext>
              </a:extLst>
            </p:cNvPr>
            <p:cNvSpPr/>
            <p:nvPr/>
          </p:nvSpPr>
          <p:spPr>
            <a:xfrm>
              <a:off x="1875170" y="5670564"/>
              <a:ext cx="865712" cy="12229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5925A9E-7869-2C4D-AA05-8D92CF51313B}"/>
                </a:ext>
              </a:extLst>
            </p:cNvPr>
            <p:cNvSpPr/>
            <p:nvPr/>
          </p:nvSpPr>
          <p:spPr>
            <a:xfrm>
              <a:off x="7074809" y="5131517"/>
              <a:ext cx="906718" cy="184420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005C1CE-3B12-FC45-9B87-1E557E818758}"/>
                </a:ext>
              </a:extLst>
            </p:cNvPr>
            <p:cNvSpPr/>
            <p:nvPr/>
          </p:nvSpPr>
          <p:spPr>
            <a:xfrm>
              <a:off x="7061235" y="3187956"/>
              <a:ext cx="1014684" cy="183501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5723227-EF9A-DC47-9CFC-F8D2D681999C}"/>
                </a:ext>
              </a:extLst>
            </p:cNvPr>
            <p:cNvSpPr/>
            <p:nvPr/>
          </p:nvSpPr>
          <p:spPr>
            <a:xfrm>
              <a:off x="1052712" y="4528322"/>
              <a:ext cx="3924641" cy="51328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65DC734-2FAC-DD43-9D4F-1C3BA7337398}"/>
                </a:ext>
              </a:extLst>
            </p:cNvPr>
            <p:cNvSpPr/>
            <p:nvPr/>
          </p:nvSpPr>
          <p:spPr>
            <a:xfrm flipV="1">
              <a:off x="3469908" y="7010977"/>
              <a:ext cx="1969357" cy="51205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2A35BED-5F68-974F-A971-EA007E9549CE}"/>
                </a:ext>
              </a:extLst>
            </p:cNvPr>
            <p:cNvSpPr/>
            <p:nvPr/>
          </p:nvSpPr>
          <p:spPr>
            <a:xfrm>
              <a:off x="6090637" y="1854047"/>
              <a:ext cx="1954545" cy="115475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A62041-D0AF-1B49-8B28-A429B8F3319D}"/>
              </a:ext>
            </a:extLst>
          </p:cNvPr>
          <p:cNvGrpSpPr/>
          <p:nvPr/>
        </p:nvGrpSpPr>
        <p:grpSpPr>
          <a:xfrm>
            <a:off x="972089" y="1754461"/>
            <a:ext cx="6549242" cy="5738111"/>
            <a:chOff x="972089" y="1754461"/>
            <a:chExt cx="6549242" cy="57381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696326-07EC-2D45-8415-644F25205B69}"/>
                </a:ext>
              </a:extLst>
            </p:cNvPr>
            <p:cNvSpPr txBox="1"/>
            <p:nvPr/>
          </p:nvSpPr>
          <p:spPr>
            <a:xfrm>
              <a:off x="3725021" y="1763085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4A49A22-426A-AF47-91B4-6BFDE4176E3E}"/>
                </a:ext>
              </a:extLst>
            </p:cNvPr>
            <p:cNvSpPr txBox="1"/>
            <p:nvPr/>
          </p:nvSpPr>
          <p:spPr>
            <a:xfrm>
              <a:off x="6435069" y="1754461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2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881F1DF-1DF8-8E45-ACFE-F69E9410A0D7}"/>
                </a:ext>
              </a:extLst>
            </p:cNvPr>
            <p:cNvSpPr txBox="1"/>
            <p:nvPr/>
          </p:nvSpPr>
          <p:spPr>
            <a:xfrm>
              <a:off x="4771614" y="3090928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3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8108AD9-B0DA-5247-B073-705B8FA3B3D3}"/>
                </a:ext>
              </a:extLst>
            </p:cNvPr>
            <p:cNvSpPr txBox="1"/>
            <p:nvPr/>
          </p:nvSpPr>
          <p:spPr>
            <a:xfrm>
              <a:off x="4993506" y="3913612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4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2572D17-63F2-8548-BFBC-B6932933C179}"/>
                </a:ext>
              </a:extLst>
            </p:cNvPr>
            <p:cNvSpPr txBox="1"/>
            <p:nvPr/>
          </p:nvSpPr>
          <p:spPr>
            <a:xfrm>
              <a:off x="972089" y="4557379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5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CE207E5-01DE-FC4A-B0A9-97CEBE08064C}"/>
                </a:ext>
              </a:extLst>
            </p:cNvPr>
            <p:cNvSpPr txBox="1"/>
            <p:nvPr/>
          </p:nvSpPr>
          <p:spPr>
            <a:xfrm>
              <a:off x="3030642" y="5580388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6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8583B87-E523-9840-8F5D-57EFA9CFE1CE}"/>
                </a:ext>
              </a:extLst>
            </p:cNvPr>
            <p:cNvSpPr txBox="1"/>
            <p:nvPr/>
          </p:nvSpPr>
          <p:spPr>
            <a:xfrm>
              <a:off x="5336920" y="5573013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8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5090B85-8219-CC4C-A3D5-6D5C84D5AB27}"/>
                </a:ext>
              </a:extLst>
            </p:cNvPr>
            <p:cNvSpPr txBox="1"/>
            <p:nvPr/>
          </p:nvSpPr>
          <p:spPr>
            <a:xfrm>
              <a:off x="4163506" y="5573317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7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DBC7B82-9307-9E48-9356-451AA8533A9F}"/>
                </a:ext>
              </a:extLst>
            </p:cNvPr>
            <p:cNvSpPr txBox="1"/>
            <p:nvPr/>
          </p:nvSpPr>
          <p:spPr>
            <a:xfrm>
              <a:off x="3421210" y="7307906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9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FE94B0F-0F64-0942-9A97-1ABCC87D6151}"/>
                </a:ext>
              </a:extLst>
            </p:cNvPr>
            <p:cNvSpPr txBox="1"/>
            <p:nvPr/>
          </p:nvSpPr>
          <p:spPr>
            <a:xfrm>
              <a:off x="1950120" y="5577009"/>
              <a:ext cx="1964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10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24F7D5C-D40B-6E44-89F9-E329DF9E604B}"/>
                </a:ext>
              </a:extLst>
            </p:cNvPr>
            <p:cNvSpPr txBox="1"/>
            <p:nvPr/>
          </p:nvSpPr>
          <p:spPr>
            <a:xfrm>
              <a:off x="7152845" y="6884360"/>
              <a:ext cx="1964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11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7688D66-2C08-F24F-B289-6352574E64F4}"/>
                </a:ext>
              </a:extLst>
            </p:cNvPr>
            <p:cNvSpPr txBox="1"/>
            <p:nvPr/>
          </p:nvSpPr>
          <p:spPr>
            <a:xfrm>
              <a:off x="7324931" y="3093197"/>
              <a:ext cx="1964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12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1197230" y="19770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7AB10-A8C7-F14F-B94C-DBECE342874B}"/>
              </a:ext>
            </a:extLst>
          </p:cNvPr>
          <p:cNvSpPr/>
          <p:nvPr/>
        </p:nvSpPr>
        <p:spPr>
          <a:xfrm>
            <a:off x="1197230" y="260725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C17E8-6F4D-464F-828B-6648094F41A8}"/>
              </a:ext>
            </a:extLst>
          </p:cNvPr>
          <p:cNvSpPr/>
          <p:nvPr/>
        </p:nvSpPr>
        <p:spPr>
          <a:xfrm>
            <a:off x="2192775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7D2EF-DF83-1246-9401-C0061C7EA017}"/>
              </a:ext>
            </a:extLst>
          </p:cNvPr>
          <p:cNvSpPr/>
          <p:nvPr/>
        </p:nvSpPr>
        <p:spPr>
          <a:xfrm>
            <a:off x="319365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FA970-9BF1-3D4D-9CE7-763B51B50587}"/>
              </a:ext>
            </a:extLst>
          </p:cNvPr>
          <p:cNvSpPr/>
          <p:nvPr/>
        </p:nvSpPr>
        <p:spPr>
          <a:xfrm>
            <a:off x="5193330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84C4E-C05F-7B41-B5F8-8D38785F4B22}"/>
              </a:ext>
            </a:extLst>
          </p:cNvPr>
          <p:cNvSpPr/>
          <p:nvPr/>
        </p:nvSpPr>
        <p:spPr>
          <a:xfrm>
            <a:off x="6184182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201B2-BFB5-3D42-AE0C-FED2292FD2D5}"/>
              </a:ext>
            </a:extLst>
          </p:cNvPr>
          <p:cNvSpPr/>
          <p:nvPr/>
        </p:nvSpPr>
        <p:spPr>
          <a:xfrm>
            <a:off x="7183866" y="197812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09B2E-D371-5E48-B0D3-155330E1A9D5}"/>
              </a:ext>
            </a:extLst>
          </p:cNvPr>
          <p:cNvSpPr/>
          <p:nvPr/>
        </p:nvSpPr>
        <p:spPr>
          <a:xfrm>
            <a:off x="7176896" y="259752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346433" y="177701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 </a:t>
            </a:r>
          </a:p>
          <a:p>
            <a:r>
              <a:rPr lang="en-US" sz="1000" dirty="0"/>
              <a:t>(Food)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0AE39-E98D-784A-B292-ADADB99D42A8}"/>
              </a:ext>
            </a:extLst>
          </p:cNvPr>
          <p:cNvSpPr txBox="1"/>
          <p:nvPr/>
        </p:nvSpPr>
        <p:spPr>
          <a:xfrm>
            <a:off x="313151" y="3042040"/>
            <a:ext cx="58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(Water)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11972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359B-D24D-F643-9850-97C58BEDDFCC}"/>
              </a:ext>
            </a:extLst>
          </p:cNvPr>
          <p:cNvSpPr/>
          <p:nvPr/>
        </p:nvSpPr>
        <p:spPr>
          <a:xfrm>
            <a:off x="2192775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2C7BB-1808-9E4E-B130-7131299ABAB6}"/>
              </a:ext>
            </a:extLst>
          </p:cNvPr>
          <p:cNvSpPr/>
          <p:nvPr/>
        </p:nvSpPr>
        <p:spPr>
          <a:xfrm>
            <a:off x="3193654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61C62E-3D1D-774E-9344-F77AA1158B38}"/>
              </a:ext>
            </a:extLst>
          </p:cNvPr>
          <p:cNvSpPr/>
          <p:nvPr/>
        </p:nvSpPr>
        <p:spPr>
          <a:xfrm>
            <a:off x="51933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406583" y="3777574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  <a:br>
              <a:rPr lang="en-US" sz="1000" dirty="0"/>
            </a:br>
            <a:r>
              <a:rPr lang="en-US" sz="1000" dirty="0"/>
              <a:t>(Air)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1197230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E0435-BACA-D444-8417-1CABC56EA770}"/>
              </a:ext>
            </a:extLst>
          </p:cNvPr>
          <p:cNvSpPr/>
          <p:nvPr/>
        </p:nvSpPr>
        <p:spPr>
          <a:xfrm>
            <a:off x="2192775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2139E8-1D9B-3B42-931C-FF2A935E6000}"/>
              </a:ext>
            </a:extLst>
          </p:cNvPr>
          <p:cNvSpPr/>
          <p:nvPr/>
        </p:nvSpPr>
        <p:spPr>
          <a:xfrm>
            <a:off x="319365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7D08-8ABA-B44D-A292-84C7FF6558E5}"/>
              </a:ext>
            </a:extLst>
          </p:cNvPr>
          <p:cNvSpPr/>
          <p:nvPr/>
        </p:nvSpPr>
        <p:spPr>
          <a:xfrm>
            <a:off x="4192485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72516A-B6FA-ED40-9CFA-4E8D0B3FADC1}"/>
              </a:ext>
            </a:extLst>
          </p:cNvPr>
          <p:cNvSpPr/>
          <p:nvPr/>
        </p:nvSpPr>
        <p:spPr>
          <a:xfrm>
            <a:off x="419194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Oxygen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1963A5-5531-6E44-BB2C-474CD5FEF554}"/>
              </a:ext>
            </a:extLst>
          </p:cNvPr>
          <p:cNvSpPr/>
          <p:nvPr/>
        </p:nvSpPr>
        <p:spPr>
          <a:xfrm>
            <a:off x="419194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6AE45-4996-AB4A-BDCA-2B48FF8C88E0}"/>
              </a:ext>
            </a:extLst>
          </p:cNvPr>
          <p:cNvSpPr/>
          <p:nvPr/>
        </p:nvSpPr>
        <p:spPr>
          <a:xfrm>
            <a:off x="4192485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D5893D-0E2B-AD44-A621-14CDF4BA35F8}"/>
              </a:ext>
            </a:extLst>
          </p:cNvPr>
          <p:cNvSpPr/>
          <p:nvPr/>
        </p:nvSpPr>
        <p:spPr>
          <a:xfrm>
            <a:off x="875960" y="1742740"/>
            <a:ext cx="7238380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52DA0D-0DC7-2549-88ED-BDCFA36D4202}"/>
              </a:ext>
            </a:extLst>
          </p:cNvPr>
          <p:cNvSpPr/>
          <p:nvPr/>
        </p:nvSpPr>
        <p:spPr>
          <a:xfrm>
            <a:off x="7176896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B62A38-E064-434C-B8C7-8F4A06C137B9}"/>
              </a:ext>
            </a:extLst>
          </p:cNvPr>
          <p:cNvSpPr/>
          <p:nvPr/>
        </p:nvSpPr>
        <p:spPr>
          <a:xfrm>
            <a:off x="1197230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402BF-E15D-1149-89FE-B54D4FC43EB6}"/>
              </a:ext>
            </a:extLst>
          </p:cNvPr>
          <p:cNvSpPr/>
          <p:nvPr/>
        </p:nvSpPr>
        <p:spPr>
          <a:xfrm>
            <a:off x="5360961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22A1B2-3AB5-1940-AF58-ED4DA2F2BD9E}"/>
              </a:ext>
            </a:extLst>
          </p:cNvPr>
          <p:cNvSpPr/>
          <p:nvPr/>
        </p:nvSpPr>
        <p:spPr>
          <a:xfrm>
            <a:off x="5360961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99F625-F84B-8346-AEB6-3C4CDD3ADFA4}"/>
              </a:ext>
            </a:extLst>
          </p:cNvPr>
          <p:cNvSpPr/>
          <p:nvPr/>
        </p:nvSpPr>
        <p:spPr>
          <a:xfrm>
            <a:off x="319365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46D45F-4B78-F448-BD18-7DCA5A8E60C2}"/>
              </a:ext>
            </a:extLst>
          </p:cNvPr>
          <p:cNvSpPr/>
          <p:nvPr/>
        </p:nvSpPr>
        <p:spPr>
          <a:xfrm>
            <a:off x="3037011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FF2AB-F2F7-4346-A322-32593627361E}"/>
              </a:ext>
            </a:extLst>
          </p:cNvPr>
          <p:cNvSpPr/>
          <p:nvPr/>
        </p:nvSpPr>
        <p:spPr>
          <a:xfrm>
            <a:off x="3037011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D2ED10-3AA3-BD40-9EFB-7217C8A2BE0D}"/>
              </a:ext>
            </a:extLst>
          </p:cNvPr>
          <p:cNvSpPr/>
          <p:nvPr/>
        </p:nvSpPr>
        <p:spPr>
          <a:xfrm>
            <a:off x="1962027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E7BA268-4CCD-534F-976A-6DD8D1AEE324}"/>
              </a:ext>
            </a:extLst>
          </p:cNvPr>
          <p:cNvSpPr/>
          <p:nvPr/>
        </p:nvSpPr>
        <p:spPr>
          <a:xfrm>
            <a:off x="7174100" y="459733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C9B9EC-AE2D-6449-B0D6-7AC5F2F22303}"/>
              </a:ext>
            </a:extLst>
          </p:cNvPr>
          <p:cNvSpPr/>
          <p:nvPr/>
        </p:nvSpPr>
        <p:spPr>
          <a:xfrm>
            <a:off x="1967634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70DA02-874D-CE4B-89E8-5487E6E138D2}"/>
              </a:ext>
            </a:extLst>
          </p:cNvPr>
          <p:cNvSpPr/>
          <p:nvPr/>
        </p:nvSpPr>
        <p:spPr>
          <a:xfrm>
            <a:off x="419194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22A88-3229-4A45-A2C4-2855AF0D1E3F}"/>
              </a:ext>
            </a:extLst>
          </p:cNvPr>
          <p:cNvSpPr/>
          <p:nvPr/>
        </p:nvSpPr>
        <p:spPr>
          <a:xfrm>
            <a:off x="3686395" y="7116770"/>
            <a:ext cx="1693954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Convert nutrients to energy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9F011-7E00-BB40-8AFB-6FEB5C14416B}"/>
              </a:ext>
            </a:extLst>
          </p:cNvPr>
          <p:cNvSpPr/>
          <p:nvPr/>
        </p:nvSpPr>
        <p:spPr>
          <a:xfrm>
            <a:off x="7176896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BB98B2B-E7E9-1C4C-BC07-8AEB839B8370}"/>
              </a:ext>
            </a:extLst>
          </p:cNvPr>
          <p:cNvSpPr/>
          <p:nvPr/>
        </p:nvSpPr>
        <p:spPr>
          <a:xfrm>
            <a:off x="7176896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E840-CEAF-9947-8016-98AF13F2601E}"/>
              </a:ext>
            </a:extLst>
          </p:cNvPr>
          <p:cNvSpPr txBox="1"/>
          <p:nvPr/>
        </p:nvSpPr>
        <p:spPr>
          <a:xfrm>
            <a:off x="4130928" y="868326"/>
            <a:ext cx="87075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3" b="1" u="sng" dirty="0"/>
              <a:t>HUMAN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7A300F9-69E0-1042-B748-17E68FCD56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883030" y="2762444"/>
            <a:ext cx="309745" cy="483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756C2B6-AECE-0247-AC48-610ADA13C9B7}"/>
              </a:ext>
            </a:extLst>
          </p:cNvPr>
          <p:cNvCxnSpPr>
            <a:cxnSpLocks/>
            <a:stCxn id="8" idx="3"/>
            <a:endCxn id="129" idx="1"/>
          </p:cNvCxnSpPr>
          <p:nvPr/>
        </p:nvCxnSpPr>
        <p:spPr>
          <a:xfrm>
            <a:off x="3879454" y="2762444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F547C74-6522-7045-AF61-E783277F98D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527082" y="2064384"/>
            <a:ext cx="0" cy="53804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54AB61C-1EA3-F549-908A-484395BFD424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>
          <a:xfrm>
            <a:off x="3379911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BAF6E1-27F4-1E4D-A179-39714483144B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>
            <a:off x="5703861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51FA36E-9FAB-5242-9839-FAFED9C89221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4535385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9019346-E7EC-0240-B93B-B38930A91FF8}"/>
              </a:ext>
            </a:extLst>
          </p:cNvPr>
          <p:cNvCxnSpPr>
            <a:cxnSpLocks/>
            <a:stCxn id="151" idx="0"/>
            <a:endCxn id="99" idx="2"/>
          </p:cNvCxnSpPr>
          <p:nvPr/>
        </p:nvCxnSpPr>
        <p:spPr>
          <a:xfrm flipV="1">
            <a:off x="2304927" y="6166664"/>
            <a:ext cx="5607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AAF62EA-7E55-DB44-932B-17144A1953E7}"/>
              </a:ext>
            </a:extLst>
          </p:cNvPr>
          <p:cNvCxnSpPr>
            <a:cxnSpLocks/>
          </p:cNvCxnSpPr>
          <p:nvPr/>
        </p:nvCxnSpPr>
        <p:spPr>
          <a:xfrm flipV="1">
            <a:off x="7519796" y="4306578"/>
            <a:ext cx="0" cy="29182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BEDB85-B980-144B-99A8-01E9F9236937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7519796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535AAA7-23E7-BB41-9288-E8EF7EB049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862696" y="2757548"/>
            <a:ext cx="5477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668" y="2137094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77309" y="3427246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F80DE4-4868-FD48-B1D9-B4CBA84B1F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78575" y="2762444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D84E6FD-AB04-4148-BFF0-15BB6D9DFD20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098194" y="6791957"/>
            <a:ext cx="605667" cy="31278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44463-62B9-8249-B075-980C17F2B4ED}"/>
              </a:ext>
            </a:extLst>
          </p:cNvPr>
          <p:cNvCxnSpPr>
            <a:cxnSpLocks/>
            <a:stCxn id="68" idx="2"/>
            <a:endCxn id="158" idx="0"/>
          </p:cNvCxnSpPr>
          <p:nvPr/>
        </p:nvCxnSpPr>
        <p:spPr>
          <a:xfrm flipH="1">
            <a:off x="4533372" y="6791957"/>
            <a:ext cx="2013" cy="32481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5BBB474-B79A-524D-B938-C98D52918948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3379911" y="6791957"/>
            <a:ext cx="565802" cy="31795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72EDFE4E-1A3B-894D-9FF9-3FCA5F68956B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7519796" y="6791957"/>
            <a:ext cx="0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42AD5-CF60-3849-B6CA-5836B12873D0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883030" y="3427246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CF5DB38-B9DA-4648-8184-14A949CE8A8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2878575" y="3427246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159F7D2-9986-7940-BD31-41DACE8764B8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3879454" y="3427246"/>
            <a:ext cx="13138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EA909AB-679F-A341-94F4-9D0A5B4334E8}"/>
              </a:ext>
            </a:extLst>
          </p:cNvPr>
          <p:cNvCxnSpPr>
            <a:cxnSpLocks/>
          </p:cNvCxnSpPr>
          <p:nvPr/>
        </p:nvCxnSpPr>
        <p:spPr>
          <a:xfrm>
            <a:off x="6519601" y="2064384"/>
            <a:ext cx="6665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3EFCA2A-7534-6E46-991A-E8C207E001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527082" y="2922464"/>
            <a:ext cx="0" cy="50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81B42635-F36F-5A42-99F4-F56917161D7A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7519796" y="2298163"/>
            <a:ext cx="6970" cy="2993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56979252-8D52-0F4D-ADAC-B9F6DB498F4A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3379911" y="5257954"/>
            <a:ext cx="0" cy="58867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8C994C95-DE7C-0D4D-95D6-CD25321A44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535385" y="5381271"/>
            <a:ext cx="0" cy="4653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4FDCA6B8-E7D8-324C-B43F-0EA6915FD7E8}"/>
              </a:ext>
            </a:extLst>
          </p:cNvPr>
          <p:cNvCxnSpPr>
            <a:cxnSpLocks/>
          </p:cNvCxnSpPr>
          <p:nvPr/>
        </p:nvCxnSpPr>
        <p:spPr>
          <a:xfrm>
            <a:off x="4533372" y="5381271"/>
            <a:ext cx="1486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B5091B8A-876D-F844-B9C1-05EE034468BF}"/>
              </a:ext>
            </a:extLst>
          </p:cNvPr>
          <p:cNvCxnSpPr>
            <a:cxnSpLocks/>
          </p:cNvCxnSpPr>
          <p:nvPr/>
        </p:nvCxnSpPr>
        <p:spPr>
          <a:xfrm flipH="1">
            <a:off x="3372028" y="5257954"/>
            <a:ext cx="19438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5673DA9A-6CFD-D94B-BB33-D6B4B304D2E7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4877744" y="4771511"/>
            <a:ext cx="22045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6A7A71D-6285-F54A-A81C-E5924CEF2DBF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5380349" y="7258832"/>
            <a:ext cx="214641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0DB836E8-634C-5544-8769-841F35845E8F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2303510" y="6791957"/>
            <a:ext cx="1417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8520133-91B8-4A43-8321-E3F34E3CE5B1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2312718" y="7258832"/>
            <a:ext cx="137367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322B7F3D-5067-7F49-B464-7708CB906B7F}"/>
              </a:ext>
            </a:extLst>
          </p:cNvPr>
          <p:cNvCxnSpPr>
            <a:cxnSpLocks/>
          </p:cNvCxnSpPr>
          <p:nvPr/>
        </p:nvCxnSpPr>
        <p:spPr>
          <a:xfrm>
            <a:off x="4534844" y="4310680"/>
            <a:ext cx="0" cy="3008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284A924-D816-7646-9400-4CEDF4B0F6AE}"/>
              </a:ext>
            </a:extLst>
          </p:cNvPr>
          <p:cNvCxnSpPr>
            <a:cxnSpLocks/>
          </p:cNvCxnSpPr>
          <p:nvPr/>
        </p:nvCxnSpPr>
        <p:spPr>
          <a:xfrm>
            <a:off x="1540130" y="7595128"/>
            <a:ext cx="6870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3D7B869C-7A09-054A-B1C9-74F360925FD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2878575" y="4150660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A9D2AB48-E966-2D48-9974-40C1528360B5}"/>
              </a:ext>
            </a:extLst>
          </p:cNvPr>
          <p:cNvCxnSpPr>
            <a:cxnSpLocks/>
            <a:stCxn id="57" idx="3"/>
            <a:endCxn id="73" idx="1"/>
          </p:cNvCxnSpPr>
          <p:nvPr/>
        </p:nvCxnSpPr>
        <p:spPr>
          <a:xfrm>
            <a:off x="3879454" y="4150660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0045145-57DB-F846-8B80-84CEDC73415A}"/>
              </a:ext>
            </a:extLst>
          </p:cNvPr>
          <p:cNvCxnSpPr>
            <a:cxnSpLocks/>
            <a:stCxn id="114" idx="1"/>
            <a:endCxn id="92" idx="3"/>
          </p:cNvCxnSpPr>
          <p:nvPr/>
        </p:nvCxnSpPr>
        <p:spPr>
          <a:xfrm flipH="1">
            <a:off x="1883030" y="4771511"/>
            <a:ext cx="13106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997267C9-266A-C74F-AB51-F404D1C8DE97}"/>
              </a:ext>
            </a:extLst>
          </p:cNvPr>
          <p:cNvCxnSpPr>
            <a:cxnSpLocks/>
            <a:stCxn id="74" idx="1"/>
            <a:endCxn id="114" idx="3"/>
          </p:cNvCxnSpPr>
          <p:nvPr/>
        </p:nvCxnSpPr>
        <p:spPr>
          <a:xfrm flipH="1">
            <a:off x="3879454" y="4771511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0C3D989-9B24-AB4B-AC21-4228A0B8BE53}"/>
              </a:ext>
            </a:extLst>
          </p:cNvPr>
          <p:cNvCxnSpPr>
            <a:cxnSpLocks/>
          </p:cNvCxnSpPr>
          <p:nvPr/>
        </p:nvCxnSpPr>
        <p:spPr>
          <a:xfrm flipH="1">
            <a:off x="4885049" y="4148609"/>
            <a:ext cx="438744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9B29F180-8DBD-074D-AC99-8B5FF294E51A}"/>
              </a:ext>
            </a:extLst>
          </p:cNvPr>
          <p:cNvCxnSpPr>
            <a:cxnSpLocks/>
            <a:stCxn id="161" idx="0"/>
            <a:endCxn id="159" idx="2"/>
          </p:cNvCxnSpPr>
          <p:nvPr/>
        </p:nvCxnSpPr>
        <p:spPr>
          <a:xfrm flipV="1">
            <a:off x="7517000" y="3700362"/>
            <a:ext cx="2796" cy="28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12069212-623A-7D44-A595-2263DC1E8562}"/>
              </a:ext>
            </a:extLst>
          </p:cNvPr>
          <p:cNvCxnSpPr>
            <a:cxnSpLocks/>
          </p:cNvCxnSpPr>
          <p:nvPr/>
        </p:nvCxnSpPr>
        <p:spPr>
          <a:xfrm flipV="1">
            <a:off x="5320809" y="4147331"/>
            <a:ext cx="0" cy="111062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E0A19394-E125-CA41-AB90-45E5F8925C49}"/>
              </a:ext>
            </a:extLst>
          </p:cNvPr>
          <p:cNvSpPr txBox="1"/>
          <p:nvPr/>
        </p:nvSpPr>
        <p:spPr>
          <a:xfrm>
            <a:off x="8191582" y="23548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</p:cNvCxnSpPr>
          <p:nvPr/>
        </p:nvCxnSpPr>
        <p:spPr>
          <a:xfrm flipV="1">
            <a:off x="703825" y="4148609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0A7894EE-439E-5246-B2D3-CF6F5C0AC087}"/>
              </a:ext>
            </a:extLst>
          </p:cNvPr>
          <p:cNvSpPr txBox="1"/>
          <p:nvPr/>
        </p:nvSpPr>
        <p:spPr>
          <a:xfrm>
            <a:off x="8191582" y="314335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F935B8-89FF-CE4D-B76E-1A9B4BF267C2}"/>
              </a:ext>
            </a:extLst>
          </p:cNvPr>
          <p:cNvSpPr txBox="1"/>
          <p:nvPr/>
        </p:nvSpPr>
        <p:spPr>
          <a:xfrm>
            <a:off x="8190792" y="7193065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1003583-36DD-B649-944B-179452CE2D91}"/>
              </a:ext>
            </a:extLst>
          </p:cNvPr>
          <p:cNvSpPr txBox="1"/>
          <p:nvPr/>
        </p:nvSpPr>
        <p:spPr>
          <a:xfrm>
            <a:off x="6691643" y="1354783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Engineered Modules</a:t>
            </a:r>
          </a:p>
          <a:p>
            <a:r>
              <a:rPr lang="en-US" sz="1000" dirty="0"/>
              <a:t>(using modular heuristics)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E8240-F55A-D243-A305-AA906B2175A4}"/>
              </a:ext>
            </a:extLst>
          </p:cNvPr>
          <p:cNvCxnSpPr>
            <a:cxnSpLocks/>
            <a:stCxn id="82" idx="0"/>
            <a:endCxn id="195" idx="2"/>
          </p:cNvCxnSpPr>
          <p:nvPr/>
        </p:nvCxnSpPr>
        <p:spPr>
          <a:xfrm flipH="1" flipV="1">
            <a:off x="7517000" y="4917378"/>
            <a:ext cx="2796" cy="3072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D082F9-3AC9-8B4C-BC00-1500D79D04F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40130" y="2297114"/>
            <a:ext cx="0" cy="310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C0B1D-8E9E-CC46-91C8-7E7C4E43153E}"/>
              </a:ext>
            </a:extLst>
          </p:cNvPr>
          <p:cNvCxnSpPr>
            <a:cxnSpLocks/>
            <a:stCxn id="129" idx="3"/>
            <a:endCxn id="9" idx="1"/>
          </p:cNvCxnSpPr>
          <p:nvPr/>
        </p:nvCxnSpPr>
        <p:spPr>
          <a:xfrm>
            <a:off x="4877744" y="2762444"/>
            <a:ext cx="315586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AB60667-0832-3342-B53C-BBC51858FB14}"/>
              </a:ext>
            </a:extLst>
          </p:cNvPr>
          <p:cNvCxnSpPr>
            <a:cxnSpLocks/>
          </p:cNvCxnSpPr>
          <p:nvPr/>
        </p:nvCxnSpPr>
        <p:spPr>
          <a:xfrm>
            <a:off x="5873899" y="2688873"/>
            <a:ext cx="3102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2D0079AE-28A6-7947-88A4-B09A7692BFAB}"/>
              </a:ext>
            </a:extLst>
          </p:cNvPr>
          <p:cNvCxnSpPr>
            <a:cxnSpLocks/>
          </p:cNvCxnSpPr>
          <p:nvPr/>
        </p:nvCxnSpPr>
        <p:spPr>
          <a:xfrm>
            <a:off x="5873899" y="2828088"/>
            <a:ext cx="1459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56FD5046-D42A-6947-B524-088591C5674D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1883030" y="4150660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3A63F7-3268-CB49-BDDA-633A13A43796}"/>
              </a:ext>
            </a:extLst>
          </p:cNvPr>
          <p:cNvCxnSpPr>
            <a:cxnSpLocks/>
            <a:stCxn id="148" idx="0"/>
            <a:endCxn id="82" idx="2"/>
          </p:cNvCxnSpPr>
          <p:nvPr/>
        </p:nvCxnSpPr>
        <p:spPr>
          <a:xfrm flipV="1">
            <a:off x="7519796" y="5544714"/>
            <a:ext cx="0" cy="3019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E442D5C-A367-C747-A987-56813EDCEA39}"/>
              </a:ext>
            </a:extLst>
          </p:cNvPr>
          <p:cNvCxnSpPr>
            <a:cxnSpLocks/>
          </p:cNvCxnSpPr>
          <p:nvPr/>
        </p:nvCxnSpPr>
        <p:spPr>
          <a:xfrm flipH="1">
            <a:off x="5873899" y="5479078"/>
            <a:ext cx="1302998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D3460F-4C92-3B4C-A610-9F685B91D864}"/>
              </a:ext>
            </a:extLst>
          </p:cNvPr>
          <p:cNvSpPr/>
          <p:nvPr/>
        </p:nvSpPr>
        <p:spPr>
          <a:xfrm>
            <a:off x="7176896" y="338032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Liquid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B7BC5A5-0FCE-0D48-8678-08C8FD888E00}"/>
              </a:ext>
            </a:extLst>
          </p:cNvPr>
          <p:cNvCxnSpPr>
            <a:cxnSpLocks/>
          </p:cNvCxnSpPr>
          <p:nvPr/>
        </p:nvCxnSpPr>
        <p:spPr>
          <a:xfrm>
            <a:off x="7869322" y="3544445"/>
            <a:ext cx="541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C275B67-37EF-E745-B6E2-89EE6464BC62}"/>
              </a:ext>
            </a:extLst>
          </p:cNvPr>
          <p:cNvSpPr/>
          <p:nvPr/>
        </p:nvSpPr>
        <p:spPr>
          <a:xfrm>
            <a:off x="7174100" y="398653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5B2E6-4BE1-5048-8FD5-BA5969CDE369}"/>
              </a:ext>
            </a:extLst>
          </p:cNvPr>
          <p:cNvSpPr txBox="1"/>
          <p:nvPr/>
        </p:nvSpPr>
        <p:spPr>
          <a:xfrm>
            <a:off x="5492500" y="5331244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1EEE564-AC68-2B4C-86A9-9D872F8ED310}"/>
              </a:ext>
            </a:extLst>
          </p:cNvPr>
          <p:cNvSpPr txBox="1"/>
          <p:nvPr/>
        </p:nvSpPr>
        <p:spPr>
          <a:xfrm>
            <a:off x="6458406" y="5348591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7BE7628-1AFA-8D4E-93AC-04805AF6048B}"/>
              </a:ext>
            </a:extLst>
          </p:cNvPr>
          <p:cNvCxnSpPr>
            <a:cxnSpLocks/>
          </p:cNvCxnSpPr>
          <p:nvPr/>
        </p:nvCxnSpPr>
        <p:spPr>
          <a:xfrm flipV="1">
            <a:off x="6019894" y="2828089"/>
            <a:ext cx="0" cy="255318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8CEEDD-10B4-D445-893C-68D098811138}"/>
              </a:ext>
            </a:extLst>
          </p:cNvPr>
          <p:cNvCxnSpPr>
            <a:cxnSpLocks/>
          </p:cNvCxnSpPr>
          <p:nvPr/>
        </p:nvCxnSpPr>
        <p:spPr>
          <a:xfrm>
            <a:off x="5875757" y="5480501"/>
            <a:ext cx="1254" cy="36391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968E02E8-0162-D74C-A10D-ECEBBFBB7C63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2310534" y="5131517"/>
            <a:ext cx="0" cy="71510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127995-827D-774B-B0BA-243CA404B250}"/>
              </a:ext>
            </a:extLst>
          </p:cNvPr>
          <p:cNvCxnSpPr>
            <a:cxnSpLocks/>
          </p:cNvCxnSpPr>
          <p:nvPr/>
        </p:nvCxnSpPr>
        <p:spPr>
          <a:xfrm>
            <a:off x="969679" y="7595128"/>
            <a:ext cx="7440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9241257-D649-BD4D-9B5C-A4AAE5BA23DE}"/>
              </a:ext>
            </a:extLst>
          </p:cNvPr>
          <p:cNvCxnSpPr>
            <a:cxnSpLocks/>
          </p:cNvCxnSpPr>
          <p:nvPr/>
        </p:nvCxnSpPr>
        <p:spPr>
          <a:xfrm flipV="1">
            <a:off x="969679" y="4779069"/>
            <a:ext cx="0" cy="282166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31339F-D872-854F-9674-D8688D3FC332}"/>
              </a:ext>
            </a:extLst>
          </p:cNvPr>
          <p:cNvCxnSpPr>
            <a:cxnSpLocks/>
          </p:cNvCxnSpPr>
          <p:nvPr/>
        </p:nvCxnSpPr>
        <p:spPr>
          <a:xfrm>
            <a:off x="961937" y="4771511"/>
            <a:ext cx="2352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>
            <a:extLst>
              <a:ext uri="{FF2B5EF4-FFF2-40B4-BE49-F238E27FC236}">
                <a16:creationId xmlns:a16="http://schemas.microsoft.com/office/drawing/2014/main" id="{45F15164-C8EA-3844-9AF3-033036DB0CD2}"/>
              </a:ext>
            </a:extLst>
          </p:cNvPr>
          <p:cNvSpPr txBox="1"/>
          <p:nvPr/>
        </p:nvSpPr>
        <p:spPr>
          <a:xfrm>
            <a:off x="5991386" y="3386672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9CD04CE-C686-4A49-8805-C68B5918B960}"/>
              </a:ext>
            </a:extLst>
          </p:cNvPr>
          <p:cNvCxnSpPr>
            <a:cxnSpLocks/>
          </p:cNvCxnSpPr>
          <p:nvPr/>
        </p:nvCxnSpPr>
        <p:spPr>
          <a:xfrm>
            <a:off x="5879130" y="3430814"/>
            <a:ext cx="6479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408AC5-3DF9-9E46-94A6-6DE2473CCCBC}"/>
              </a:ext>
            </a:extLst>
          </p:cNvPr>
          <p:cNvCxnSpPr>
            <a:cxnSpLocks/>
            <a:stCxn id="102" idx="3"/>
            <a:endCxn id="147" idx="1"/>
          </p:cNvCxnSpPr>
          <p:nvPr/>
        </p:nvCxnSpPr>
        <p:spPr>
          <a:xfrm>
            <a:off x="6046761" y="6631937"/>
            <a:ext cx="113013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FC0E782-8325-8E4E-936E-67BACDA3AE38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536230" y="3587266"/>
            <a:ext cx="0" cy="22571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A5B2B01-E1C8-334F-A175-E5DDF2E51050}"/>
              </a:ext>
            </a:extLst>
          </p:cNvPr>
          <p:cNvCxnSpPr>
            <a:cxnSpLocks/>
          </p:cNvCxnSpPr>
          <p:nvPr/>
        </p:nvCxnSpPr>
        <p:spPr>
          <a:xfrm>
            <a:off x="2304635" y="5127151"/>
            <a:ext cx="27935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18DB050-82BB-354B-B167-67A5A0D18209}"/>
              </a:ext>
            </a:extLst>
          </p:cNvPr>
          <p:cNvCxnSpPr>
            <a:cxnSpLocks/>
          </p:cNvCxnSpPr>
          <p:nvPr/>
        </p:nvCxnSpPr>
        <p:spPr>
          <a:xfrm>
            <a:off x="5104093" y="4766207"/>
            <a:ext cx="0" cy="3653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6E69F3E-F7E2-5B45-9C9E-30772F0C180C}"/>
              </a:ext>
            </a:extLst>
          </p:cNvPr>
          <p:cNvSpPr/>
          <p:nvPr/>
        </p:nvSpPr>
        <p:spPr>
          <a:xfrm>
            <a:off x="6470385" y="1452050"/>
            <a:ext cx="252204" cy="18124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9259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82">
            <a:extLst>
              <a:ext uri="{FF2B5EF4-FFF2-40B4-BE49-F238E27FC236}">
                <a16:creationId xmlns:a16="http://schemas.microsoft.com/office/drawing/2014/main" id="{53747949-F8EB-AF49-B630-A6A30BA8C4BB}"/>
              </a:ext>
            </a:extLst>
          </p:cNvPr>
          <p:cNvSpPr/>
          <p:nvPr/>
        </p:nvSpPr>
        <p:spPr>
          <a:xfrm>
            <a:off x="6829418" y="2530109"/>
            <a:ext cx="822139" cy="131299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4D99B8D-7705-5B48-BEBC-A32CE26A001C}"/>
              </a:ext>
            </a:extLst>
          </p:cNvPr>
          <p:cNvGrpSpPr/>
          <p:nvPr/>
        </p:nvGrpSpPr>
        <p:grpSpPr>
          <a:xfrm>
            <a:off x="864262" y="1911224"/>
            <a:ext cx="6785563" cy="5561835"/>
            <a:chOff x="1148473" y="1911224"/>
            <a:chExt cx="6785563" cy="5561835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3E48073-6054-EA4F-B5D7-770ACD9BA2CF}"/>
                </a:ext>
              </a:extLst>
            </p:cNvPr>
            <p:cNvSpPr/>
            <p:nvPr/>
          </p:nvSpPr>
          <p:spPr>
            <a:xfrm>
              <a:off x="1148473" y="2498103"/>
              <a:ext cx="803345" cy="1162972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86CD05DC-9DD3-C043-81EC-DD84C2E17F17}"/>
                </a:ext>
              </a:extLst>
            </p:cNvPr>
            <p:cNvSpPr/>
            <p:nvPr/>
          </p:nvSpPr>
          <p:spPr>
            <a:xfrm>
              <a:off x="2128961" y="2498948"/>
              <a:ext cx="814046" cy="116212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90DA377F-0A70-B84D-A241-E01A2F4CD366}"/>
                </a:ext>
              </a:extLst>
            </p:cNvPr>
            <p:cNvSpPr/>
            <p:nvPr/>
          </p:nvSpPr>
          <p:spPr>
            <a:xfrm>
              <a:off x="3139126" y="2498948"/>
              <a:ext cx="795346" cy="116212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C0832AC-4782-A247-9DD2-7FEBE7ACB51F}"/>
                </a:ext>
              </a:extLst>
            </p:cNvPr>
            <p:cNvSpPr/>
            <p:nvPr/>
          </p:nvSpPr>
          <p:spPr>
            <a:xfrm>
              <a:off x="7119743" y="1911224"/>
              <a:ext cx="814046" cy="47878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28CB327-F255-CC45-B228-559BA134C00E}"/>
                </a:ext>
              </a:extLst>
            </p:cNvPr>
            <p:cNvSpPr/>
            <p:nvPr/>
          </p:nvSpPr>
          <p:spPr>
            <a:xfrm>
              <a:off x="4130928" y="2498964"/>
              <a:ext cx="2800774" cy="115982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6853B0F-52D1-9848-8FD3-B3B7BEC95657}"/>
                </a:ext>
              </a:extLst>
            </p:cNvPr>
            <p:cNvSpPr/>
            <p:nvPr/>
          </p:nvSpPr>
          <p:spPr>
            <a:xfrm>
              <a:off x="1148473" y="3914301"/>
              <a:ext cx="1807636" cy="109203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30AB0EC-3C61-DC4D-AFF3-ABC081499FFF}"/>
                </a:ext>
              </a:extLst>
            </p:cNvPr>
            <p:cNvSpPr/>
            <p:nvPr/>
          </p:nvSpPr>
          <p:spPr>
            <a:xfrm>
              <a:off x="3073369" y="3912443"/>
              <a:ext cx="872344" cy="109389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7B88E17-086A-9E44-9533-24B846220905}"/>
                </a:ext>
              </a:extLst>
            </p:cNvPr>
            <p:cNvSpPr/>
            <p:nvPr/>
          </p:nvSpPr>
          <p:spPr>
            <a:xfrm>
              <a:off x="4071012" y="3912443"/>
              <a:ext cx="848916" cy="109389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6080167-9145-2447-9A75-F2D63E182697}"/>
                </a:ext>
              </a:extLst>
            </p:cNvPr>
            <p:cNvSpPr/>
            <p:nvPr/>
          </p:nvSpPr>
          <p:spPr>
            <a:xfrm>
              <a:off x="3611871" y="7053418"/>
              <a:ext cx="1926401" cy="41964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E76F756-9481-F94D-82BF-0DC057C2BCA0}"/>
                </a:ext>
              </a:extLst>
            </p:cNvPr>
            <p:cNvSpPr/>
            <p:nvPr/>
          </p:nvSpPr>
          <p:spPr>
            <a:xfrm>
              <a:off x="6907946" y="4528104"/>
              <a:ext cx="1025843" cy="44339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90C3F655-391F-C346-89F6-21C42A01275A}"/>
                </a:ext>
              </a:extLst>
            </p:cNvPr>
            <p:cNvSpPr/>
            <p:nvPr/>
          </p:nvSpPr>
          <p:spPr>
            <a:xfrm>
              <a:off x="7119743" y="5163127"/>
              <a:ext cx="814046" cy="48383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07D4CDE-5E13-7F4D-BAF5-A66492A22036}"/>
                </a:ext>
              </a:extLst>
            </p:cNvPr>
            <p:cNvSpPr/>
            <p:nvPr/>
          </p:nvSpPr>
          <p:spPr>
            <a:xfrm>
              <a:off x="1820488" y="5791399"/>
              <a:ext cx="6113548" cy="42781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FBB72C5-9A1E-9B47-873C-9B73096E651C}"/>
                </a:ext>
              </a:extLst>
            </p:cNvPr>
            <p:cNvSpPr/>
            <p:nvPr/>
          </p:nvSpPr>
          <p:spPr>
            <a:xfrm>
              <a:off x="1820487" y="6410236"/>
              <a:ext cx="6091344" cy="43493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20F3EF-02F6-304C-B825-B32CC501BEDD}"/>
              </a:ext>
            </a:extLst>
          </p:cNvPr>
          <p:cNvGrpSpPr/>
          <p:nvPr/>
        </p:nvGrpSpPr>
        <p:grpSpPr>
          <a:xfrm>
            <a:off x="768501" y="1854047"/>
            <a:ext cx="7023207" cy="5668980"/>
            <a:chOff x="1052712" y="1854047"/>
            <a:chExt cx="7023207" cy="566898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6E58FD8-1DF5-FF4D-902E-1008CABBF4F9}"/>
                </a:ext>
              </a:extLst>
            </p:cNvPr>
            <p:cNvSpPr/>
            <p:nvPr/>
          </p:nvSpPr>
          <p:spPr>
            <a:xfrm>
              <a:off x="1100380" y="2376794"/>
              <a:ext cx="4865584" cy="63200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76EB373-2184-084D-8895-D28EC9760747}"/>
                </a:ext>
              </a:extLst>
            </p:cNvPr>
            <p:cNvSpPr/>
            <p:nvPr/>
          </p:nvSpPr>
          <p:spPr>
            <a:xfrm>
              <a:off x="1098999" y="3185664"/>
              <a:ext cx="4865584" cy="5145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400E0EE-C3F2-EA40-9DDE-30371C621449}"/>
                </a:ext>
              </a:extLst>
            </p:cNvPr>
            <p:cNvSpPr/>
            <p:nvPr/>
          </p:nvSpPr>
          <p:spPr>
            <a:xfrm>
              <a:off x="1105898" y="3873555"/>
              <a:ext cx="3945382" cy="54476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F1EC98-1668-1B4C-8FCE-74191FA9D4DB}"/>
                </a:ext>
              </a:extLst>
            </p:cNvPr>
            <p:cNvSpPr/>
            <p:nvPr/>
          </p:nvSpPr>
          <p:spPr>
            <a:xfrm>
              <a:off x="2939939" y="5673285"/>
              <a:ext cx="880596" cy="122021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9001F1B-B14E-5F40-93F3-33948AD68808}"/>
                </a:ext>
              </a:extLst>
            </p:cNvPr>
            <p:cNvSpPr/>
            <p:nvPr/>
          </p:nvSpPr>
          <p:spPr>
            <a:xfrm>
              <a:off x="5262131" y="5657536"/>
              <a:ext cx="880596" cy="123595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5A02C2-5EBB-304D-BC7F-B3C3816F95BD}"/>
                </a:ext>
              </a:extLst>
            </p:cNvPr>
            <p:cNvSpPr/>
            <p:nvPr/>
          </p:nvSpPr>
          <p:spPr>
            <a:xfrm>
              <a:off x="4093380" y="5670564"/>
              <a:ext cx="880596" cy="12229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03DB0EA-8CC0-494B-967F-5055AC69726D}"/>
                </a:ext>
              </a:extLst>
            </p:cNvPr>
            <p:cNvSpPr/>
            <p:nvPr/>
          </p:nvSpPr>
          <p:spPr>
            <a:xfrm>
              <a:off x="1875170" y="5670564"/>
              <a:ext cx="865712" cy="12229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5925A9E-7869-2C4D-AA05-8D92CF51313B}"/>
                </a:ext>
              </a:extLst>
            </p:cNvPr>
            <p:cNvSpPr/>
            <p:nvPr/>
          </p:nvSpPr>
          <p:spPr>
            <a:xfrm>
              <a:off x="7074809" y="5131517"/>
              <a:ext cx="906718" cy="184420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005C1CE-3B12-FC45-9B87-1E557E818758}"/>
                </a:ext>
              </a:extLst>
            </p:cNvPr>
            <p:cNvSpPr/>
            <p:nvPr/>
          </p:nvSpPr>
          <p:spPr>
            <a:xfrm>
              <a:off x="7061235" y="3187956"/>
              <a:ext cx="1014684" cy="183501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5723227-EF9A-DC47-9CFC-F8D2D681999C}"/>
                </a:ext>
              </a:extLst>
            </p:cNvPr>
            <p:cNvSpPr/>
            <p:nvPr/>
          </p:nvSpPr>
          <p:spPr>
            <a:xfrm>
              <a:off x="1052712" y="4528322"/>
              <a:ext cx="3924641" cy="51328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65DC734-2FAC-DD43-9D4F-1C3BA7337398}"/>
                </a:ext>
              </a:extLst>
            </p:cNvPr>
            <p:cNvSpPr/>
            <p:nvPr/>
          </p:nvSpPr>
          <p:spPr>
            <a:xfrm flipV="1">
              <a:off x="3469908" y="7010977"/>
              <a:ext cx="1969357" cy="51205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2A35BED-5F68-974F-A971-EA007E9549CE}"/>
                </a:ext>
              </a:extLst>
            </p:cNvPr>
            <p:cNvSpPr/>
            <p:nvPr/>
          </p:nvSpPr>
          <p:spPr>
            <a:xfrm>
              <a:off x="6090637" y="1854047"/>
              <a:ext cx="1954545" cy="115475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A62041-D0AF-1B49-8B28-A429B8F3319D}"/>
              </a:ext>
            </a:extLst>
          </p:cNvPr>
          <p:cNvGrpSpPr/>
          <p:nvPr/>
        </p:nvGrpSpPr>
        <p:grpSpPr>
          <a:xfrm>
            <a:off x="687878" y="1754461"/>
            <a:ext cx="6549242" cy="5738111"/>
            <a:chOff x="972089" y="1754461"/>
            <a:chExt cx="6549242" cy="57381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696326-07EC-2D45-8415-644F25205B69}"/>
                </a:ext>
              </a:extLst>
            </p:cNvPr>
            <p:cNvSpPr txBox="1"/>
            <p:nvPr/>
          </p:nvSpPr>
          <p:spPr>
            <a:xfrm>
              <a:off x="3806902" y="2270715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4A49A22-426A-AF47-91B4-6BFDE4176E3E}"/>
                </a:ext>
              </a:extLst>
            </p:cNvPr>
            <p:cNvSpPr txBox="1"/>
            <p:nvPr/>
          </p:nvSpPr>
          <p:spPr>
            <a:xfrm>
              <a:off x="6435069" y="1754461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2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881F1DF-1DF8-8E45-ACFE-F69E9410A0D7}"/>
                </a:ext>
              </a:extLst>
            </p:cNvPr>
            <p:cNvSpPr txBox="1"/>
            <p:nvPr/>
          </p:nvSpPr>
          <p:spPr>
            <a:xfrm>
              <a:off x="4771614" y="3090928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3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8108AD9-B0DA-5247-B073-705B8FA3B3D3}"/>
                </a:ext>
              </a:extLst>
            </p:cNvPr>
            <p:cNvSpPr txBox="1"/>
            <p:nvPr/>
          </p:nvSpPr>
          <p:spPr>
            <a:xfrm>
              <a:off x="4993506" y="3913612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4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2572D17-63F2-8548-BFBC-B6932933C179}"/>
                </a:ext>
              </a:extLst>
            </p:cNvPr>
            <p:cNvSpPr txBox="1"/>
            <p:nvPr/>
          </p:nvSpPr>
          <p:spPr>
            <a:xfrm>
              <a:off x="972089" y="4557379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5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CE207E5-01DE-FC4A-B0A9-97CEBE08064C}"/>
                </a:ext>
              </a:extLst>
            </p:cNvPr>
            <p:cNvSpPr txBox="1"/>
            <p:nvPr/>
          </p:nvSpPr>
          <p:spPr>
            <a:xfrm>
              <a:off x="3030642" y="5580388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6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8583B87-E523-9840-8F5D-57EFA9CFE1CE}"/>
                </a:ext>
              </a:extLst>
            </p:cNvPr>
            <p:cNvSpPr txBox="1"/>
            <p:nvPr/>
          </p:nvSpPr>
          <p:spPr>
            <a:xfrm>
              <a:off x="5336920" y="5573013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8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5090B85-8219-CC4C-A3D5-6D5C84D5AB27}"/>
                </a:ext>
              </a:extLst>
            </p:cNvPr>
            <p:cNvSpPr txBox="1"/>
            <p:nvPr/>
          </p:nvSpPr>
          <p:spPr>
            <a:xfrm>
              <a:off x="4163506" y="5573317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7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DBC7B82-9307-9E48-9356-451AA8533A9F}"/>
                </a:ext>
              </a:extLst>
            </p:cNvPr>
            <p:cNvSpPr txBox="1"/>
            <p:nvPr/>
          </p:nvSpPr>
          <p:spPr>
            <a:xfrm>
              <a:off x="3421210" y="7307906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9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FE94B0F-0F64-0942-9A97-1ABCC87D6151}"/>
                </a:ext>
              </a:extLst>
            </p:cNvPr>
            <p:cNvSpPr txBox="1"/>
            <p:nvPr/>
          </p:nvSpPr>
          <p:spPr>
            <a:xfrm>
              <a:off x="1950120" y="5577009"/>
              <a:ext cx="1964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10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24F7D5C-D40B-6E44-89F9-E329DF9E604B}"/>
                </a:ext>
              </a:extLst>
            </p:cNvPr>
            <p:cNvSpPr txBox="1"/>
            <p:nvPr/>
          </p:nvSpPr>
          <p:spPr>
            <a:xfrm>
              <a:off x="7152845" y="6884360"/>
              <a:ext cx="1964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11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7688D66-2C08-F24F-B289-6352574E64F4}"/>
                </a:ext>
              </a:extLst>
            </p:cNvPr>
            <p:cNvSpPr txBox="1"/>
            <p:nvPr/>
          </p:nvSpPr>
          <p:spPr>
            <a:xfrm>
              <a:off x="7324931" y="3093197"/>
              <a:ext cx="1964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12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913019" y="261809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C17E8-6F4D-464F-828B-6648094F41A8}"/>
              </a:ext>
            </a:extLst>
          </p:cNvPr>
          <p:cNvSpPr/>
          <p:nvPr/>
        </p:nvSpPr>
        <p:spPr>
          <a:xfrm>
            <a:off x="190856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7D2EF-DF83-1246-9401-C0061C7EA017}"/>
              </a:ext>
            </a:extLst>
          </p:cNvPr>
          <p:cNvSpPr/>
          <p:nvPr/>
        </p:nvSpPr>
        <p:spPr>
          <a:xfrm>
            <a:off x="2909443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FA970-9BF1-3D4D-9CE7-763B51B50587}"/>
              </a:ext>
            </a:extLst>
          </p:cNvPr>
          <p:cNvSpPr/>
          <p:nvPr/>
        </p:nvSpPr>
        <p:spPr>
          <a:xfrm>
            <a:off x="4909119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84C4E-C05F-7B41-B5F8-8D38785F4B22}"/>
              </a:ext>
            </a:extLst>
          </p:cNvPr>
          <p:cNvSpPr/>
          <p:nvPr/>
        </p:nvSpPr>
        <p:spPr>
          <a:xfrm>
            <a:off x="5899971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201B2-BFB5-3D42-AE0C-FED2292FD2D5}"/>
              </a:ext>
            </a:extLst>
          </p:cNvPr>
          <p:cNvSpPr/>
          <p:nvPr/>
        </p:nvSpPr>
        <p:spPr>
          <a:xfrm>
            <a:off x="6899655" y="197812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09B2E-D371-5E48-B0D3-155330E1A9D5}"/>
              </a:ext>
            </a:extLst>
          </p:cNvPr>
          <p:cNvSpPr/>
          <p:nvPr/>
        </p:nvSpPr>
        <p:spPr>
          <a:xfrm>
            <a:off x="6892685" y="259752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108716" y="240721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 </a:t>
            </a:r>
          </a:p>
          <a:p>
            <a:r>
              <a:rPr lang="en-US" sz="1000" dirty="0"/>
              <a:t>(Food)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0AE39-E98D-784A-B292-ADADB99D42A8}"/>
              </a:ext>
            </a:extLst>
          </p:cNvPr>
          <p:cNvSpPr txBox="1"/>
          <p:nvPr/>
        </p:nvSpPr>
        <p:spPr>
          <a:xfrm>
            <a:off x="36689" y="3045181"/>
            <a:ext cx="58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(Water)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913019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359B-D24D-F643-9850-97C58BEDDFCC}"/>
              </a:ext>
            </a:extLst>
          </p:cNvPr>
          <p:cNvSpPr/>
          <p:nvPr/>
        </p:nvSpPr>
        <p:spPr>
          <a:xfrm>
            <a:off x="1908564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2C7BB-1808-9E4E-B130-7131299ABAB6}"/>
              </a:ext>
            </a:extLst>
          </p:cNvPr>
          <p:cNvSpPr/>
          <p:nvPr/>
        </p:nvSpPr>
        <p:spPr>
          <a:xfrm>
            <a:off x="2909443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61C62E-3D1D-774E-9344-F77AA1158B38}"/>
              </a:ext>
            </a:extLst>
          </p:cNvPr>
          <p:cNvSpPr/>
          <p:nvPr/>
        </p:nvSpPr>
        <p:spPr>
          <a:xfrm>
            <a:off x="4909119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215360" y="3777574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  <a:br>
              <a:rPr lang="en-US" sz="1000" dirty="0"/>
            </a:br>
            <a:r>
              <a:rPr lang="en-US" sz="1000" dirty="0"/>
              <a:t>(Air)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913019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E0435-BACA-D444-8417-1CABC56EA770}"/>
              </a:ext>
            </a:extLst>
          </p:cNvPr>
          <p:cNvSpPr/>
          <p:nvPr/>
        </p:nvSpPr>
        <p:spPr>
          <a:xfrm>
            <a:off x="190856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2139E8-1D9B-3B42-931C-FF2A935E6000}"/>
              </a:ext>
            </a:extLst>
          </p:cNvPr>
          <p:cNvSpPr/>
          <p:nvPr/>
        </p:nvSpPr>
        <p:spPr>
          <a:xfrm>
            <a:off x="2909443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7D08-8ABA-B44D-A292-84C7FF6558E5}"/>
              </a:ext>
            </a:extLst>
          </p:cNvPr>
          <p:cNvSpPr/>
          <p:nvPr/>
        </p:nvSpPr>
        <p:spPr>
          <a:xfrm>
            <a:off x="3908274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72516A-B6FA-ED40-9CFA-4E8D0B3FADC1}"/>
              </a:ext>
            </a:extLst>
          </p:cNvPr>
          <p:cNvSpPr/>
          <p:nvPr/>
        </p:nvSpPr>
        <p:spPr>
          <a:xfrm>
            <a:off x="3907733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Oxygen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1963A5-5531-6E44-BB2C-474CD5FEF554}"/>
              </a:ext>
            </a:extLst>
          </p:cNvPr>
          <p:cNvSpPr/>
          <p:nvPr/>
        </p:nvSpPr>
        <p:spPr>
          <a:xfrm>
            <a:off x="3907733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6AE45-4996-AB4A-BDCA-2B48FF8C88E0}"/>
              </a:ext>
            </a:extLst>
          </p:cNvPr>
          <p:cNvSpPr/>
          <p:nvPr/>
        </p:nvSpPr>
        <p:spPr>
          <a:xfrm>
            <a:off x="3908274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D5893D-0E2B-AD44-A621-14CDF4BA35F8}"/>
              </a:ext>
            </a:extLst>
          </p:cNvPr>
          <p:cNvSpPr/>
          <p:nvPr/>
        </p:nvSpPr>
        <p:spPr>
          <a:xfrm>
            <a:off x="591749" y="1742740"/>
            <a:ext cx="7238380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52DA0D-0DC7-2549-88ED-BDCFA36D4202}"/>
              </a:ext>
            </a:extLst>
          </p:cNvPr>
          <p:cNvSpPr/>
          <p:nvPr/>
        </p:nvSpPr>
        <p:spPr>
          <a:xfrm>
            <a:off x="6892685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B62A38-E064-434C-B8C7-8F4A06C137B9}"/>
              </a:ext>
            </a:extLst>
          </p:cNvPr>
          <p:cNvSpPr/>
          <p:nvPr/>
        </p:nvSpPr>
        <p:spPr>
          <a:xfrm>
            <a:off x="913019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402BF-E15D-1149-89FE-B54D4FC43EB6}"/>
              </a:ext>
            </a:extLst>
          </p:cNvPr>
          <p:cNvSpPr/>
          <p:nvPr/>
        </p:nvSpPr>
        <p:spPr>
          <a:xfrm>
            <a:off x="5076750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22A1B2-3AB5-1940-AF58-ED4DA2F2BD9E}"/>
              </a:ext>
            </a:extLst>
          </p:cNvPr>
          <p:cNvSpPr/>
          <p:nvPr/>
        </p:nvSpPr>
        <p:spPr>
          <a:xfrm>
            <a:off x="5076750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99F625-F84B-8346-AEB6-3C4CDD3ADFA4}"/>
              </a:ext>
            </a:extLst>
          </p:cNvPr>
          <p:cNvSpPr/>
          <p:nvPr/>
        </p:nvSpPr>
        <p:spPr>
          <a:xfrm>
            <a:off x="2909443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46D45F-4B78-F448-BD18-7DCA5A8E60C2}"/>
              </a:ext>
            </a:extLst>
          </p:cNvPr>
          <p:cNvSpPr/>
          <p:nvPr/>
        </p:nvSpPr>
        <p:spPr>
          <a:xfrm>
            <a:off x="2752800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FF2AB-F2F7-4346-A322-32593627361E}"/>
              </a:ext>
            </a:extLst>
          </p:cNvPr>
          <p:cNvSpPr/>
          <p:nvPr/>
        </p:nvSpPr>
        <p:spPr>
          <a:xfrm>
            <a:off x="2752800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D2ED10-3AA3-BD40-9EFB-7217C8A2BE0D}"/>
              </a:ext>
            </a:extLst>
          </p:cNvPr>
          <p:cNvSpPr/>
          <p:nvPr/>
        </p:nvSpPr>
        <p:spPr>
          <a:xfrm>
            <a:off x="1677816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E7BA268-4CCD-534F-976A-6DD8D1AEE324}"/>
              </a:ext>
            </a:extLst>
          </p:cNvPr>
          <p:cNvSpPr/>
          <p:nvPr/>
        </p:nvSpPr>
        <p:spPr>
          <a:xfrm>
            <a:off x="6889889" y="459733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C9B9EC-AE2D-6449-B0D6-7AC5F2F22303}"/>
              </a:ext>
            </a:extLst>
          </p:cNvPr>
          <p:cNvSpPr/>
          <p:nvPr/>
        </p:nvSpPr>
        <p:spPr>
          <a:xfrm>
            <a:off x="1683423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70DA02-874D-CE4B-89E8-5487E6E138D2}"/>
              </a:ext>
            </a:extLst>
          </p:cNvPr>
          <p:cNvSpPr/>
          <p:nvPr/>
        </p:nvSpPr>
        <p:spPr>
          <a:xfrm>
            <a:off x="3907733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22A88-3229-4A45-A2C4-2855AF0D1E3F}"/>
              </a:ext>
            </a:extLst>
          </p:cNvPr>
          <p:cNvSpPr/>
          <p:nvPr/>
        </p:nvSpPr>
        <p:spPr>
          <a:xfrm>
            <a:off x="3402184" y="7116770"/>
            <a:ext cx="1693954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Convert nutrients to energy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9F011-7E00-BB40-8AFB-6FEB5C14416B}"/>
              </a:ext>
            </a:extLst>
          </p:cNvPr>
          <p:cNvSpPr/>
          <p:nvPr/>
        </p:nvSpPr>
        <p:spPr>
          <a:xfrm>
            <a:off x="6892685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BB98B2B-E7E9-1C4C-BC07-8AEB839B8370}"/>
              </a:ext>
            </a:extLst>
          </p:cNvPr>
          <p:cNvSpPr/>
          <p:nvPr/>
        </p:nvSpPr>
        <p:spPr>
          <a:xfrm>
            <a:off x="6892685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E840-CEAF-9947-8016-98AF13F2601E}"/>
              </a:ext>
            </a:extLst>
          </p:cNvPr>
          <p:cNvSpPr txBox="1"/>
          <p:nvPr/>
        </p:nvSpPr>
        <p:spPr>
          <a:xfrm>
            <a:off x="4130928" y="868326"/>
            <a:ext cx="739305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3" b="1" u="sng" dirty="0"/>
              <a:t>SNAKE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7A300F9-69E0-1042-B748-17E68FCD565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598819" y="2762444"/>
            <a:ext cx="309745" cy="483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756C2B6-AECE-0247-AC48-610ADA13C9B7}"/>
              </a:ext>
            </a:extLst>
          </p:cNvPr>
          <p:cNvCxnSpPr>
            <a:cxnSpLocks/>
            <a:stCxn id="8" idx="3"/>
            <a:endCxn id="129" idx="1"/>
          </p:cNvCxnSpPr>
          <p:nvPr/>
        </p:nvCxnSpPr>
        <p:spPr>
          <a:xfrm>
            <a:off x="3595243" y="2762444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F547C74-6522-7045-AF61-E783277F98D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242871" y="2064384"/>
            <a:ext cx="0" cy="53804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54AB61C-1EA3-F549-908A-484395BFD424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>
          <a:xfrm>
            <a:off x="3095700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BAF6E1-27F4-1E4D-A179-39714483144B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>
            <a:off x="5419650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51FA36E-9FAB-5242-9839-FAFED9C89221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4251174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9019346-E7EC-0240-B93B-B38930A91FF8}"/>
              </a:ext>
            </a:extLst>
          </p:cNvPr>
          <p:cNvCxnSpPr>
            <a:cxnSpLocks/>
            <a:stCxn id="151" idx="0"/>
            <a:endCxn id="99" idx="2"/>
          </p:cNvCxnSpPr>
          <p:nvPr/>
        </p:nvCxnSpPr>
        <p:spPr>
          <a:xfrm flipV="1">
            <a:off x="2020716" y="6166664"/>
            <a:ext cx="5607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AAF62EA-7E55-DB44-932B-17144A1953E7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235585" y="3700362"/>
            <a:ext cx="0" cy="89803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BEDB85-B980-144B-99A8-01E9F9236937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7235585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535AAA7-23E7-BB41-9288-E8EF7EB049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578485" y="2757548"/>
            <a:ext cx="5477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89457" y="2778117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93098" y="3427246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F80DE4-4868-FD48-B1D9-B4CBA84B1F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594364" y="2762444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D84E6FD-AB04-4148-BFF0-15BB6D9DFD20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4813983" y="6791957"/>
            <a:ext cx="605667" cy="31278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44463-62B9-8249-B075-980C17F2B4ED}"/>
              </a:ext>
            </a:extLst>
          </p:cNvPr>
          <p:cNvCxnSpPr>
            <a:cxnSpLocks/>
            <a:stCxn id="68" idx="2"/>
            <a:endCxn id="158" idx="0"/>
          </p:cNvCxnSpPr>
          <p:nvPr/>
        </p:nvCxnSpPr>
        <p:spPr>
          <a:xfrm flipH="1">
            <a:off x="4249161" y="6791957"/>
            <a:ext cx="2013" cy="32481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5BBB474-B79A-524D-B938-C98D52918948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3095700" y="6791957"/>
            <a:ext cx="565802" cy="31795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72EDFE4E-1A3B-894D-9FF9-3FCA5F68956B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7235585" y="6791957"/>
            <a:ext cx="0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42AD5-CF60-3849-B6CA-5836B12873D0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598819" y="3427246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CF5DB38-B9DA-4648-8184-14A949CE8A8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2594364" y="3427246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159F7D2-9986-7940-BD31-41DACE8764B8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3595243" y="3427246"/>
            <a:ext cx="13138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EA909AB-679F-A341-94F4-9D0A5B4334E8}"/>
              </a:ext>
            </a:extLst>
          </p:cNvPr>
          <p:cNvCxnSpPr>
            <a:cxnSpLocks/>
          </p:cNvCxnSpPr>
          <p:nvPr/>
        </p:nvCxnSpPr>
        <p:spPr>
          <a:xfrm>
            <a:off x="6235390" y="2064384"/>
            <a:ext cx="6665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3EFCA2A-7534-6E46-991A-E8C207E001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242871" y="2922464"/>
            <a:ext cx="0" cy="50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81B42635-F36F-5A42-99F4-F56917161D7A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7235585" y="2298163"/>
            <a:ext cx="6970" cy="2993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56979252-8D52-0F4D-ADAC-B9F6DB498F4A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3095700" y="5257954"/>
            <a:ext cx="0" cy="58867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8C994C95-DE7C-0D4D-95D6-CD25321A44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251174" y="5381271"/>
            <a:ext cx="0" cy="4653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4FDCA6B8-E7D8-324C-B43F-0EA6915FD7E8}"/>
              </a:ext>
            </a:extLst>
          </p:cNvPr>
          <p:cNvCxnSpPr>
            <a:cxnSpLocks/>
          </p:cNvCxnSpPr>
          <p:nvPr/>
        </p:nvCxnSpPr>
        <p:spPr>
          <a:xfrm>
            <a:off x="4249161" y="5381271"/>
            <a:ext cx="1486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B5091B8A-876D-F844-B9C1-05EE034468BF}"/>
              </a:ext>
            </a:extLst>
          </p:cNvPr>
          <p:cNvCxnSpPr>
            <a:cxnSpLocks/>
          </p:cNvCxnSpPr>
          <p:nvPr/>
        </p:nvCxnSpPr>
        <p:spPr>
          <a:xfrm flipH="1">
            <a:off x="3087817" y="5257954"/>
            <a:ext cx="19438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5673DA9A-6CFD-D94B-BB33-D6B4B304D2E7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4593533" y="4771511"/>
            <a:ext cx="22045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6A7A71D-6285-F54A-A81C-E5924CEF2DBF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5096138" y="7258832"/>
            <a:ext cx="214641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0DB836E8-634C-5544-8769-841F35845E8F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2019299" y="6791957"/>
            <a:ext cx="1417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8520133-91B8-4A43-8321-E3F34E3CE5B1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2028507" y="7258832"/>
            <a:ext cx="137367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322B7F3D-5067-7F49-B464-7708CB906B7F}"/>
              </a:ext>
            </a:extLst>
          </p:cNvPr>
          <p:cNvCxnSpPr>
            <a:cxnSpLocks/>
          </p:cNvCxnSpPr>
          <p:nvPr/>
        </p:nvCxnSpPr>
        <p:spPr>
          <a:xfrm>
            <a:off x="4250633" y="4310680"/>
            <a:ext cx="0" cy="3008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284A924-D816-7646-9400-4CEDF4B0F6AE}"/>
              </a:ext>
            </a:extLst>
          </p:cNvPr>
          <p:cNvCxnSpPr>
            <a:cxnSpLocks/>
          </p:cNvCxnSpPr>
          <p:nvPr/>
        </p:nvCxnSpPr>
        <p:spPr>
          <a:xfrm>
            <a:off x="1255919" y="7595128"/>
            <a:ext cx="6870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3D7B869C-7A09-054A-B1C9-74F360925FD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2594364" y="4150660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A9D2AB48-E966-2D48-9974-40C1528360B5}"/>
              </a:ext>
            </a:extLst>
          </p:cNvPr>
          <p:cNvCxnSpPr>
            <a:cxnSpLocks/>
            <a:stCxn id="57" idx="3"/>
            <a:endCxn id="73" idx="1"/>
          </p:cNvCxnSpPr>
          <p:nvPr/>
        </p:nvCxnSpPr>
        <p:spPr>
          <a:xfrm>
            <a:off x="3595243" y="4150660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0045145-57DB-F846-8B80-84CEDC73415A}"/>
              </a:ext>
            </a:extLst>
          </p:cNvPr>
          <p:cNvCxnSpPr>
            <a:cxnSpLocks/>
            <a:stCxn id="114" idx="1"/>
            <a:endCxn id="92" idx="3"/>
          </p:cNvCxnSpPr>
          <p:nvPr/>
        </p:nvCxnSpPr>
        <p:spPr>
          <a:xfrm flipH="1">
            <a:off x="1598819" y="4771511"/>
            <a:ext cx="13106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997267C9-266A-C74F-AB51-F404D1C8DE97}"/>
              </a:ext>
            </a:extLst>
          </p:cNvPr>
          <p:cNvCxnSpPr>
            <a:cxnSpLocks/>
            <a:stCxn id="74" idx="1"/>
            <a:endCxn id="114" idx="3"/>
          </p:cNvCxnSpPr>
          <p:nvPr/>
        </p:nvCxnSpPr>
        <p:spPr>
          <a:xfrm flipH="1">
            <a:off x="3595243" y="4771511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0C3D989-9B24-AB4B-AC21-4228A0B8BE53}"/>
              </a:ext>
            </a:extLst>
          </p:cNvPr>
          <p:cNvCxnSpPr>
            <a:cxnSpLocks/>
          </p:cNvCxnSpPr>
          <p:nvPr/>
        </p:nvCxnSpPr>
        <p:spPr>
          <a:xfrm flipH="1">
            <a:off x="4600838" y="4148609"/>
            <a:ext cx="438744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12069212-623A-7D44-A595-2263DC1E8562}"/>
              </a:ext>
            </a:extLst>
          </p:cNvPr>
          <p:cNvCxnSpPr>
            <a:cxnSpLocks/>
          </p:cNvCxnSpPr>
          <p:nvPr/>
        </p:nvCxnSpPr>
        <p:spPr>
          <a:xfrm flipV="1">
            <a:off x="5036598" y="4147331"/>
            <a:ext cx="0" cy="111062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E0A19394-E125-CA41-AB90-45E5F8925C49}"/>
              </a:ext>
            </a:extLst>
          </p:cNvPr>
          <p:cNvSpPr txBox="1"/>
          <p:nvPr/>
        </p:nvSpPr>
        <p:spPr>
          <a:xfrm>
            <a:off x="7822132" y="23548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</p:cNvCxnSpPr>
          <p:nvPr/>
        </p:nvCxnSpPr>
        <p:spPr>
          <a:xfrm flipV="1">
            <a:off x="419614" y="4148609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0A7894EE-439E-5246-B2D3-CF6F5C0AC087}"/>
              </a:ext>
            </a:extLst>
          </p:cNvPr>
          <p:cNvSpPr txBox="1"/>
          <p:nvPr/>
        </p:nvSpPr>
        <p:spPr>
          <a:xfrm>
            <a:off x="7822132" y="314335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F935B8-89FF-CE4D-B76E-1A9B4BF267C2}"/>
              </a:ext>
            </a:extLst>
          </p:cNvPr>
          <p:cNvSpPr txBox="1"/>
          <p:nvPr/>
        </p:nvSpPr>
        <p:spPr>
          <a:xfrm>
            <a:off x="7821342" y="7193065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1003583-36DD-B649-944B-179452CE2D91}"/>
              </a:ext>
            </a:extLst>
          </p:cNvPr>
          <p:cNvSpPr txBox="1"/>
          <p:nvPr/>
        </p:nvSpPr>
        <p:spPr>
          <a:xfrm>
            <a:off x="6407432" y="1354783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Engineered Modules</a:t>
            </a:r>
          </a:p>
          <a:p>
            <a:r>
              <a:rPr lang="en-US" sz="1000" dirty="0"/>
              <a:t>(using modular heuristics)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E8240-F55A-D243-A305-AA906B2175A4}"/>
              </a:ext>
            </a:extLst>
          </p:cNvPr>
          <p:cNvCxnSpPr>
            <a:cxnSpLocks/>
            <a:stCxn id="82" idx="0"/>
            <a:endCxn id="195" idx="2"/>
          </p:cNvCxnSpPr>
          <p:nvPr/>
        </p:nvCxnSpPr>
        <p:spPr>
          <a:xfrm flipH="1" flipV="1">
            <a:off x="7232789" y="4917378"/>
            <a:ext cx="2796" cy="3072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C0B1D-8E9E-CC46-91C8-7E7C4E43153E}"/>
              </a:ext>
            </a:extLst>
          </p:cNvPr>
          <p:cNvCxnSpPr>
            <a:cxnSpLocks/>
            <a:stCxn id="129" idx="3"/>
            <a:endCxn id="9" idx="1"/>
          </p:cNvCxnSpPr>
          <p:nvPr/>
        </p:nvCxnSpPr>
        <p:spPr>
          <a:xfrm>
            <a:off x="4593533" y="2762444"/>
            <a:ext cx="315586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AB60667-0832-3342-B53C-BBC51858FB14}"/>
              </a:ext>
            </a:extLst>
          </p:cNvPr>
          <p:cNvCxnSpPr>
            <a:cxnSpLocks/>
          </p:cNvCxnSpPr>
          <p:nvPr/>
        </p:nvCxnSpPr>
        <p:spPr>
          <a:xfrm>
            <a:off x="5589688" y="2688873"/>
            <a:ext cx="3102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2D0079AE-28A6-7947-88A4-B09A7692BFAB}"/>
              </a:ext>
            </a:extLst>
          </p:cNvPr>
          <p:cNvCxnSpPr>
            <a:cxnSpLocks/>
          </p:cNvCxnSpPr>
          <p:nvPr/>
        </p:nvCxnSpPr>
        <p:spPr>
          <a:xfrm>
            <a:off x="5589688" y="2828088"/>
            <a:ext cx="1459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56FD5046-D42A-6947-B524-088591C5674D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1598819" y="4150660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3A63F7-3268-CB49-BDDA-633A13A43796}"/>
              </a:ext>
            </a:extLst>
          </p:cNvPr>
          <p:cNvCxnSpPr>
            <a:cxnSpLocks/>
            <a:stCxn id="148" idx="0"/>
            <a:endCxn id="82" idx="2"/>
          </p:cNvCxnSpPr>
          <p:nvPr/>
        </p:nvCxnSpPr>
        <p:spPr>
          <a:xfrm flipV="1">
            <a:off x="7235585" y="5544714"/>
            <a:ext cx="0" cy="3019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E442D5C-A367-C747-A987-56813EDCEA39}"/>
              </a:ext>
            </a:extLst>
          </p:cNvPr>
          <p:cNvCxnSpPr>
            <a:cxnSpLocks/>
          </p:cNvCxnSpPr>
          <p:nvPr/>
        </p:nvCxnSpPr>
        <p:spPr>
          <a:xfrm flipH="1">
            <a:off x="5589688" y="5479078"/>
            <a:ext cx="1302998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D3460F-4C92-3B4C-A610-9F685B91D864}"/>
              </a:ext>
            </a:extLst>
          </p:cNvPr>
          <p:cNvSpPr/>
          <p:nvPr/>
        </p:nvSpPr>
        <p:spPr>
          <a:xfrm>
            <a:off x="6892685" y="338032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Liquid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B7BC5A5-0FCE-0D48-8678-08C8FD888E00}"/>
              </a:ext>
            </a:extLst>
          </p:cNvPr>
          <p:cNvCxnSpPr>
            <a:cxnSpLocks/>
          </p:cNvCxnSpPr>
          <p:nvPr/>
        </p:nvCxnSpPr>
        <p:spPr>
          <a:xfrm>
            <a:off x="7585111" y="3544445"/>
            <a:ext cx="541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5B2E6-4BE1-5048-8FD5-BA5969CDE369}"/>
              </a:ext>
            </a:extLst>
          </p:cNvPr>
          <p:cNvSpPr txBox="1"/>
          <p:nvPr/>
        </p:nvSpPr>
        <p:spPr>
          <a:xfrm>
            <a:off x="5208289" y="5331244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1EEE564-AC68-2B4C-86A9-9D872F8ED310}"/>
              </a:ext>
            </a:extLst>
          </p:cNvPr>
          <p:cNvSpPr txBox="1"/>
          <p:nvPr/>
        </p:nvSpPr>
        <p:spPr>
          <a:xfrm>
            <a:off x="6174195" y="5348591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7BE7628-1AFA-8D4E-93AC-04805AF6048B}"/>
              </a:ext>
            </a:extLst>
          </p:cNvPr>
          <p:cNvCxnSpPr>
            <a:cxnSpLocks/>
          </p:cNvCxnSpPr>
          <p:nvPr/>
        </p:nvCxnSpPr>
        <p:spPr>
          <a:xfrm flipV="1">
            <a:off x="5735683" y="2828089"/>
            <a:ext cx="0" cy="255318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8CEEDD-10B4-D445-893C-68D098811138}"/>
              </a:ext>
            </a:extLst>
          </p:cNvPr>
          <p:cNvCxnSpPr>
            <a:cxnSpLocks/>
          </p:cNvCxnSpPr>
          <p:nvPr/>
        </p:nvCxnSpPr>
        <p:spPr>
          <a:xfrm>
            <a:off x="5591546" y="5480501"/>
            <a:ext cx="1254" cy="36391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968E02E8-0162-D74C-A10D-ECEBBFBB7C63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2026323" y="5131517"/>
            <a:ext cx="0" cy="71510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127995-827D-774B-B0BA-243CA404B250}"/>
              </a:ext>
            </a:extLst>
          </p:cNvPr>
          <p:cNvCxnSpPr>
            <a:cxnSpLocks/>
          </p:cNvCxnSpPr>
          <p:nvPr/>
        </p:nvCxnSpPr>
        <p:spPr>
          <a:xfrm>
            <a:off x="685468" y="7595128"/>
            <a:ext cx="7440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9241257-D649-BD4D-9B5C-A4AAE5BA23DE}"/>
              </a:ext>
            </a:extLst>
          </p:cNvPr>
          <p:cNvCxnSpPr>
            <a:cxnSpLocks/>
          </p:cNvCxnSpPr>
          <p:nvPr/>
        </p:nvCxnSpPr>
        <p:spPr>
          <a:xfrm flipV="1">
            <a:off x="685468" y="4779069"/>
            <a:ext cx="0" cy="282166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31339F-D872-854F-9674-D8688D3FC332}"/>
              </a:ext>
            </a:extLst>
          </p:cNvPr>
          <p:cNvCxnSpPr>
            <a:cxnSpLocks/>
          </p:cNvCxnSpPr>
          <p:nvPr/>
        </p:nvCxnSpPr>
        <p:spPr>
          <a:xfrm>
            <a:off x="677726" y="4771511"/>
            <a:ext cx="2352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>
            <a:extLst>
              <a:ext uri="{FF2B5EF4-FFF2-40B4-BE49-F238E27FC236}">
                <a16:creationId xmlns:a16="http://schemas.microsoft.com/office/drawing/2014/main" id="{45F15164-C8EA-3844-9AF3-033036DB0CD2}"/>
              </a:ext>
            </a:extLst>
          </p:cNvPr>
          <p:cNvSpPr txBox="1"/>
          <p:nvPr/>
        </p:nvSpPr>
        <p:spPr>
          <a:xfrm>
            <a:off x="5707175" y="3386672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9CD04CE-C686-4A49-8805-C68B5918B960}"/>
              </a:ext>
            </a:extLst>
          </p:cNvPr>
          <p:cNvCxnSpPr>
            <a:cxnSpLocks/>
          </p:cNvCxnSpPr>
          <p:nvPr/>
        </p:nvCxnSpPr>
        <p:spPr>
          <a:xfrm>
            <a:off x="5594919" y="3430814"/>
            <a:ext cx="6479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408AC5-3DF9-9E46-94A6-6DE2473CCCBC}"/>
              </a:ext>
            </a:extLst>
          </p:cNvPr>
          <p:cNvCxnSpPr>
            <a:cxnSpLocks/>
            <a:stCxn id="102" idx="3"/>
            <a:endCxn id="147" idx="1"/>
          </p:cNvCxnSpPr>
          <p:nvPr/>
        </p:nvCxnSpPr>
        <p:spPr>
          <a:xfrm>
            <a:off x="5762550" y="6631937"/>
            <a:ext cx="113013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FC0E782-8325-8E4E-936E-67BACDA3AE38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252019" y="3587266"/>
            <a:ext cx="0" cy="22571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A5B2B01-E1C8-334F-A175-E5DDF2E51050}"/>
              </a:ext>
            </a:extLst>
          </p:cNvPr>
          <p:cNvCxnSpPr>
            <a:cxnSpLocks/>
          </p:cNvCxnSpPr>
          <p:nvPr/>
        </p:nvCxnSpPr>
        <p:spPr>
          <a:xfrm>
            <a:off x="2020424" y="5127151"/>
            <a:ext cx="27935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18DB050-82BB-354B-B167-67A5A0D18209}"/>
              </a:ext>
            </a:extLst>
          </p:cNvPr>
          <p:cNvCxnSpPr>
            <a:cxnSpLocks/>
          </p:cNvCxnSpPr>
          <p:nvPr/>
        </p:nvCxnSpPr>
        <p:spPr>
          <a:xfrm>
            <a:off x="4819882" y="4766207"/>
            <a:ext cx="0" cy="3653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6E69F3E-F7E2-5B45-9C9E-30772F0C180C}"/>
              </a:ext>
            </a:extLst>
          </p:cNvPr>
          <p:cNvSpPr/>
          <p:nvPr/>
        </p:nvSpPr>
        <p:spPr>
          <a:xfrm>
            <a:off x="6186174" y="1452050"/>
            <a:ext cx="252204" cy="18124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1265BD6-1A57-DE4F-871B-52D6E6467A85}"/>
              </a:ext>
            </a:extLst>
          </p:cNvPr>
          <p:cNvGrpSpPr/>
          <p:nvPr/>
        </p:nvGrpSpPr>
        <p:grpSpPr>
          <a:xfrm>
            <a:off x="1402763" y="2306133"/>
            <a:ext cx="5674226" cy="4844637"/>
            <a:chOff x="1686974" y="2306133"/>
            <a:chExt cx="5674226" cy="4844637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E664E2A-2A71-A04E-928C-1C1FB7E3FA16}"/>
                </a:ext>
              </a:extLst>
            </p:cNvPr>
            <p:cNvSpPr txBox="1"/>
            <p:nvPr/>
          </p:nvSpPr>
          <p:spPr>
            <a:xfrm>
              <a:off x="1686974" y="2396311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B4B82A1F-D878-4D42-8F9A-B4C7713E668A}"/>
                </a:ext>
              </a:extLst>
            </p:cNvPr>
            <p:cNvSpPr txBox="1"/>
            <p:nvPr/>
          </p:nvSpPr>
          <p:spPr>
            <a:xfrm>
              <a:off x="2248998" y="2405763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2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B1AF69C-45A3-4D43-B61E-8EB5946432B7}"/>
                </a:ext>
              </a:extLst>
            </p:cNvPr>
            <p:cNvSpPr txBox="1"/>
            <p:nvPr/>
          </p:nvSpPr>
          <p:spPr>
            <a:xfrm>
              <a:off x="3267592" y="2402822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3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F00844A-6F6C-224D-8B63-EC9FD63EA889}"/>
                </a:ext>
              </a:extLst>
            </p:cNvPr>
            <p:cNvSpPr txBox="1"/>
            <p:nvPr/>
          </p:nvSpPr>
          <p:spPr>
            <a:xfrm>
              <a:off x="4268255" y="2404383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4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F3A2D5F-14A4-B648-91AE-9BD4A16D1D43}"/>
                </a:ext>
              </a:extLst>
            </p:cNvPr>
            <p:cNvSpPr txBox="1"/>
            <p:nvPr/>
          </p:nvSpPr>
          <p:spPr>
            <a:xfrm>
              <a:off x="7063064" y="2306133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5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E007FB6-77D6-074A-BD0D-8CFDC8042545}"/>
                </a:ext>
              </a:extLst>
            </p:cNvPr>
            <p:cNvSpPr txBox="1"/>
            <p:nvPr/>
          </p:nvSpPr>
          <p:spPr>
            <a:xfrm>
              <a:off x="2900686" y="4546302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7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A4BF9D8-BC3F-8C46-BD9C-F02725E3990E}"/>
                </a:ext>
              </a:extLst>
            </p:cNvPr>
            <p:cNvSpPr txBox="1"/>
            <p:nvPr/>
          </p:nvSpPr>
          <p:spPr>
            <a:xfrm>
              <a:off x="3017475" y="4203250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8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15E5911-0274-C846-8DD4-06B4F93F3B9F}"/>
                </a:ext>
              </a:extLst>
            </p:cNvPr>
            <p:cNvSpPr txBox="1"/>
            <p:nvPr/>
          </p:nvSpPr>
          <p:spPr>
            <a:xfrm>
              <a:off x="4024362" y="4549407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9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DE27D74-044E-F244-A212-4F5BD77657CD}"/>
                </a:ext>
              </a:extLst>
            </p:cNvPr>
            <p:cNvSpPr txBox="1"/>
            <p:nvPr/>
          </p:nvSpPr>
          <p:spPr>
            <a:xfrm>
              <a:off x="6478926" y="5698314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10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96F82274-F894-E54D-A9DB-C353150CFB80}"/>
                </a:ext>
              </a:extLst>
            </p:cNvPr>
            <p:cNvSpPr txBox="1"/>
            <p:nvPr/>
          </p:nvSpPr>
          <p:spPr>
            <a:xfrm>
              <a:off x="6491748" y="6749609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11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BE2993D-5D48-1645-9555-E68057700AA0}"/>
                </a:ext>
              </a:extLst>
            </p:cNvPr>
            <p:cNvSpPr txBox="1"/>
            <p:nvPr/>
          </p:nvSpPr>
          <p:spPr>
            <a:xfrm>
              <a:off x="5488446" y="6966104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12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C0D701A-F85D-814E-809C-C066519A1335}"/>
                </a:ext>
              </a:extLst>
            </p:cNvPr>
            <p:cNvSpPr txBox="1"/>
            <p:nvPr/>
          </p:nvSpPr>
          <p:spPr>
            <a:xfrm>
              <a:off x="7153579" y="5562632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13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734FAA80-15AF-E546-B34E-D54149E7A292}"/>
                </a:ext>
              </a:extLst>
            </p:cNvPr>
            <p:cNvSpPr txBox="1"/>
            <p:nvPr/>
          </p:nvSpPr>
          <p:spPr>
            <a:xfrm>
              <a:off x="6837948" y="4626372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14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AB68D465-4BF0-6D4A-9551-B6F478F1C66F}"/>
              </a:ext>
            </a:extLst>
          </p:cNvPr>
          <p:cNvSpPr txBox="1"/>
          <p:nvPr/>
        </p:nvSpPr>
        <p:spPr>
          <a:xfrm>
            <a:off x="4876714" y="1433620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Biological Modules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EB05F3B-F85F-384E-8813-EEA1B49BDD59}"/>
              </a:ext>
            </a:extLst>
          </p:cNvPr>
          <p:cNvSpPr/>
          <p:nvPr/>
        </p:nvSpPr>
        <p:spPr>
          <a:xfrm>
            <a:off x="4644074" y="1465303"/>
            <a:ext cx="252204" cy="181248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2112074-143B-244E-9E7F-6984A710BB14}"/>
              </a:ext>
            </a:extLst>
          </p:cNvPr>
          <p:cNvSpPr txBox="1"/>
          <p:nvPr/>
        </p:nvSpPr>
        <p:spPr>
          <a:xfrm>
            <a:off x="6864184" y="3746093"/>
            <a:ext cx="207621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6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graphicFrame>
        <p:nvGraphicFramePr>
          <p:cNvPr id="185" name="Table 184">
            <a:extLst>
              <a:ext uri="{FF2B5EF4-FFF2-40B4-BE49-F238E27FC236}">
                <a16:creationId xmlns:a16="http://schemas.microsoft.com/office/drawing/2014/main" id="{8E54A1A9-E902-9A42-AD5A-46CD4E4B3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03546"/>
              </p:ext>
            </p:extLst>
          </p:nvPr>
        </p:nvGraphicFramePr>
        <p:xfrm>
          <a:off x="8509890" y="1651316"/>
          <a:ext cx="3246120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118692001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649207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14262058"/>
                    </a:ext>
                  </a:extLst>
                </a:gridCol>
              </a:tblGrid>
              <a:tr h="284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Module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Associated Organ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Associated Organ System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6875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Mouth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Gastro-intestinal System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30251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Esophagus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59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Stomach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457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Small Intestine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947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Large Intestine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066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Cloaca*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5046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Nose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Respiratory System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6874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Trachea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708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9</a:t>
                      </a:r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Lungs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98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10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Blood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Circulatory System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6121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11</a:t>
                      </a:r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Blood Vessels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217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12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Consumer Cells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2261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13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Kidneys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Excretory System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952085"/>
                  </a:ext>
                </a:extLst>
              </a:tr>
              <a:tr h="146461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14</a:t>
                      </a:r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Ureters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0845958"/>
                  </a:ext>
                </a:extLst>
              </a:tr>
            </a:tbl>
          </a:graphicData>
        </a:graphic>
      </p:graphicFrame>
      <p:sp>
        <p:nvSpPr>
          <p:cNvPr id="186" name="TextBox 185">
            <a:extLst>
              <a:ext uri="{FF2B5EF4-FFF2-40B4-BE49-F238E27FC236}">
                <a16:creationId xmlns:a16="http://schemas.microsoft.com/office/drawing/2014/main" id="{A5885744-A52A-5B43-8034-DD750472DC08}"/>
              </a:ext>
            </a:extLst>
          </p:cNvPr>
          <p:cNvSpPr txBox="1"/>
          <p:nvPr/>
        </p:nvSpPr>
        <p:spPr>
          <a:xfrm>
            <a:off x="9163959" y="7254620"/>
            <a:ext cx="266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Shared by the gastro-intestinal system</a:t>
            </a:r>
          </a:p>
        </p:txBody>
      </p:sp>
    </p:spTree>
    <p:extLst>
      <p:ext uri="{BB962C8B-B14F-4D97-AF65-F5344CB8AC3E}">
        <p14:creationId xmlns:p14="http://schemas.microsoft.com/office/powerpoint/2010/main" val="388653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E7D4A79-4317-174D-95AC-A9FAD7DB436A}"/>
              </a:ext>
            </a:extLst>
          </p:cNvPr>
          <p:cNvGrpSpPr/>
          <p:nvPr/>
        </p:nvGrpSpPr>
        <p:grpSpPr>
          <a:xfrm>
            <a:off x="1148473" y="1908387"/>
            <a:ext cx="6785562" cy="5535176"/>
            <a:chOff x="1148473" y="1908387"/>
            <a:chExt cx="6785562" cy="5535176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2FC589FA-703E-8846-8D91-28C7F9F16894}"/>
                </a:ext>
              </a:extLst>
            </p:cNvPr>
            <p:cNvGrpSpPr/>
            <p:nvPr/>
          </p:nvGrpSpPr>
          <p:grpSpPr>
            <a:xfrm>
              <a:off x="1148473" y="1908387"/>
              <a:ext cx="6785316" cy="1869187"/>
              <a:chOff x="1148473" y="1908387"/>
              <a:chExt cx="6785316" cy="1869187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3CF91D30-F4D3-D74C-A178-A40BC052528C}"/>
                  </a:ext>
                </a:extLst>
              </p:cNvPr>
              <p:cNvSpPr/>
              <p:nvPr/>
            </p:nvSpPr>
            <p:spPr>
              <a:xfrm>
                <a:off x="1148473" y="1908387"/>
                <a:ext cx="803345" cy="1752688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8D0C93D-596E-9F46-9082-025348654ED1}"/>
                  </a:ext>
                </a:extLst>
              </p:cNvPr>
              <p:cNvSpPr/>
              <p:nvPr/>
            </p:nvSpPr>
            <p:spPr>
              <a:xfrm>
                <a:off x="2128961" y="2498948"/>
                <a:ext cx="814046" cy="1162128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66B75D1-85EC-3245-B14B-42C747548678}"/>
                  </a:ext>
                </a:extLst>
              </p:cNvPr>
              <p:cNvSpPr/>
              <p:nvPr/>
            </p:nvSpPr>
            <p:spPr>
              <a:xfrm>
                <a:off x="3139126" y="2498948"/>
                <a:ext cx="795346" cy="1162128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C05318C0-3230-FE4F-93C7-DBC08AD02924}"/>
                  </a:ext>
                </a:extLst>
              </p:cNvPr>
              <p:cNvSpPr/>
              <p:nvPr/>
            </p:nvSpPr>
            <p:spPr>
              <a:xfrm>
                <a:off x="7119743" y="1911223"/>
                <a:ext cx="814046" cy="1866351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0378A3F-9F56-FF4E-9CD6-8B778327EB00}"/>
                  </a:ext>
                </a:extLst>
              </p:cNvPr>
              <p:cNvSpPr/>
              <p:nvPr/>
            </p:nvSpPr>
            <p:spPr>
              <a:xfrm>
                <a:off x="4130928" y="2498964"/>
                <a:ext cx="2800774" cy="1159824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3F977014-2A98-FA45-98FE-D3310AAB235D}"/>
                </a:ext>
              </a:extLst>
            </p:cNvPr>
            <p:cNvGrpSpPr/>
            <p:nvPr/>
          </p:nvGrpSpPr>
          <p:grpSpPr>
            <a:xfrm>
              <a:off x="1148473" y="3912443"/>
              <a:ext cx="3771455" cy="1093898"/>
              <a:chOff x="1148473" y="3912443"/>
              <a:chExt cx="3771455" cy="1093898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0B6C91A-E965-3944-AFF4-F78EB6FFF90E}"/>
                  </a:ext>
                </a:extLst>
              </p:cNvPr>
              <p:cNvSpPr/>
              <p:nvPr/>
            </p:nvSpPr>
            <p:spPr>
              <a:xfrm>
                <a:off x="1148473" y="3914301"/>
                <a:ext cx="1807636" cy="1092039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BC57557C-F07A-C64C-BD91-5A258AA22DE9}"/>
                  </a:ext>
                </a:extLst>
              </p:cNvPr>
              <p:cNvSpPr/>
              <p:nvPr/>
            </p:nvSpPr>
            <p:spPr>
              <a:xfrm>
                <a:off x="3073369" y="3912443"/>
                <a:ext cx="872344" cy="1093898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92953EC8-E621-B645-AF06-9295804F2175}"/>
                  </a:ext>
                </a:extLst>
              </p:cNvPr>
              <p:cNvSpPr/>
              <p:nvPr/>
            </p:nvSpPr>
            <p:spPr>
              <a:xfrm>
                <a:off x="4071012" y="3912443"/>
                <a:ext cx="848916" cy="1093898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6D068A2-EAF9-DC4D-B97C-99F1EEDF2BF7}"/>
                </a:ext>
              </a:extLst>
            </p:cNvPr>
            <p:cNvSpPr/>
            <p:nvPr/>
          </p:nvSpPr>
          <p:spPr>
            <a:xfrm>
              <a:off x="2597186" y="7023922"/>
              <a:ext cx="1926401" cy="41964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8E782656-C899-DD40-81E9-5B9F1FE2EB8F}"/>
                </a:ext>
              </a:extLst>
            </p:cNvPr>
            <p:cNvGrpSpPr/>
            <p:nvPr/>
          </p:nvGrpSpPr>
          <p:grpSpPr>
            <a:xfrm>
              <a:off x="6907946" y="4528104"/>
              <a:ext cx="1025843" cy="1118853"/>
              <a:chOff x="6907946" y="4528104"/>
              <a:chExt cx="1025843" cy="1118853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3C4DB3F7-A324-8847-A2E8-E607F7D47C87}"/>
                  </a:ext>
                </a:extLst>
              </p:cNvPr>
              <p:cNvSpPr/>
              <p:nvPr/>
            </p:nvSpPr>
            <p:spPr>
              <a:xfrm>
                <a:off x="6907946" y="4528104"/>
                <a:ext cx="1025843" cy="443395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2732AF3E-82E8-0E4B-B7D7-D8572526172D}"/>
                  </a:ext>
                </a:extLst>
              </p:cNvPr>
              <p:cNvSpPr/>
              <p:nvPr/>
            </p:nvSpPr>
            <p:spPr>
              <a:xfrm>
                <a:off x="7119743" y="5163127"/>
                <a:ext cx="814046" cy="483830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7BC2F25-9360-1A43-B2D0-A4ECD73168F2}"/>
                </a:ext>
              </a:extLst>
            </p:cNvPr>
            <p:cNvGrpSpPr/>
            <p:nvPr/>
          </p:nvGrpSpPr>
          <p:grpSpPr>
            <a:xfrm>
              <a:off x="2098964" y="5791399"/>
              <a:ext cx="5835071" cy="1053772"/>
              <a:chOff x="2098964" y="5791399"/>
              <a:chExt cx="5835071" cy="1053772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9F03B84A-B75D-AF48-BD56-96930CF30D69}"/>
                  </a:ext>
                </a:extLst>
              </p:cNvPr>
              <p:cNvSpPr/>
              <p:nvPr/>
            </p:nvSpPr>
            <p:spPr>
              <a:xfrm>
                <a:off x="2098964" y="5791399"/>
                <a:ext cx="5835071" cy="427814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495AB86-D669-AD43-BE77-E2C22D3B3A0E}"/>
                  </a:ext>
                </a:extLst>
              </p:cNvPr>
              <p:cNvSpPr/>
              <p:nvPr/>
            </p:nvSpPr>
            <p:spPr>
              <a:xfrm>
                <a:off x="2098965" y="6410236"/>
                <a:ext cx="5812866" cy="434935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32F5B4-AE49-6D49-9D55-A5AE5C439DB0}"/>
              </a:ext>
            </a:extLst>
          </p:cNvPr>
          <p:cNvGrpSpPr/>
          <p:nvPr/>
        </p:nvGrpSpPr>
        <p:grpSpPr>
          <a:xfrm>
            <a:off x="988715" y="1754461"/>
            <a:ext cx="7087204" cy="5739070"/>
            <a:chOff x="988715" y="1754461"/>
            <a:chExt cx="7087204" cy="573907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871D9C-A2B6-7F40-9AC2-CBEF2822E48D}"/>
                </a:ext>
              </a:extLst>
            </p:cNvPr>
            <p:cNvGrpSpPr/>
            <p:nvPr/>
          </p:nvGrpSpPr>
          <p:grpSpPr>
            <a:xfrm>
              <a:off x="1052712" y="1854047"/>
              <a:ext cx="7023207" cy="5639484"/>
              <a:chOff x="1052712" y="1854047"/>
              <a:chExt cx="7023207" cy="563948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6E58FD8-1DF5-FF4D-902E-1008CABBF4F9}"/>
                  </a:ext>
                </a:extLst>
              </p:cNvPr>
              <p:cNvSpPr/>
              <p:nvPr/>
            </p:nvSpPr>
            <p:spPr>
              <a:xfrm>
                <a:off x="1100380" y="1859798"/>
                <a:ext cx="4865584" cy="114900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76EB373-2184-084D-8895-D28EC9760747}"/>
                  </a:ext>
                </a:extLst>
              </p:cNvPr>
              <p:cNvSpPr/>
              <p:nvPr/>
            </p:nvSpPr>
            <p:spPr>
              <a:xfrm>
                <a:off x="1098999" y="3185664"/>
                <a:ext cx="4865584" cy="51452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400E0EE-C3F2-EA40-9DDE-30371C621449}"/>
                  </a:ext>
                </a:extLst>
              </p:cNvPr>
              <p:cNvSpPr/>
              <p:nvPr/>
            </p:nvSpPr>
            <p:spPr>
              <a:xfrm>
                <a:off x="1105898" y="3873555"/>
                <a:ext cx="3945382" cy="54476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5F1EC98-1668-1B4C-8FCE-74191FA9D4DB}"/>
                  </a:ext>
                </a:extLst>
              </p:cNvPr>
              <p:cNvSpPr/>
              <p:nvPr/>
            </p:nvSpPr>
            <p:spPr>
              <a:xfrm>
                <a:off x="2062410" y="5655449"/>
                <a:ext cx="880596" cy="123804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9001F1B-B14E-5F40-93F3-33948AD68808}"/>
                  </a:ext>
                </a:extLst>
              </p:cNvPr>
              <p:cNvSpPr/>
              <p:nvPr/>
            </p:nvSpPr>
            <p:spPr>
              <a:xfrm>
                <a:off x="3071996" y="5657536"/>
                <a:ext cx="880596" cy="123595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E5A02C2-5EBB-304D-BC7F-B3C3816F95BD}"/>
                  </a:ext>
                </a:extLst>
              </p:cNvPr>
              <p:cNvSpPr/>
              <p:nvPr/>
            </p:nvSpPr>
            <p:spPr>
              <a:xfrm>
                <a:off x="4081582" y="5670564"/>
                <a:ext cx="880596" cy="122293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03DB0EA-8CC0-494B-967F-5055AC69726D}"/>
                  </a:ext>
                </a:extLst>
              </p:cNvPr>
              <p:cNvSpPr/>
              <p:nvPr/>
            </p:nvSpPr>
            <p:spPr>
              <a:xfrm>
                <a:off x="6109068" y="5740924"/>
                <a:ext cx="796161" cy="122749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5925A9E-7869-2C4D-AA05-8D92CF51313B}"/>
                  </a:ext>
                </a:extLst>
              </p:cNvPr>
              <p:cNvSpPr/>
              <p:nvPr/>
            </p:nvSpPr>
            <p:spPr>
              <a:xfrm>
                <a:off x="7074809" y="5131517"/>
                <a:ext cx="906718" cy="184420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005C1CE-3B12-FC45-9B87-1E557E818758}"/>
                  </a:ext>
                </a:extLst>
              </p:cNvPr>
              <p:cNvSpPr/>
              <p:nvPr/>
            </p:nvSpPr>
            <p:spPr>
              <a:xfrm>
                <a:off x="7061235" y="3187956"/>
                <a:ext cx="1014684" cy="183501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05723227-EF9A-DC47-9CFC-F8D2D681999C}"/>
                  </a:ext>
                </a:extLst>
              </p:cNvPr>
              <p:cNvSpPr/>
              <p:nvPr/>
            </p:nvSpPr>
            <p:spPr>
              <a:xfrm>
                <a:off x="1052712" y="4528322"/>
                <a:ext cx="3924641" cy="51328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65DC734-2FAC-DD43-9D4F-1C3BA7337398}"/>
                  </a:ext>
                </a:extLst>
              </p:cNvPr>
              <p:cNvSpPr/>
              <p:nvPr/>
            </p:nvSpPr>
            <p:spPr>
              <a:xfrm flipV="1">
                <a:off x="2455223" y="6981481"/>
                <a:ext cx="1969357" cy="5120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2A35BED-5F68-974F-A971-EA007E9549CE}"/>
                  </a:ext>
                </a:extLst>
              </p:cNvPr>
              <p:cNvSpPr/>
              <p:nvPr/>
            </p:nvSpPr>
            <p:spPr>
              <a:xfrm>
                <a:off x="6090637" y="1854047"/>
                <a:ext cx="1954545" cy="1154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0E1053-C928-3446-B6CA-C777139EE1C2}"/>
                </a:ext>
              </a:extLst>
            </p:cNvPr>
            <p:cNvGrpSpPr/>
            <p:nvPr/>
          </p:nvGrpSpPr>
          <p:grpSpPr>
            <a:xfrm>
              <a:off x="988715" y="1754461"/>
              <a:ext cx="6532616" cy="5553761"/>
              <a:chOff x="988715" y="1754461"/>
              <a:chExt cx="6532616" cy="555376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96326-07EC-2D45-8415-644F25205B69}"/>
                  </a:ext>
                </a:extLst>
              </p:cNvPr>
              <p:cNvSpPr txBox="1"/>
              <p:nvPr/>
            </p:nvSpPr>
            <p:spPr>
              <a:xfrm>
                <a:off x="3725021" y="1763085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1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4A49A22-426A-AF47-91B4-6BFDE4176E3E}"/>
                  </a:ext>
                </a:extLst>
              </p:cNvPr>
              <p:cNvSpPr txBox="1"/>
              <p:nvPr/>
            </p:nvSpPr>
            <p:spPr>
              <a:xfrm>
                <a:off x="6435069" y="1754461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2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881F1DF-1DF8-8E45-ACFE-F69E9410A0D7}"/>
                  </a:ext>
                </a:extLst>
              </p:cNvPr>
              <p:cNvSpPr txBox="1"/>
              <p:nvPr/>
            </p:nvSpPr>
            <p:spPr>
              <a:xfrm>
                <a:off x="4771614" y="3090928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3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8108AD9-B0DA-5247-B073-705B8FA3B3D3}"/>
                  </a:ext>
                </a:extLst>
              </p:cNvPr>
              <p:cNvSpPr txBox="1"/>
              <p:nvPr/>
            </p:nvSpPr>
            <p:spPr>
              <a:xfrm>
                <a:off x="4993506" y="3902323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4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2572D17-63F2-8548-BFBC-B6932933C179}"/>
                  </a:ext>
                </a:extLst>
              </p:cNvPr>
              <p:cNvSpPr txBox="1"/>
              <p:nvPr/>
            </p:nvSpPr>
            <p:spPr>
              <a:xfrm>
                <a:off x="988715" y="4557379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5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CE207E5-01DE-FC4A-B0A9-97CEBE08064C}"/>
                  </a:ext>
                </a:extLst>
              </p:cNvPr>
              <p:cNvSpPr txBox="1"/>
              <p:nvPr/>
            </p:nvSpPr>
            <p:spPr>
              <a:xfrm>
                <a:off x="2153113" y="5560366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6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8583B87-E523-9840-8F5D-57EFA9CFE1CE}"/>
                  </a:ext>
                </a:extLst>
              </p:cNvPr>
              <p:cNvSpPr txBox="1"/>
              <p:nvPr/>
            </p:nvSpPr>
            <p:spPr>
              <a:xfrm>
                <a:off x="3138472" y="5559665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7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5090B85-8219-CC4C-A3D5-6D5C84D5AB27}"/>
                  </a:ext>
                </a:extLst>
              </p:cNvPr>
              <p:cNvSpPr txBox="1"/>
              <p:nvPr/>
            </p:nvSpPr>
            <p:spPr>
              <a:xfrm>
                <a:off x="4143395" y="5566643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8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DBC7B82-9307-9E48-9356-451AA8533A9F}"/>
                  </a:ext>
                </a:extLst>
              </p:cNvPr>
              <p:cNvSpPr txBox="1"/>
              <p:nvPr/>
            </p:nvSpPr>
            <p:spPr>
              <a:xfrm>
                <a:off x="2413899" y="7123556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9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FE94B0F-0F64-0942-9A97-1ABCC87D6151}"/>
                  </a:ext>
                </a:extLst>
              </p:cNvPr>
              <p:cNvSpPr txBox="1"/>
              <p:nvPr/>
            </p:nvSpPr>
            <p:spPr>
              <a:xfrm>
                <a:off x="6149008" y="6876372"/>
                <a:ext cx="19640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10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B24F7D5C-D40B-6E44-89F9-E329DF9E604B}"/>
                  </a:ext>
                </a:extLst>
              </p:cNvPr>
              <p:cNvSpPr txBox="1"/>
              <p:nvPr/>
            </p:nvSpPr>
            <p:spPr>
              <a:xfrm>
                <a:off x="7152845" y="6884360"/>
                <a:ext cx="19640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11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7688D66-2C08-F24F-B289-6352574E64F4}"/>
                  </a:ext>
                </a:extLst>
              </p:cNvPr>
              <p:cNvSpPr txBox="1"/>
              <p:nvPr/>
            </p:nvSpPr>
            <p:spPr>
              <a:xfrm>
                <a:off x="7324931" y="3093197"/>
                <a:ext cx="19640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12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1197230" y="19770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C17E8-6F4D-464F-828B-6648094F41A8}"/>
              </a:ext>
            </a:extLst>
          </p:cNvPr>
          <p:cNvSpPr/>
          <p:nvPr/>
        </p:nvSpPr>
        <p:spPr>
          <a:xfrm>
            <a:off x="2192775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7D2EF-DF83-1246-9401-C0061C7EA017}"/>
              </a:ext>
            </a:extLst>
          </p:cNvPr>
          <p:cNvSpPr/>
          <p:nvPr/>
        </p:nvSpPr>
        <p:spPr>
          <a:xfrm>
            <a:off x="319365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FA970-9BF1-3D4D-9CE7-763B51B50587}"/>
              </a:ext>
            </a:extLst>
          </p:cNvPr>
          <p:cNvSpPr/>
          <p:nvPr/>
        </p:nvSpPr>
        <p:spPr>
          <a:xfrm>
            <a:off x="5193330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84C4E-C05F-7B41-B5F8-8D38785F4B22}"/>
              </a:ext>
            </a:extLst>
          </p:cNvPr>
          <p:cNvSpPr/>
          <p:nvPr/>
        </p:nvSpPr>
        <p:spPr>
          <a:xfrm>
            <a:off x="6184182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201B2-BFB5-3D42-AE0C-FED2292FD2D5}"/>
              </a:ext>
            </a:extLst>
          </p:cNvPr>
          <p:cNvSpPr/>
          <p:nvPr/>
        </p:nvSpPr>
        <p:spPr>
          <a:xfrm>
            <a:off x="7183866" y="197812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09B2E-D371-5E48-B0D3-155330E1A9D5}"/>
              </a:ext>
            </a:extLst>
          </p:cNvPr>
          <p:cNvSpPr/>
          <p:nvPr/>
        </p:nvSpPr>
        <p:spPr>
          <a:xfrm>
            <a:off x="7176896" y="259752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346433" y="177701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 </a:t>
            </a:r>
          </a:p>
          <a:p>
            <a:r>
              <a:rPr lang="en-US" sz="1000" dirty="0"/>
              <a:t>(Food)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0AE39-E98D-784A-B292-ADADB99D42A8}"/>
              </a:ext>
            </a:extLst>
          </p:cNvPr>
          <p:cNvSpPr txBox="1"/>
          <p:nvPr/>
        </p:nvSpPr>
        <p:spPr>
          <a:xfrm>
            <a:off x="313151" y="3042040"/>
            <a:ext cx="58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(Water)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11972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359B-D24D-F643-9850-97C58BEDDFCC}"/>
              </a:ext>
            </a:extLst>
          </p:cNvPr>
          <p:cNvSpPr/>
          <p:nvPr/>
        </p:nvSpPr>
        <p:spPr>
          <a:xfrm>
            <a:off x="2192775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2C7BB-1808-9E4E-B130-7131299ABAB6}"/>
              </a:ext>
            </a:extLst>
          </p:cNvPr>
          <p:cNvSpPr/>
          <p:nvPr/>
        </p:nvSpPr>
        <p:spPr>
          <a:xfrm>
            <a:off x="3193654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61C62E-3D1D-774E-9344-F77AA1158B38}"/>
              </a:ext>
            </a:extLst>
          </p:cNvPr>
          <p:cNvSpPr/>
          <p:nvPr/>
        </p:nvSpPr>
        <p:spPr>
          <a:xfrm>
            <a:off x="51933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406583" y="3777574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  <a:br>
              <a:rPr lang="en-US" sz="1000" dirty="0"/>
            </a:br>
            <a:r>
              <a:rPr lang="en-US" sz="1000" dirty="0"/>
              <a:t>(Air)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1197230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E0435-BACA-D444-8417-1CABC56EA770}"/>
              </a:ext>
            </a:extLst>
          </p:cNvPr>
          <p:cNvSpPr/>
          <p:nvPr/>
        </p:nvSpPr>
        <p:spPr>
          <a:xfrm>
            <a:off x="2192775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2139E8-1D9B-3B42-931C-FF2A935E6000}"/>
              </a:ext>
            </a:extLst>
          </p:cNvPr>
          <p:cNvSpPr/>
          <p:nvPr/>
        </p:nvSpPr>
        <p:spPr>
          <a:xfrm>
            <a:off x="319365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7D08-8ABA-B44D-A292-84C7FF6558E5}"/>
              </a:ext>
            </a:extLst>
          </p:cNvPr>
          <p:cNvSpPr/>
          <p:nvPr/>
        </p:nvSpPr>
        <p:spPr>
          <a:xfrm>
            <a:off x="4180687" y="646186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72516A-B6FA-ED40-9CFA-4E8D0B3FADC1}"/>
              </a:ext>
            </a:extLst>
          </p:cNvPr>
          <p:cNvSpPr/>
          <p:nvPr/>
        </p:nvSpPr>
        <p:spPr>
          <a:xfrm>
            <a:off x="419194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Oxygen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1963A5-5531-6E44-BB2C-474CD5FEF554}"/>
              </a:ext>
            </a:extLst>
          </p:cNvPr>
          <p:cNvSpPr/>
          <p:nvPr/>
        </p:nvSpPr>
        <p:spPr>
          <a:xfrm>
            <a:off x="419194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6AE45-4996-AB4A-BDCA-2B48FF8C88E0}"/>
              </a:ext>
            </a:extLst>
          </p:cNvPr>
          <p:cNvSpPr/>
          <p:nvPr/>
        </p:nvSpPr>
        <p:spPr>
          <a:xfrm>
            <a:off x="4180687" y="584441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D5893D-0E2B-AD44-A621-14CDF4BA35F8}"/>
              </a:ext>
            </a:extLst>
          </p:cNvPr>
          <p:cNvSpPr/>
          <p:nvPr/>
        </p:nvSpPr>
        <p:spPr>
          <a:xfrm>
            <a:off x="875960" y="1742740"/>
            <a:ext cx="7238380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52DA0D-0DC7-2549-88ED-BDCFA36D4202}"/>
              </a:ext>
            </a:extLst>
          </p:cNvPr>
          <p:cNvSpPr/>
          <p:nvPr/>
        </p:nvSpPr>
        <p:spPr>
          <a:xfrm>
            <a:off x="7176896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B62A38-E064-434C-B8C7-8F4A06C137B9}"/>
              </a:ext>
            </a:extLst>
          </p:cNvPr>
          <p:cNvSpPr/>
          <p:nvPr/>
        </p:nvSpPr>
        <p:spPr>
          <a:xfrm>
            <a:off x="1197230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402BF-E15D-1149-89FE-B54D4FC43EB6}"/>
              </a:ext>
            </a:extLst>
          </p:cNvPr>
          <p:cNvSpPr/>
          <p:nvPr/>
        </p:nvSpPr>
        <p:spPr>
          <a:xfrm>
            <a:off x="3170826" y="646186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22A1B2-3AB5-1940-AF58-ED4DA2F2BD9E}"/>
              </a:ext>
            </a:extLst>
          </p:cNvPr>
          <p:cNvSpPr/>
          <p:nvPr/>
        </p:nvSpPr>
        <p:spPr>
          <a:xfrm>
            <a:off x="3170826" y="584441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99F625-F84B-8346-AEB6-3C4CDD3ADFA4}"/>
              </a:ext>
            </a:extLst>
          </p:cNvPr>
          <p:cNvSpPr/>
          <p:nvPr/>
        </p:nvSpPr>
        <p:spPr>
          <a:xfrm>
            <a:off x="319365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46D45F-4B78-F448-BD18-7DCA5A8E60C2}"/>
              </a:ext>
            </a:extLst>
          </p:cNvPr>
          <p:cNvSpPr/>
          <p:nvPr/>
        </p:nvSpPr>
        <p:spPr>
          <a:xfrm>
            <a:off x="2159482" y="646186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FF2AB-F2F7-4346-A322-32593627361E}"/>
              </a:ext>
            </a:extLst>
          </p:cNvPr>
          <p:cNvSpPr/>
          <p:nvPr/>
        </p:nvSpPr>
        <p:spPr>
          <a:xfrm>
            <a:off x="2159482" y="584441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D2ED10-3AA3-BD40-9EFB-7217C8A2BE0D}"/>
              </a:ext>
            </a:extLst>
          </p:cNvPr>
          <p:cNvSpPr/>
          <p:nvPr/>
        </p:nvSpPr>
        <p:spPr>
          <a:xfrm>
            <a:off x="6163351" y="647233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E7BA268-4CCD-534F-976A-6DD8D1AEE324}"/>
              </a:ext>
            </a:extLst>
          </p:cNvPr>
          <p:cNvSpPr/>
          <p:nvPr/>
        </p:nvSpPr>
        <p:spPr>
          <a:xfrm>
            <a:off x="7174100" y="459733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C9B9EC-AE2D-6449-B0D6-7AC5F2F22303}"/>
              </a:ext>
            </a:extLst>
          </p:cNvPr>
          <p:cNvSpPr/>
          <p:nvPr/>
        </p:nvSpPr>
        <p:spPr>
          <a:xfrm>
            <a:off x="6168958" y="584965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70DA02-874D-CE4B-89E8-5487E6E138D2}"/>
              </a:ext>
            </a:extLst>
          </p:cNvPr>
          <p:cNvSpPr/>
          <p:nvPr/>
        </p:nvSpPr>
        <p:spPr>
          <a:xfrm>
            <a:off x="419194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22A88-3229-4A45-A2C4-2855AF0D1E3F}"/>
              </a:ext>
            </a:extLst>
          </p:cNvPr>
          <p:cNvSpPr/>
          <p:nvPr/>
        </p:nvSpPr>
        <p:spPr>
          <a:xfrm>
            <a:off x="2671710" y="7087274"/>
            <a:ext cx="1693954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Convert nutrients to energy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9F011-7E00-BB40-8AFB-6FEB5C14416B}"/>
              </a:ext>
            </a:extLst>
          </p:cNvPr>
          <p:cNvSpPr/>
          <p:nvPr/>
        </p:nvSpPr>
        <p:spPr>
          <a:xfrm>
            <a:off x="7176896" y="648196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BB98B2B-E7E9-1C4C-BC07-8AEB839B8370}"/>
              </a:ext>
            </a:extLst>
          </p:cNvPr>
          <p:cNvSpPr/>
          <p:nvPr/>
        </p:nvSpPr>
        <p:spPr>
          <a:xfrm>
            <a:off x="7176896" y="584965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E840-CEAF-9947-8016-98AF13F2601E}"/>
              </a:ext>
            </a:extLst>
          </p:cNvPr>
          <p:cNvSpPr txBox="1"/>
          <p:nvPr/>
        </p:nvSpPr>
        <p:spPr>
          <a:xfrm>
            <a:off x="4130928" y="868326"/>
            <a:ext cx="739305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3" b="1" u="sng" dirty="0"/>
              <a:t>SNAKE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756C2B6-AECE-0247-AC48-610ADA13C9B7}"/>
              </a:ext>
            </a:extLst>
          </p:cNvPr>
          <p:cNvCxnSpPr>
            <a:cxnSpLocks/>
            <a:stCxn id="8" idx="3"/>
            <a:endCxn id="129" idx="1"/>
          </p:cNvCxnSpPr>
          <p:nvPr/>
        </p:nvCxnSpPr>
        <p:spPr>
          <a:xfrm>
            <a:off x="3879454" y="2762444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F547C74-6522-7045-AF61-E783277F98D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527082" y="2064384"/>
            <a:ext cx="0" cy="53804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54AB61C-1EA3-F549-908A-484395BFD424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>
          <a:xfrm>
            <a:off x="2502382" y="6164459"/>
            <a:ext cx="0" cy="2974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BAF6E1-27F4-1E4D-A179-39714483144B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>
            <a:off x="3513726" y="6164459"/>
            <a:ext cx="0" cy="2974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51FA36E-9FAB-5242-9839-FAFED9C89221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4523587" y="6164459"/>
            <a:ext cx="0" cy="2974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9019346-E7EC-0240-B93B-B38930A91FF8}"/>
              </a:ext>
            </a:extLst>
          </p:cNvPr>
          <p:cNvCxnSpPr>
            <a:cxnSpLocks/>
            <a:stCxn id="151" idx="0"/>
            <a:endCxn id="99" idx="2"/>
          </p:cNvCxnSpPr>
          <p:nvPr/>
        </p:nvCxnSpPr>
        <p:spPr>
          <a:xfrm flipV="1">
            <a:off x="6506251" y="6169691"/>
            <a:ext cx="5607" cy="30264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AAF62EA-7E55-DB44-932B-17144A1953E7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519796" y="3700362"/>
            <a:ext cx="0" cy="89803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BEDB85-B980-144B-99A8-01E9F9236937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7519796" y="6169691"/>
            <a:ext cx="0" cy="312274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535AAA7-23E7-BB41-9288-E8EF7EB049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862696" y="2757548"/>
            <a:ext cx="5477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668" y="2137094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77309" y="3427246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F80DE4-4868-FD48-B1D9-B4CBA84B1F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78575" y="2762444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D84E6FD-AB04-4148-BFF0-15BB6D9DFD20}"/>
              </a:ext>
            </a:extLst>
          </p:cNvPr>
          <p:cNvCxnSpPr>
            <a:cxnSpLocks/>
            <a:stCxn id="102" idx="2"/>
            <a:endCxn id="158" idx="0"/>
          </p:cNvCxnSpPr>
          <p:nvPr/>
        </p:nvCxnSpPr>
        <p:spPr>
          <a:xfrm>
            <a:off x="3513726" y="6781909"/>
            <a:ext cx="4961" cy="3053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44463-62B9-8249-B075-980C17F2B4ED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4022675" y="6781909"/>
            <a:ext cx="500912" cy="2946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5BBB474-B79A-524D-B938-C98D52918948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2502382" y="6781909"/>
            <a:ext cx="510521" cy="29693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72EDFE4E-1A3B-894D-9FF9-3FCA5F68956B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7519796" y="6802005"/>
            <a:ext cx="0" cy="522734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42AD5-CF60-3849-B6CA-5836B12873D0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883030" y="3427246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CF5DB38-B9DA-4648-8184-14A949CE8A8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2878575" y="3427246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159F7D2-9986-7940-BD31-41DACE8764B8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3879454" y="3427246"/>
            <a:ext cx="13138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EA909AB-679F-A341-94F4-9D0A5B4334E8}"/>
              </a:ext>
            </a:extLst>
          </p:cNvPr>
          <p:cNvCxnSpPr>
            <a:cxnSpLocks/>
          </p:cNvCxnSpPr>
          <p:nvPr/>
        </p:nvCxnSpPr>
        <p:spPr>
          <a:xfrm>
            <a:off x="6519601" y="2064384"/>
            <a:ext cx="6665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3EFCA2A-7534-6E46-991A-E8C207E001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527082" y="2922464"/>
            <a:ext cx="0" cy="519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81B42635-F36F-5A42-99F4-F56917161D7A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7519796" y="2298163"/>
            <a:ext cx="6970" cy="2993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56979252-8D52-0F4D-ADAC-B9F6DB498F4A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2502382" y="5092773"/>
            <a:ext cx="0" cy="75164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FC0E782-8325-8E4E-936E-67BACDA3AE38}"/>
              </a:ext>
            </a:extLst>
          </p:cNvPr>
          <p:cNvCxnSpPr>
            <a:cxnSpLocks/>
          </p:cNvCxnSpPr>
          <p:nvPr/>
        </p:nvCxnSpPr>
        <p:spPr>
          <a:xfrm>
            <a:off x="3363004" y="5239090"/>
            <a:ext cx="0" cy="605329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8C994C95-DE7C-0D4D-95D6-CD25321A44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523587" y="5552358"/>
            <a:ext cx="0" cy="29206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4FDCA6B8-E7D8-324C-B43F-0EA6915FD7E8}"/>
              </a:ext>
            </a:extLst>
          </p:cNvPr>
          <p:cNvCxnSpPr>
            <a:cxnSpLocks/>
          </p:cNvCxnSpPr>
          <p:nvPr/>
        </p:nvCxnSpPr>
        <p:spPr>
          <a:xfrm>
            <a:off x="4523587" y="5552358"/>
            <a:ext cx="149630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B5091B8A-876D-F844-B9C1-05EE034468BF}"/>
              </a:ext>
            </a:extLst>
          </p:cNvPr>
          <p:cNvCxnSpPr>
            <a:cxnSpLocks/>
          </p:cNvCxnSpPr>
          <p:nvPr/>
        </p:nvCxnSpPr>
        <p:spPr>
          <a:xfrm flipH="1">
            <a:off x="2500091" y="5092773"/>
            <a:ext cx="269312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BDEBFF7E-DD5D-C343-889C-9077FD2E1F01}"/>
              </a:ext>
            </a:extLst>
          </p:cNvPr>
          <p:cNvCxnSpPr>
            <a:cxnSpLocks/>
          </p:cNvCxnSpPr>
          <p:nvPr/>
        </p:nvCxnSpPr>
        <p:spPr>
          <a:xfrm flipH="1">
            <a:off x="3363004" y="5239090"/>
            <a:ext cx="21879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5673DA9A-6CFD-D94B-BB33-D6B4B304D2E7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4877744" y="4771511"/>
            <a:ext cx="1641857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6A7A71D-6285-F54A-A81C-E5924CEF2DBF}"/>
              </a:ext>
            </a:extLst>
          </p:cNvPr>
          <p:cNvCxnSpPr>
            <a:cxnSpLocks/>
          </p:cNvCxnSpPr>
          <p:nvPr/>
        </p:nvCxnSpPr>
        <p:spPr>
          <a:xfrm>
            <a:off x="4358684" y="7324739"/>
            <a:ext cx="316689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0DB836E8-634C-5544-8769-841F35845E8F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6506251" y="6792373"/>
            <a:ext cx="0" cy="380484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8520133-91B8-4A43-8321-E3F34E3CE5B1}"/>
              </a:ext>
            </a:extLst>
          </p:cNvPr>
          <p:cNvCxnSpPr>
            <a:cxnSpLocks/>
          </p:cNvCxnSpPr>
          <p:nvPr/>
        </p:nvCxnSpPr>
        <p:spPr>
          <a:xfrm>
            <a:off x="4364406" y="7172857"/>
            <a:ext cx="21626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322B7F3D-5067-7F49-B464-7708CB906B7F}"/>
              </a:ext>
            </a:extLst>
          </p:cNvPr>
          <p:cNvCxnSpPr>
            <a:cxnSpLocks/>
          </p:cNvCxnSpPr>
          <p:nvPr/>
        </p:nvCxnSpPr>
        <p:spPr>
          <a:xfrm>
            <a:off x="4534844" y="4310680"/>
            <a:ext cx="0" cy="3008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284A924-D816-7646-9400-4CEDF4B0F6AE}"/>
              </a:ext>
            </a:extLst>
          </p:cNvPr>
          <p:cNvCxnSpPr>
            <a:cxnSpLocks/>
          </p:cNvCxnSpPr>
          <p:nvPr/>
        </p:nvCxnSpPr>
        <p:spPr>
          <a:xfrm>
            <a:off x="1540130" y="7595128"/>
            <a:ext cx="6870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3D7B869C-7A09-054A-B1C9-74F360925FD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2878575" y="4150660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A9D2AB48-E966-2D48-9974-40C1528360B5}"/>
              </a:ext>
            </a:extLst>
          </p:cNvPr>
          <p:cNvCxnSpPr>
            <a:cxnSpLocks/>
            <a:stCxn id="57" idx="3"/>
            <a:endCxn id="73" idx="1"/>
          </p:cNvCxnSpPr>
          <p:nvPr/>
        </p:nvCxnSpPr>
        <p:spPr>
          <a:xfrm>
            <a:off x="3879454" y="4150660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0045145-57DB-F846-8B80-84CEDC73415A}"/>
              </a:ext>
            </a:extLst>
          </p:cNvPr>
          <p:cNvCxnSpPr>
            <a:cxnSpLocks/>
            <a:stCxn id="114" idx="1"/>
            <a:endCxn id="92" idx="3"/>
          </p:cNvCxnSpPr>
          <p:nvPr/>
        </p:nvCxnSpPr>
        <p:spPr>
          <a:xfrm flipH="1">
            <a:off x="1883030" y="4771511"/>
            <a:ext cx="13106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997267C9-266A-C74F-AB51-F404D1C8DE97}"/>
              </a:ext>
            </a:extLst>
          </p:cNvPr>
          <p:cNvCxnSpPr>
            <a:cxnSpLocks/>
            <a:stCxn id="74" idx="1"/>
            <a:endCxn id="114" idx="3"/>
          </p:cNvCxnSpPr>
          <p:nvPr/>
        </p:nvCxnSpPr>
        <p:spPr>
          <a:xfrm flipH="1">
            <a:off x="3879454" y="4771511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0C3D989-9B24-AB4B-AC21-4228A0B8BE53}"/>
              </a:ext>
            </a:extLst>
          </p:cNvPr>
          <p:cNvCxnSpPr>
            <a:cxnSpLocks/>
          </p:cNvCxnSpPr>
          <p:nvPr/>
        </p:nvCxnSpPr>
        <p:spPr>
          <a:xfrm flipH="1" flipV="1">
            <a:off x="4885049" y="4148609"/>
            <a:ext cx="318992" cy="410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TextBox 524">
            <a:extLst>
              <a:ext uri="{FF2B5EF4-FFF2-40B4-BE49-F238E27FC236}">
                <a16:creationId xmlns:a16="http://schemas.microsoft.com/office/drawing/2014/main" id="{1390FC6A-9317-6147-B725-09F0F4034402}"/>
              </a:ext>
            </a:extLst>
          </p:cNvPr>
          <p:cNvSpPr txBox="1"/>
          <p:nvPr/>
        </p:nvSpPr>
        <p:spPr>
          <a:xfrm>
            <a:off x="5152898" y="4729205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89DC6BFB-80E1-BC45-959F-D4BF8461C1F0}"/>
              </a:ext>
            </a:extLst>
          </p:cNvPr>
          <p:cNvSpPr txBox="1"/>
          <p:nvPr/>
        </p:nvSpPr>
        <p:spPr>
          <a:xfrm>
            <a:off x="5504298" y="4735082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5F15164-C8EA-3844-9AF3-033036DB0CD2}"/>
              </a:ext>
            </a:extLst>
          </p:cNvPr>
          <p:cNvSpPr txBox="1"/>
          <p:nvPr/>
        </p:nvSpPr>
        <p:spPr>
          <a:xfrm>
            <a:off x="5991386" y="3366200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31BDDD8D-E771-5241-9FD6-DCEFAF73A1C9}"/>
              </a:ext>
            </a:extLst>
          </p:cNvPr>
          <p:cNvCxnSpPr>
            <a:cxnSpLocks/>
          </p:cNvCxnSpPr>
          <p:nvPr/>
        </p:nvCxnSpPr>
        <p:spPr>
          <a:xfrm flipV="1">
            <a:off x="5550986" y="3592878"/>
            <a:ext cx="0" cy="164621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12069212-623A-7D44-A595-2263DC1E8562}"/>
              </a:ext>
            </a:extLst>
          </p:cNvPr>
          <p:cNvCxnSpPr>
            <a:cxnSpLocks/>
          </p:cNvCxnSpPr>
          <p:nvPr/>
        </p:nvCxnSpPr>
        <p:spPr>
          <a:xfrm flipV="1">
            <a:off x="5199159" y="4147331"/>
            <a:ext cx="0" cy="94544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E0A19394-E125-CA41-AB90-45E5F8925C49}"/>
              </a:ext>
            </a:extLst>
          </p:cNvPr>
          <p:cNvSpPr txBox="1"/>
          <p:nvPr/>
        </p:nvSpPr>
        <p:spPr>
          <a:xfrm>
            <a:off x="8191582" y="23548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</p:cNvCxnSpPr>
          <p:nvPr/>
        </p:nvCxnSpPr>
        <p:spPr>
          <a:xfrm flipV="1">
            <a:off x="703825" y="4148609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0A7894EE-439E-5246-B2D3-CF6F5C0AC087}"/>
              </a:ext>
            </a:extLst>
          </p:cNvPr>
          <p:cNvSpPr txBox="1"/>
          <p:nvPr/>
        </p:nvSpPr>
        <p:spPr>
          <a:xfrm>
            <a:off x="8191582" y="314335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63ECBD-3A70-CA40-BF1E-1897FC3EA437}"/>
              </a:ext>
            </a:extLst>
          </p:cNvPr>
          <p:cNvSpPr txBox="1"/>
          <p:nvPr/>
        </p:nvSpPr>
        <p:spPr>
          <a:xfrm>
            <a:off x="6634209" y="1547072"/>
            <a:ext cx="1321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----</a:t>
            </a:r>
            <a:r>
              <a:rPr lang="en-US" sz="900" dirty="0"/>
              <a:t> Biological Clustering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F935B8-89FF-CE4D-B76E-1A9B4BF267C2}"/>
              </a:ext>
            </a:extLst>
          </p:cNvPr>
          <p:cNvSpPr txBox="1"/>
          <p:nvPr/>
        </p:nvSpPr>
        <p:spPr>
          <a:xfrm>
            <a:off x="8181365" y="7193065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</a:p>
          <a:p>
            <a:r>
              <a:rPr lang="en-US" sz="1000" dirty="0"/>
              <a:t>(Air)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1003583-36DD-B649-944B-179452CE2D91}"/>
              </a:ext>
            </a:extLst>
          </p:cNvPr>
          <p:cNvSpPr txBox="1"/>
          <p:nvPr/>
        </p:nvSpPr>
        <p:spPr>
          <a:xfrm>
            <a:off x="6631889" y="126301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----</a:t>
            </a:r>
            <a:r>
              <a:rPr lang="en-US" sz="900" dirty="0"/>
              <a:t> Engineered Clustering</a:t>
            </a:r>
          </a:p>
          <a:p>
            <a:r>
              <a:rPr lang="en-US" sz="900" dirty="0"/>
              <a:t>       (using modular heuristics)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E8240-F55A-D243-A305-AA906B2175A4}"/>
              </a:ext>
            </a:extLst>
          </p:cNvPr>
          <p:cNvCxnSpPr>
            <a:cxnSpLocks/>
            <a:stCxn id="82" idx="0"/>
            <a:endCxn id="195" idx="2"/>
          </p:cNvCxnSpPr>
          <p:nvPr/>
        </p:nvCxnSpPr>
        <p:spPr>
          <a:xfrm flipH="1" flipV="1">
            <a:off x="7517000" y="4917378"/>
            <a:ext cx="2796" cy="3072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D082F9-3AC9-8B4C-BC00-1500D79D04FA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1540130" y="2297114"/>
            <a:ext cx="652645" cy="465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C0B1D-8E9E-CC46-91C8-7E7C4E43153E}"/>
              </a:ext>
            </a:extLst>
          </p:cNvPr>
          <p:cNvCxnSpPr>
            <a:cxnSpLocks/>
            <a:stCxn id="129" idx="3"/>
            <a:endCxn id="9" idx="1"/>
          </p:cNvCxnSpPr>
          <p:nvPr/>
        </p:nvCxnSpPr>
        <p:spPr>
          <a:xfrm>
            <a:off x="4877744" y="2762444"/>
            <a:ext cx="315586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AB60667-0832-3342-B53C-BBC51858FB14}"/>
              </a:ext>
            </a:extLst>
          </p:cNvPr>
          <p:cNvCxnSpPr>
            <a:cxnSpLocks/>
          </p:cNvCxnSpPr>
          <p:nvPr/>
        </p:nvCxnSpPr>
        <p:spPr>
          <a:xfrm>
            <a:off x="5873899" y="2688873"/>
            <a:ext cx="31028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2D0079AE-28A6-7947-88A4-B09A7692BFAB}"/>
              </a:ext>
            </a:extLst>
          </p:cNvPr>
          <p:cNvCxnSpPr>
            <a:cxnSpLocks/>
          </p:cNvCxnSpPr>
          <p:nvPr/>
        </p:nvCxnSpPr>
        <p:spPr>
          <a:xfrm>
            <a:off x="5873899" y="2828088"/>
            <a:ext cx="1459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56FD5046-D42A-6947-B524-088591C5674D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1883030" y="4150660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3A63F7-3268-CB49-BDDA-633A13A43796}"/>
              </a:ext>
            </a:extLst>
          </p:cNvPr>
          <p:cNvCxnSpPr>
            <a:cxnSpLocks/>
            <a:stCxn id="148" idx="0"/>
            <a:endCxn id="82" idx="2"/>
          </p:cNvCxnSpPr>
          <p:nvPr/>
        </p:nvCxnSpPr>
        <p:spPr>
          <a:xfrm flipV="1">
            <a:off x="7519796" y="5544714"/>
            <a:ext cx="0" cy="3049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E442D5C-A367-C747-A987-56813EDCEA39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3716371" y="5384694"/>
            <a:ext cx="346052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D3460F-4C92-3B4C-A610-9F685B91D864}"/>
              </a:ext>
            </a:extLst>
          </p:cNvPr>
          <p:cNvSpPr/>
          <p:nvPr/>
        </p:nvSpPr>
        <p:spPr>
          <a:xfrm>
            <a:off x="7176896" y="338032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Liquid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B7BC5A5-0FCE-0D48-8678-08C8FD888E00}"/>
              </a:ext>
            </a:extLst>
          </p:cNvPr>
          <p:cNvCxnSpPr>
            <a:cxnSpLocks/>
          </p:cNvCxnSpPr>
          <p:nvPr/>
        </p:nvCxnSpPr>
        <p:spPr>
          <a:xfrm>
            <a:off x="7869322" y="3544445"/>
            <a:ext cx="541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5B2E6-4BE1-5048-8FD5-BA5969CDE369}"/>
              </a:ext>
            </a:extLst>
          </p:cNvPr>
          <p:cNvSpPr txBox="1"/>
          <p:nvPr/>
        </p:nvSpPr>
        <p:spPr>
          <a:xfrm>
            <a:off x="5970173" y="5342714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1EEE564-AC68-2B4C-86A9-9D872F8ED310}"/>
              </a:ext>
            </a:extLst>
          </p:cNvPr>
          <p:cNvSpPr txBox="1"/>
          <p:nvPr/>
        </p:nvSpPr>
        <p:spPr>
          <a:xfrm>
            <a:off x="6458406" y="5348591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7BE7628-1AFA-8D4E-93AC-04805AF6048B}"/>
              </a:ext>
            </a:extLst>
          </p:cNvPr>
          <p:cNvCxnSpPr>
            <a:cxnSpLocks/>
          </p:cNvCxnSpPr>
          <p:nvPr/>
        </p:nvCxnSpPr>
        <p:spPr>
          <a:xfrm flipV="1">
            <a:off x="6027986" y="2828088"/>
            <a:ext cx="0" cy="272427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8CEEDD-10B4-D445-893C-68D098811138}"/>
              </a:ext>
            </a:extLst>
          </p:cNvPr>
          <p:cNvCxnSpPr>
            <a:cxnSpLocks/>
          </p:cNvCxnSpPr>
          <p:nvPr/>
        </p:nvCxnSpPr>
        <p:spPr>
          <a:xfrm>
            <a:off x="3716371" y="5383234"/>
            <a:ext cx="0" cy="46118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968E02E8-0162-D74C-A10D-ECEBBFBB7C63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6511858" y="4771511"/>
            <a:ext cx="0" cy="107814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44B0977C-0EF5-2445-9B5D-CDE571F5D894}"/>
              </a:ext>
            </a:extLst>
          </p:cNvPr>
          <p:cNvSpPr txBox="1"/>
          <p:nvPr/>
        </p:nvSpPr>
        <p:spPr>
          <a:xfrm>
            <a:off x="1903791" y="2283188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5147D3B-0CC0-C346-AE84-C0B4814C5F9C}"/>
              </a:ext>
            </a:extLst>
          </p:cNvPr>
          <p:cNvSpPr txBox="1"/>
          <p:nvPr/>
        </p:nvSpPr>
        <p:spPr>
          <a:xfrm>
            <a:off x="2248998" y="2404383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2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B516CC-5C23-AC4C-908A-0EC8E181EB57}"/>
              </a:ext>
            </a:extLst>
          </p:cNvPr>
          <p:cNvSpPr txBox="1"/>
          <p:nvPr/>
        </p:nvSpPr>
        <p:spPr>
          <a:xfrm>
            <a:off x="3267592" y="2402822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3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44713E6-9E45-C441-A1EA-737ABF90D6FE}"/>
              </a:ext>
            </a:extLst>
          </p:cNvPr>
          <p:cNvSpPr txBox="1"/>
          <p:nvPr/>
        </p:nvSpPr>
        <p:spPr>
          <a:xfrm>
            <a:off x="4268255" y="2404383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4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70F4DDA-B6F4-464B-A585-75E4F8204DF6}"/>
              </a:ext>
            </a:extLst>
          </p:cNvPr>
          <p:cNvSpPr txBox="1"/>
          <p:nvPr/>
        </p:nvSpPr>
        <p:spPr>
          <a:xfrm>
            <a:off x="7072208" y="2342709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5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84B3328-86AC-B84C-BED4-CE8953077195}"/>
              </a:ext>
            </a:extLst>
          </p:cNvPr>
          <p:cNvSpPr txBox="1"/>
          <p:nvPr/>
        </p:nvSpPr>
        <p:spPr>
          <a:xfrm>
            <a:off x="2909739" y="4555355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6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857CB7-7DEF-7749-B008-150D5DEB1A54}"/>
              </a:ext>
            </a:extLst>
          </p:cNvPr>
          <p:cNvSpPr txBox="1"/>
          <p:nvPr/>
        </p:nvSpPr>
        <p:spPr>
          <a:xfrm>
            <a:off x="3017475" y="4203250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7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BA9B78C-734E-3746-ABC2-AB5317997A0B}"/>
              </a:ext>
            </a:extLst>
          </p:cNvPr>
          <p:cNvSpPr txBox="1"/>
          <p:nvPr/>
        </p:nvSpPr>
        <p:spPr>
          <a:xfrm>
            <a:off x="4024362" y="4549407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8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6F353-6ADC-A642-B64B-5EA69BEC37D1}"/>
              </a:ext>
            </a:extLst>
          </p:cNvPr>
          <p:cNvSpPr txBox="1"/>
          <p:nvPr/>
        </p:nvSpPr>
        <p:spPr>
          <a:xfrm>
            <a:off x="5409823" y="5685344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9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8484023-84EA-2B47-91D0-27289D272ABF}"/>
              </a:ext>
            </a:extLst>
          </p:cNvPr>
          <p:cNvSpPr txBox="1"/>
          <p:nvPr/>
        </p:nvSpPr>
        <p:spPr>
          <a:xfrm>
            <a:off x="5354257" y="6744569"/>
            <a:ext cx="20762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10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806069F-C55C-CA4D-9B87-4A574FA9F412}"/>
              </a:ext>
            </a:extLst>
          </p:cNvPr>
          <p:cNvSpPr txBox="1"/>
          <p:nvPr/>
        </p:nvSpPr>
        <p:spPr>
          <a:xfrm>
            <a:off x="4473761" y="6936608"/>
            <a:ext cx="20762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11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82F5F2E-22EA-724A-A010-64C7A2D57F42}"/>
              </a:ext>
            </a:extLst>
          </p:cNvPr>
          <p:cNvSpPr txBox="1"/>
          <p:nvPr/>
        </p:nvSpPr>
        <p:spPr>
          <a:xfrm>
            <a:off x="7153579" y="5562632"/>
            <a:ext cx="207621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12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E4D147C-CC4E-8945-999B-CCB8418063AF}"/>
              </a:ext>
            </a:extLst>
          </p:cNvPr>
          <p:cNvSpPr txBox="1"/>
          <p:nvPr/>
        </p:nvSpPr>
        <p:spPr>
          <a:xfrm>
            <a:off x="6837948" y="4626372"/>
            <a:ext cx="207621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13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FB3D6CB-38E2-7145-A81D-14213B757CCB}"/>
              </a:ext>
            </a:extLst>
          </p:cNvPr>
          <p:cNvCxnSpPr>
            <a:cxnSpLocks/>
          </p:cNvCxnSpPr>
          <p:nvPr/>
        </p:nvCxnSpPr>
        <p:spPr>
          <a:xfrm>
            <a:off x="969679" y="7595128"/>
            <a:ext cx="7440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AEA03C1-8F4D-794D-95B2-6B4ECEDB5DB4}"/>
              </a:ext>
            </a:extLst>
          </p:cNvPr>
          <p:cNvCxnSpPr>
            <a:cxnSpLocks/>
          </p:cNvCxnSpPr>
          <p:nvPr/>
        </p:nvCxnSpPr>
        <p:spPr>
          <a:xfrm flipV="1">
            <a:off x="969679" y="4771511"/>
            <a:ext cx="0" cy="282195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9566B3F-DC56-BA49-9766-41EA2AA85E5E}"/>
              </a:ext>
            </a:extLst>
          </p:cNvPr>
          <p:cNvCxnSpPr>
            <a:cxnSpLocks/>
          </p:cNvCxnSpPr>
          <p:nvPr/>
        </p:nvCxnSpPr>
        <p:spPr>
          <a:xfrm>
            <a:off x="961937" y="4771511"/>
            <a:ext cx="2352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31FDE5C3-C314-1743-864A-A38CAA7F418D}"/>
              </a:ext>
            </a:extLst>
          </p:cNvPr>
          <p:cNvSpPr txBox="1"/>
          <p:nvPr/>
        </p:nvSpPr>
        <p:spPr>
          <a:xfrm>
            <a:off x="6001726" y="3393551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9CD04CE-C686-4A49-8805-C68B5918B960}"/>
              </a:ext>
            </a:extLst>
          </p:cNvPr>
          <p:cNvCxnSpPr>
            <a:cxnSpLocks/>
          </p:cNvCxnSpPr>
          <p:nvPr/>
        </p:nvCxnSpPr>
        <p:spPr>
          <a:xfrm>
            <a:off x="5879130" y="3430814"/>
            <a:ext cx="6479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7CC6B03-DB40-1F4E-B999-F7FB1AB7CB42}"/>
              </a:ext>
            </a:extLst>
          </p:cNvPr>
          <p:cNvCxnSpPr>
            <a:cxnSpLocks/>
            <a:stCxn id="135" idx="2"/>
          </p:cNvCxnSpPr>
          <p:nvPr/>
        </p:nvCxnSpPr>
        <p:spPr>
          <a:xfrm flipV="1">
            <a:off x="3512294" y="6781909"/>
            <a:ext cx="3716239" cy="111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9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2E97C2E-6DD3-B447-8AE0-3D925C552D49}"/>
              </a:ext>
            </a:extLst>
          </p:cNvPr>
          <p:cNvGrpSpPr/>
          <p:nvPr/>
        </p:nvGrpSpPr>
        <p:grpSpPr>
          <a:xfrm>
            <a:off x="864261" y="1911224"/>
            <a:ext cx="6787296" cy="5561835"/>
            <a:chOff x="864261" y="1911224"/>
            <a:chExt cx="6787296" cy="5561835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4D99B8D-7705-5B48-BEBC-A32CE26A001C}"/>
                </a:ext>
              </a:extLst>
            </p:cNvPr>
            <p:cNvGrpSpPr/>
            <p:nvPr/>
          </p:nvGrpSpPr>
          <p:grpSpPr>
            <a:xfrm>
              <a:off x="864261" y="1911224"/>
              <a:ext cx="6785564" cy="5561835"/>
              <a:chOff x="1148472" y="1911224"/>
              <a:chExt cx="6785564" cy="5561835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43E48073-6054-EA4F-B5D7-770ACD9BA2CF}"/>
                  </a:ext>
                </a:extLst>
              </p:cNvPr>
              <p:cNvSpPr/>
              <p:nvPr/>
            </p:nvSpPr>
            <p:spPr>
              <a:xfrm>
                <a:off x="1148473" y="2498103"/>
                <a:ext cx="803345" cy="547078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6CD05DC-9DD3-C043-81EC-DD84C2E17F17}"/>
                  </a:ext>
                </a:extLst>
              </p:cNvPr>
              <p:cNvSpPr/>
              <p:nvPr/>
            </p:nvSpPr>
            <p:spPr>
              <a:xfrm>
                <a:off x="2128961" y="2498948"/>
                <a:ext cx="814046" cy="546233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90DA377F-0A70-B84D-A241-E01A2F4CD366}"/>
                  </a:ext>
                </a:extLst>
              </p:cNvPr>
              <p:cNvSpPr/>
              <p:nvPr/>
            </p:nvSpPr>
            <p:spPr>
              <a:xfrm>
                <a:off x="3139126" y="2498948"/>
                <a:ext cx="795346" cy="546233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C0832AC-4782-A247-9DD2-7FEBE7ACB51F}"/>
                  </a:ext>
                </a:extLst>
              </p:cNvPr>
              <p:cNvSpPr/>
              <p:nvPr/>
            </p:nvSpPr>
            <p:spPr>
              <a:xfrm>
                <a:off x="7119743" y="1911224"/>
                <a:ext cx="814046" cy="478780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928CB327-F255-CC45-B228-559BA134C00E}"/>
                  </a:ext>
                </a:extLst>
              </p:cNvPr>
              <p:cNvSpPr/>
              <p:nvPr/>
            </p:nvSpPr>
            <p:spPr>
              <a:xfrm>
                <a:off x="4130928" y="2498964"/>
                <a:ext cx="2800774" cy="557722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6853B0F-52D1-9848-8FD3-B3B7BEC95657}"/>
                  </a:ext>
                </a:extLst>
              </p:cNvPr>
              <p:cNvSpPr/>
              <p:nvPr/>
            </p:nvSpPr>
            <p:spPr>
              <a:xfrm>
                <a:off x="1148472" y="3111359"/>
                <a:ext cx="2785999" cy="1894982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6080167-9145-2447-9A75-F2D63E182697}"/>
                  </a:ext>
                </a:extLst>
              </p:cNvPr>
              <p:cNvSpPr/>
              <p:nvPr/>
            </p:nvSpPr>
            <p:spPr>
              <a:xfrm>
                <a:off x="3611871" y="7053418"/>
                <a:ext cx="1926401" cy="419641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E76F756-9481-F94D-82BF-0DC057C2BCA0}"/>
                  </a:ext>
                </a:extLst>
              </p:cNvPr>
              <p:cNvSpPr/>
              <p:nvPr/>
            </p:nvSpPr>
            <p:spPr>
              <a:xfrm>
                <a:off x="6907946" y="4528104"/>
                <a:ext cx="1025843" cy="443395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90C3F655-391F-C346-89F6-21C42A01275A}"/>
                  </a:ext>
                </a:extLst>
              </p:cNvPr>
              <p:cNvSpPr/>
              <p:nvPr/>
            </p:nvSpPr>
            <p:spPr>
              <a:xfrm>
                <a:off x="7119743" y="5163127"/>
                <a:ext cx="814046" cy="483830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507D4CDE-5E13-7F4D-BAF5-A66492A22036}"/>
                  </a:ext>
                </a:extLst>
              </p:cNvPr>
              <p:cNvSpPr/>
              <p:nvPr/>
            </p:nvSpPr>
            <p:spPr>
              <a:xfrm>
                <a:off x="1820488" y="5791399"/>
                <a:ext cx="6113548" cy="427814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DFBB72C5-9A1E-9B47-873C-9B73096E651C}"/>
                  </a:ext>
                </a:extLst>
              </p:cNvPr>
              <p:cNvSpPr/>
              <p:nvPr/>
            </p:nvSpPr>
            <p:spPr>
              <a:xfrm>
                <a:off x="1820487" y="6410236"/>
                <a:ext cx="6091344" cy="434935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747949-F8EB-AF49-B630-A6A30BA8C4BB}"/>
                </a:ext>
              </a:extLst>
            </p:cNvPr>
            <p:cNvSpPr/>
            <p:nvPr/>
          </p:nvSpPr>
          <p:spPr>
            <a:xfrm>
              <a:off x="6829418" y="2540895"/>
              <a:ext cx="822139" cy="130220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20F3EF-02F6-304C-B825-B32CC501BEDD}"/>
              </a:ext>
            </a:extLst>
          </p:cNvPr>
          <p:cNvGrpSpPr/>
          <p:nvPr/>
        </p:nvGrpSpPr>
        <p:grpSpPr>
          <a:xfrm>
            <a:off x="814788" y="1854047"/>
            <a:ext cx="6976920" cy="5668980"/>
            <a:chOff x="1098999" y="1854047"/>
            <a:chExt cx="6976920" cy="566898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6E58FD8-1DF5-FF4D-902E-1008CABBF4F9}"/>
                </a:ext>
              </a:extLst>
            </p:cNvPr>
            <p:cNvSpPr/>
            <p:nvPr/>
          </p:nvSpPr>
          <p:spPr>
            <a:xfrm>
              <a:off x="1100380" y="2376794"/>
              <a:ext cx="4865584" cy="63200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76EB373-2184-084D-8895-D28EC9760747}"/>
                </a:ext>
              </a:extLst>
            </p:cNvPr>
            <p:cNvSpPr/>
            <p:nvPr/>
          </p:nvSpPr>
          <p:spPr>
            <a:xfrm>
              <a:off x="1098999" y="3185664"/>
              <a:ext cx="851121" cy="5145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F1EC98-1668-1B4C-8FCE-74191FA9D4DB}"/>
                </a:ext>
              </a:extLst>
            </p:cNvPr>
            <p:cNvSpPr/>
            <p:nvPr/>
          </p:nvSpPr>
          <p:spPr>
            <a:xfrm>
              <a:off x="2939939" y="3840908"/>
              <a:ext cx="880596" cy="30525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9001F1B-B14E-5F40-93F3-33948AD68808}"/>
                </a:ext>
              </a:extLst>
            </p:cNvPr>
            <p:cNvSpPr/>
            <p:nvPr/>
          </p:nvSpPr>
          <p:spPr>
            <a:xfrm>
              <a:off x="5262131" y="5659790"/>
              <a:ext cx="880596" cy="123370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5A02C2-5EBB-304D-BC7F-B3C3816F95BD}"/>
                </a:ext>
              </a:extLst>
            </p:cNvPr>
            <p:cNvSpPr/>
            <p:nvPr/>
          </p:nvSpPr>
          <p:spPr>
            <a:xfrm>
              <a:off x="4093380" y="5670564"/>
              <a:ext cx="880596" cy="12229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03DB0EA-8CC0-494B-967F-5055AC69726D}"/>
                </a:ext>
              </a:extLst>
            </p:cNvPr>
            <p:cNvSpPr/>
            <p:nvPr/>
          </p:nvSpPr>
          <p:spPr>
            <a:xfrm>
              <a:off x="1875170" y="4503458"/>
              <a:ext cx="865712" cy="23900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5925A9E-7869-2C4D-AA05-8D92CF51313B}"/>
                </a:ext>
              </a:extLst>
            </p:cNvPr>
            <p:cNvSpPr/>
            <p:nvPr/>
          </p:nvSpPr>
          <p:spPr>
            <a:xfrm>
              <a:off x="7074809" y="5131517"/>
              <a:ext cx="906718" cy="184420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005C1CE-3B12-FC45-9B87-1E557E818758}"/>
                </a:ext>
              </a:extLst>
            </p:cNvPr>
            <p:cNvSpPr/>
            <p:nvPr/>
          </p:nvSpPr>
          <p:spPr>
            <a:xfrm>
              <a:off x="7061235" y="3187956"/>
              <a:ext cx="1014684" cy="183501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65DC734-2FAC-DD43-9D4F-1C3BA7337398}"/>
                </a:ext>
              </a:extLst>
            </p:cNvPr>
            <p:cNvSpPr/>
            <p:nvPr/>
          </p:nvSpPr>
          <p:spPr>
            <a:xfrm flipV="1">
              <a:off x="3469908" y="7010977"/>
              <a:ext cx="1969357" cy="51205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2A35BED-5F68-974F-A971-EA007E9549CE}"/>
                </a:ext>
              </a:extLst>
            </p:cNvPr>
            <p:cNvSpPr/>
            <p:nvPr/>
          </p:nvSpPr>
          <p:spPr>
            <a:xfrm>
              <a:off x="6090637" y="1854047"/>
              <a:ext cx="1954545" cy="115475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A62041-D0AF-1B49-8B28-A429B8F3319D}"/>
              </a:ext>
            </a:extLst>
          </p:cNvPr>
          <p:cNvGrpSpPr/>
          <p:nvPr/>
        </p:nvGrpSpPr>
        <p:grpSpPr>
          <a:xfrm>
            <a:off x="1548536" y="1754461"/>
            <a:ext cx="5688584" cy="5738111"/>
            <a:chOff x="1832747" y="1754461"/>
            <a:chExt cx="5688584" cy="57381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696326-07EC-2D45-8415-644F25205B69}"/>
                </a:ext>
              </a:extLst>
            </p:cNvPr>
            <p:cNvSpPr txBox="1"/>
            <p:nvPr/>
          </p:nvSpPr>
          <p:spPr>
            <a:xfrm>
              <a:off x="3806902" y="2270715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4A49A22-426A-AF47-91B4-6BFDE4176E3E}"/>
                </a:ext>
              </a:extLst>
            </p:cNvPr>
            <p:cNvSpPr txBox="1"/>
            <p:nvPr/>
          </p:nvSpPr>
          <p:spPr>
            <a:xfrm>
              <a:off x="6435069" y="1754461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2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881F1DF-1DF8-8E45-ACFE-F69E9410A0D7}"/>
                </a:ext>
              </a:extLst>
            </p:cNvPr>
            <p:cNvSpPr txBox="1"/>
            <p:nvPr/>
          </p:nvSpPr>
          <p:spPr>
            <a:xfrm>
              <a:off x="1859262" y="3090364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3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CE207E5-01DE-FC4A-B0A9-97CEBE08064C}"/>
                </a:ext>
              </a:extLst>
            </p:cNvPr>
            <p:cNvSpPr txBox="1"/>
            <p:nvPr/>
          </p:nvSpPr>
          <p:spPr>
            <a:xfrm>
              <a:off x="3766034" y="5243617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4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8583B87-E523-9840-8F5D-57EFA9CFE1CE}"/>
                </a:ext>
              </a:extLst>
            </p:cNvPr>
            <p:cNvSpPr txBox="1"/>
            <p:nvPr/>
          </p:nvSpPr>
          <p:spPr>
            <a:xfrm>
              <a:off x="5336920" y="5573013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6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5090B85-8219-CC4C-A3D5-6D5C84D5AB27}"/>
                </a:ext>
              </a:extLst>
            </p:cNvPr>
            <p:cNvSpPr txBox="1"/>
            <p:nvPr/>
          </p:nvSpPr>
          <p:spPr>
            <a:xfrm>
              <a:off x="4163506" y="5573317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5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DBC7B82-9307-9E48-9356-451AA8533A9F}"/>
                </a:ext>
              </a:extLst>
            </p:cNvPr>
            <p:cNvSpPr txBox="1"/>
            <p:nvPr/>
          </p:nvSpPr>
          <p:spPr>
            <a:xfrm>
              <a:off x="3421210" y="7307906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7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FE94B0F-0F64-0942-9A97-1ABCC87D6151}"/>
                </a:ext>
              </a:extLst>
            </p:cNvPr>
            <p:cNvSpPr txBox="1"/>
            <p:nvPr/>
          </p:nvSpPr>
          <p:spPr>
            <a:xfrm>
              <a:off x="1832747" y="5311142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8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24F7D5C-D40B-6E44-89F9-E329DF9E604B}"/>
                </a:ext>
              </a:extLst>
            </p:cNvPr>
            <p:cNvSpPr txBox="1"/>
            <p:nvPr/>
          </p:nvSpPr>
          <p:spPr>
            <a:xfrm>
              <a:off x="7178493" y="6884360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9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7688D66-2C08-F24F-B289-6352574E64F4}"/>
                </a:ext>
              </a:extLst>
            </p:cNvPr>
            <p:cNvSpPr txBox="1"/>
            <p:nvPr/>
          </p:nvSpPr>
          <p:spPr>
            <a:xfrm>
              <a:off x="7324931" y="3093197"/>
              <a:ext cx="1964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10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913019" y="261809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C17E8-6F4D-464F-828B-6648094F41A8}"/>
              </a:ext>
            </a:extLst>
          </p:cNvPr>
          <p:cNvSpPr/>
          <p:nvPr/>
        </p:nvSpPr>
        <p:spPr>
          <a:xfrm>
            <a:off x="190856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7D2EF-DF83-1246-9401-C0061C7EA017}"/>
              </a:ext>
            </a:extLst>
          </p:cNvPr>
          <p:cNvSpPr/>
          <p:nvPr/>
        </p:nvSpPr>
        <p:spPr>
          <a:xfrm>
            <a:off x="2909443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FA970-9BF1-3D4D-9CE7-763B51B50587}"/>
              </a:ext>
            </a:extLst>
          </p:cNvPr>
          <p:cNvSpPr/>
          <p:nvPr/>
        </p:nvSpPr>
        <p:spPr>
          <a:xfrm>
            <a:off x="4909119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84C4E-C05F-7B41-B5F8-8D38785F4B22}"/>
              </a:ext>
            </a:extLst>
          </p:cNvPr>
          <p:cNvSpPr/>
          <p:nvPr/>
        </p:nvSpPr>
        <p:spPr>
          <a:xfrm>
            <a:off x="5899971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201B2-BFB5-3D42-AE0C-FED2292FD2D5}"/>
              </a:ext>
            </a:extLst>
          </p:cNvPr>
          <p:cNvSpPr/>
          <p:nvPr/>
        </p:nvSpPr>
        <p:spPr>
          <a:xfrm>
            <a:off x="6899655" y="197812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09B2E-D371-5E48-B0D3-155330E1A9D5}"/>
              </a:ext>
            </a:extLst>
          </p:cNvPr>
          <p:cNvSpPr/>
          <p:nvPr/>
        </p:nvSpPr>
        <p:spPr>
          <a:xfrm>
            <a:off x="6892685" y="259752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108716" y="240721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 </a:t>
            </a:r>
          </a:p>
          <a:p>
            <a:r>
              <a:rPr lang="en-US" sz="1000" dirty="0"/>
              <a:t>(Food)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0AE39-E98D-784A-B292-ADADB99D42A8}"/>
              </a:ext>
            </a:extLst>
          </p:cNvPr>
          <p:cNvSpPr txBox="1"/>
          <p:nvPr/>
        </p:nvSpPr>
        <p:spPr>
          <a:xfrm>
            <a:off x="36689" y="3045181"/>
            <a:ext cx="58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(Water)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913019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215360" y="3777574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  <a:br>
              <a:rPr lang="en-US" sz="1000" dirty="0"/>
            </a:br>
            <a:r>
              <a:rPr lang="en-US" sz="1000" dirty="0"/>
              <a:t>(Air)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2750661" y="399133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7D08-8ABA-B44D-A292-84C7FF6558E5}"/>
              </a:ext>
            </a:extLst>
          </p:cNvPr>
          <p:cNvSpPr/>
          <p:nvPr/>
        </p:nvSpPr>
        <p:spPr>
          <a:xfrm>
            <a:off x="3908274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6AE45-4996-AB4A-BDCA-2B48FF8C88E0}"/>
              </a:ext>
            </a:extLst>
          </p:cNvPr>
          <p:cNvSpPr/>
          <p:nvPr/>
        </p:nvSpPr>
        <p:spPr>
          <a:xfrm>
            <a:off x="3908274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D5893D-0E2B-AD44-A621-14CDF4BA35F8}"/>
              </a:ext>
            </a:extLst>
          </p:cNvPr>
          <p:cNvSpPr/>
          <p:nvPr/>
        </p:nvSpPr>
        <p:spPr>
          <a:xfrm>
            <a:off x="591749" y="1742740"/>
            <a:ext cx="7238380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52DA0D-0DC7-2549-88ED-BDCFA36D4202}"/>
              </a:ext>
            </a:extLst>
          </p:cNvPr>
          <p:cNvSpPr/>
          <p:nvPr/>
        </p:nvSpPr>
        <p:spPr>
          <a:xfrm>
            <a:off x="6892685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B62A38-E064-434C-B8C7-8F4A06C137B9}"/>
              </a:ext>
            </a:extLst>
          </p:cNvPr>
          <p:cNvSpPr/>
          <p:nvPr/>
        </p:nvSpPr>
        <p:spPr>
          <a:xfrm>
            <a:off x="1686698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402BF-E15D-1149-89FE-B54D4FC43EB6}"/>
              </a:ext>
            </a:extLst>
          </p:cNvPr>
          <p:cNvSpPr/>
          <p:nvPr/>
        </p:nvSpPr>
        <p:spPr>
          <a:xfrm>
            <a:off x="5076750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22A1B2-3AB5-1940-AF58-ED4DA2F2BD9E}"/>
              </a:ext>
            </a:extLst>
          </p:cNvPr>
          <p:cNvSpPr/>
          <p:nvPr/>
        </p:nvSpPr>
        <p:spPr>
          <a:xfrm>
            <a:off x="5076750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46D45F-4B78-F448-BD18-7DCA5A8E60C2}"/>
              </a:ext>
            </a:extLst>
          </p:cNvPr>
          <p:cNvSpPr/>
          <p:nvPr/>
        </p:nvSpPr>
        <p:spPr>
          <a:xfrm>
            <a:off x="2752800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FF2AB-F2F7-4346-A322-32593627361E}"/>
              </a:ext>
            </a:extLst>
          </p:cNvPr>
          <p:cNvSpPr/>
          <p:nvPr/>
        </p:nvSpPr>
        <p:spPr>
          <a:xfrm>
            <a:off x="2752800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D2ED10-3AA3-BD40-9EFB-7217C8A2BE0D}"/>
              </a:ext>
            </a:extLst>
          </p:cNvPr>
          <p:cNvSpPr/>
          <p:nvPr/>
        </p:nvSpPr>
        <p:spPr>
          <a:xfrm>
            <a:off x="1677816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E7BA268-4CCD-534F-976A-6DD8D1AEE324}"/>
              </a:ext>
            </a:extLst>
          </p:cNvPr>
          <p:cNvSpPr/>
          <p:nvPr/>
        </p:nvSpPr>
        <p:spPr>
          <a:xfrm>
            <a:off x="6889889" y="459733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C9B9EC-AE2D-6449-B0D6-7AC5F2F22303}"/>
              </a:ext>
            </a:extLst>
          </p:cNvPr>
          <p:cNvSpPr/>
          <p:nvPr/>
        </p:nvSpPr>
        <p:spPr>
          <a:xfrm>
            <a:off x="1683423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70DA02-874D-CE4B-89E8-5487E6E138D2}"/>
              </a:ext>
            </a:extLst>
          </p:cNvPr>
          <p:cNvSpPr/>
          <p:nvPr/>
        </p:nvSpPr>
        <p:spPr>
          <a:xfrm>
            <a:off x="3907733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22A88-3229-4A45-A2C4-2855AF0D1E3F}"/>
              </a:ext>
            </a:extLst>
          </p:cNvPr>
          <p:cNvSpPr/>
          <p:nvPr/>
        </p:nvSpPr>
        <p:spPr>
          <a:xfrm>
            <a:off x="3402184" y="7116770"/>
            <a:ext cx="1693954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Convert nutrients to energy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9F011-7E00-BB40-8AFB-6FEB5C14416B}"/>
              </a:ext>
            </a:extLst>
          </p:cNvPr>
          <p:cNvSpPr/>
          <p:nvPr/>
        </p:nvSpPr>
        <p:spPr>
          <a:xfrm>
            <a:off x="6892685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BB98B2B-E7E9-1C4C-BC07-8AEB839B8370}"/>
              </a:ext>
            </a:extLst>
          </p:cNvPr>
          <p:cNvSpPr/>
          <p:nvPr/>
        </p:nvSpPr>
        <p:spPr>
          <a:xfrm>
            <a:off x="6892685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E840-CEAF-9947-8016-98AF13F2601E}"/>
              </a:ext>
            </a:extLst>
          </p:cNvPr>
          <p:cNvSpPr txBox="1"/>
          <p:nvPr/>
        </p:nvSpPr>
        <p:spPr>
          <a:xfrm>
            <a:off x="4130928" y="868326"/>
            <a:ext cx="650756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3" b="1" u="sng" dirty="0"/>
              <a:t>FROG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7A300F9-69E0-1042-B748-17E68FCD565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598819" y="2762444"/>
            <a:ext cx="309745" cy="483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756C2B6-AECE-0247-AC48-610ADA13C9B7}"/>
              </a:ext>
            </a:extLst>
          </p:cNvPr>
          <p:cNvCxnSpPr>
            <a:cxnSpLocks/>
            <a:stCxn id="8" idx="3"/>
            <a:endCxn id="129" idx="1"/>
          </p:cNvCxnSpPr>
          <p:nvPr/>
        </p:nvCxnSpPr>
        <p:spPr>
          <a:xfrm>
            <a:off x="3595243" y="2762444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F547C74-6522-7045-AF61-E783277F98D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242871" y="2064384"/>
            <a:ext cx="0" cy="53804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54AB61C-1EA3-F549-908A-484395BFD424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>
          <a:xfrm>
            <a:off x="3095700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BAF6E1-27F4-1E4D-A179-39714483144B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>
            <a:off x="5419650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51FA36E-9FAB-5242-9839-FAFED9C89221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4251174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9019346-E7EC-0240-B93B-B38930A91FF8}"/>
              </a:ext>
            </a:extLst>
          </p:cNvPr>
          <p:cNvCxnSpPr>
            <a:cxnSpLocks/>
            <a:stCxn id="151" idx="0"/>
            <a:endCxn id="99" idx="2"/>
          </p:cNvCxnSpPr>
          <p:nvPr/>
        </p:nvCxnSpPr>
        <p:spPr>
          <a:xfrm flipV="1">
            <a:off x="2020716" y="6166664"/>
            <a:ext cx="5607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AAF62EA-7E55-DB44-932B-17144A1953E7}"/>
              </a:ext>
            </a:extLst>
          </p:cNvPr>
          <p:cNvCxnSpPr>
            <a:cxnSpLocks/>
            <a:stCxn id="195" idx="0"/>
            <a:endCxn id="186" idx="2"/>
          </p:cNvCxnSpPr>
          <p:nvPr/>
        </p:nvCxnSpPr>
        <p:spPr>
          <a:xfrm flipV="1">
            <a:off x="7232789" y="4310639"/>
            <a:ext cx="4553" cy="286699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BEDB85-B980-144B-99A8-01E9F9236937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7235585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535AAA7-23E7-BB41-9288-E8EF7EB049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578485" y="2757548"/>
            <a:ext cx="5477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89457" y="2778117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93098" y="3427246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F80DE4-4868-FD48-B1D9-B4CBA84B1F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594364" y="2762444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D84E6FD-AB04-4148-BFF0-15BB6D9DFD20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4813983" y="6791957"/>
            <a:ext cx="605667" cy="31278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44463-62B9-8249-B075-980C17F2B4ED}"/>
              </a:ext>
            </a:extLst>
          </p:cNvPr>
          <p:cNvCxnSpPr>
            <a:cxnSpLocks/>
            <a:stCxn id="68" idx="2"/>
            <a:endCxn id="158" idx="0"/>
          </p:cNvCxnSpPr>
          <p:nvPr/>
        </p:nvCxnSpPr>
        <p:spPr>
          <a:xfrm flipH="1">
            <a:off x="4249161" y="6791957"/>
            <a:ext cx="2013" cy="32481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5BBB474-B79A-524D-B938-C98D52918948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3095700" y="6791957"/>
            <a:ext cx="565802" cy="31795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72EDFE4E-1A3B-894D-9FF9-3FCA5F68956B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7235585" y="6791957"/>
            <a:ext cx="0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42AD5-CF60-3849-B6CA-5836B12873D0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598819" y="3427246"/>
            <a:ext cx="365320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EA909AB-679F-A341-94F4-9D0A5B4334E8}"/>
              </a:ext>
            </a:extLst>
          </p:cNvPr>
          <p:cNvCxnSpPr>
            <a:cxnSpLocks/>
          </p:cNvCxnSpPr>
          <p:nvPr/>
        </p:nvCxnSpPr>
        <p:spPr>
          <a:xfrm>
            <a:off x="6235390" y="2064384"/>
            <a:ext cx="6665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81B42635-F36F-5A42-99F4-F56917161D7A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7235585" y="2298163"/>
            <a:ext cx="6970" cy="2993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56979252-8D52-0F4D-ADAC-B9F6DB498F4A}"/>
              </a:ext>
            </a:extLst>
          </p:cNvPr>
          <p:cNvCxnSpPr>
            <a:cxnSpLocks/>
            <a:stCxn id="55" idx="2"/>
            <a:endCxn id="137" idx="0"/>
          </p:cNvCxnSpPr>
          <p:nvPr/>
        </p:nvCxnSpPr>
        <p:spPr>
          <a:xfrm>
            <a:off x="3093561" y="4311378"/>
            <a:ext cx="2139" cy="153524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8C994C95-DE7C-0D4D-95D6-CD25321A44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251174" y="5381271"/>
            <a:ext cx="0" cy="4653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4FDCA6B8-E7D8-324C-B43F-0EA6915FD7E8}"/>
              </a:ext>
            </a:extLst>
          </p:cNvPr>
          <p:cNvCxnSpPr>
            <a:cxnSpLocks/>
          </p:cNvCxnSpPr>
          <p:nvPr/>
        </p:nvCxnSpPr>
        <p:spPr>
          <a:xfrm>
            <a:off x="4249161" y="5381271"/>
            <a:ext cx="1486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6A7A71D-6285-F54A-A81C-E5924CEF2DBF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5096138" y="7258832"/>
            <a:ext cx="214641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0DB836E8-634C-5544-8769-841F35845E8F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2019299" y="6791957"/>
            <a:ext cx="1417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8520133-91B8-4A43-8321-E3F34E3CE5B1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2028507" y="7258832"/>
            <a:ext cx="137367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284A924-D816-7646-9400-4CEDF4B0F6AE}"/>
              </a:ext>
            </a:extLst>
          </p:cNvPr>
          <p:cNvCxnSpPr>
            <a:cxnSpLocks/>
          </p:cNvCxnSpPr>
          <p:nvPr/>
        </p:nvCxnSpPr>
        <p:spPr>
          <a:xfrm>
            <a:off x="1255919" y="7595128"/>
            <a:ext cx="6870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E0A19394-E125-CA41-AB90-45E5F8925C49}"/>
              </a:ext>
            </a:extLst>
          </p:cNvPr>
          <p:cNvSpPr txBox="1"/>
          <p:nvPr/>
        </p:nvSpPr>
        <p:spPr>
          <a:xfrm>
            <a:off x="7822132" y="23548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419614" y="4151358"/>
            <a:ext cx="2331047" cy="1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0A7894EE-439E-5246-B2D3-CF6F5C0AC087}"/>
              </a:ext>
            </a:extLst>
          </p:cNvPr>
          <p:cNvSpPr txBox="1"/>
          <p:nvPr/>
        </p:nvSpPr>
        <p:spPr>
          <a:xfrm>
            <a:off x="7822132" y="314335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F935B8-89FF-CE4D-B76E-1A9B4BF267C2}"/>
              </a:ext>
            </a:extLst>
          </p:cNvPr>
          <p:cNvSpPr txBox="1"/>
          <p:nvPr/>
        </p:nvSpPr>
        <p:spPr>
          <a:xfrm>
            <a:off x="7821342" y="7193065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1003583-36DD-B649-944B-179452CE2D91}"/>
              </a:ext>
            </a:extLst>
          </p:cNvPr>
          <p:cNvSpPr txBox="1"/>
          <p:nvPr/>
        </p:nvSpPr>
        <p:spPr>
          <a:xfrm>
            <a:off x="6407432" y="1354783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Engineered Modules</a:t>
            </a:r>
          </a:p>
          <a:p>
            <a:r>
              <a:rPr lang="en-US" sz="1000" dirty="0"/>
              <a:t>(using modular heuristics)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E8240-F55A-D243-A305-AA906B2175A4}"/>
              </a:ext>
            </a:extLst>
          </p:cNvPr>
          <p:cNvCxnSpPr>
            <a:cxnSpLocks/>
            <a:stCxn id="82" idx="0"/>
            <a:endCxn id="195" idx="2"/>
          </p:cNvCxnSpPr>
          <p:nvPr/>
        </p:nvCxnSpPr>
        <p:spPr>
          <a:xfrm flipH="1" flipV="1">
            <a:off x="7232789" y="4917378"/>
            <a:ext cx="2796" cy="3072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C0B1D-8E9E-CC46-91C8-7E7C4E43153E}"/>
              </a:ext>
            </a:extLst>
          </p:cNvPr>
          <p:cNvCxnSpPr>
            <a:cxnSpLocks/>
            <a:stCxn id="129" idx="3"/>
            <a:endCxn id="9" idx="1"/>
          </p:cNvCxnSpPr>
          <p:nvPr/>
        </p:nvCxnSpPr>
        <p:spPr>
          <a:xfrm>
            <a:off x="4593533" y="2762444"/>
            <a:ext cx="315586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AB60667-0832-3342-B53C-BBC51858FB14}"/>
              </a:ext>
            </a:extLst>
          </p:cNvPr>
          <p:cNvCxnSpPr>
            <a:cxnSpLocks/>
          </p:cNvCxnSpPr>
          <p:nvPr/>
        </p:nvCxnSpPr>
        <p:spPr>
          <a:xfrm>
            <a:off x="5589688" y="2688873"/>
            <a:ext cx="3102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2D0079AE-28A6-7947-88A4-B09A7692BFAB}"/>
              </a:ext>
            </a:extLst>
          </p:cNvPr>
          <p:cNvCxnSpPr>
            <a:cxnSpLocks/>
          </p:cNvCxnSpPr>
          <p:nvPr/>
        </p:nvCxnSpPr>
        <p:spPr>
          <a:xfrm>
            <a:off x="5589688" y="2828088"/>
            <a:ext cx="1459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56FD5046-D42A-6947-B524-088591C5674D}"/>
              </a:ext>
            </a:extLst>
          </p:cNvPr>
          <p:cNvCxnSpPr>
            <a:cxnSpLocks/>
            <a:stCxn id="99" idx="0"/>
            <a:endCxn id="92" idx="2"/>
          </p:cNvCxnSpPr>
          <p:nvPr/>
        </p:nvCxnSpPr>
        <p:spPr>
          <a:xfrm flipV="1">
            <a:off x="2026323" y="4931531"/>
            <a:ext cx="3275" cy="915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3A63F7-3268-CB49-BDDA-633A13A43796}"/>
              </a:ext>
            </a:extLst>
          </p:cNvPr>
          <p:cNvCxnSpPr>
            <a:cxnSpLocks/>
            <a:stCxn id="148" idx="0"/>
            <a:endCxn id="82" idx="2"/>
          </p:cNvCxnSpPr>
          <p:nvPr/>
        </p:nvCxnSpPr>
        <p:spPr>
          <a:xfrm flipV="1">
            <a:off x="7235585" y="5544714"/>
            <a:ext cx="0" cy="3019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E442D5C-A367-C747-A987-56813EDCEA39}"/>
              </a:ext>
            </a:extLst>
          </p:cNvPr>
          <p:cNvCxnSpPr>
            <a:cxnSpLocks/>
          </p:cNvCxnSpPr>
          <p:nvPr/>
        </p:nvCxnSpPr>
        <p:spPr>
          <a:xfrm flipH="1">
            <a:off x="5589688" y="5479078"/>
            <a:ext cx="1302998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D3460F-4C92-3B4C-A610-9F685B91D864}"/>
              </a:ext>
            </a:extLst>
          </p:cNvPr>
          <p:cNvSpPr/>
          <p:nvPr/>
        </p:nvSpPr>
        <p:spPr>
          <a:xfrm>
            <a:off x="6892685" y="338032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Liquid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B7BC5A5-0FCE-0D48-8678-08C8FD888E00}"/>
              </a:ext>
            </a:extLst>
          </p:cNvPr>
          <p:cNvCxnSpPr>
            <a:cxnSpLocks/>
          </p:cNvCxnSpPr>
          <p:nvPr/>
        </p:nvCxnSpPr>
        <p:spPr>
          <a:xfrm>
            <a:off x="7585111" y="3544445"/>
            <a:ext cx="541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5B2E6-4BE1-5048-8FD5-BA5969CDE369}"/>
              </a:ext>
            </a:extLst>
          </p:cNvPr>
          <p:cNvSpPr txBox="1"/>
          <p:nvPr/>
        </p:nvSpPr>
        <p:spPr>
          <a:xfrm>
            <a:off x="5208289" y="5331244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1EEE564-AC68-2B4C-86A9-9D872F8ED310}"/>
              </a:ext>
            </a:extLst>
          </p:cNvPr>
          <p:cNvSpPr txBox="1"/>
          <p:nvPr/>
        </p:nvSpPr>
        <p:spPr>
          <a:xfrm>
            <a:off x="6174195" y="5348591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7BE7628-1AFA-8D4E-93AC-04805AF6048B}"/>
              </a:ext>
            </a:extLst>
          </p:cNvPr>
          <p:cNvCxnSpPr>
            <a:cxnSpLocks/>
          </p:cNvCxnSpPr>
          <p:nvPr/>
        </p:nvCxnSpPr>
        <p:spPr>
          <a:xfrm flipV="1">
            <a:off x="5735683" y="2828089"/>
            <a:ext cx="0" cy="255318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8CEEDD-10B4-D445-893C-68D098811138}"/>
              </a:ext>
            </a:extLst>
          </p:cNvPr>
          <p:cNvCxnSpPr>
            <a:cxnSpLocks/>
          </p:cNvCxnSpPr>
          <p:nvPr/>
        </p:nvCxnSpPr>
        <p:spPr>
          <a:xfrm>
            <a:off x="5591546" y="5480501"/>
            <a:ext cx="1254" cy="36391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127995-827D-774B-B0BA-243CA404B250}"/>
              </a:ext>
            </a:extLst>
          </p:cNvPr>
          <p:cNvCxnSpPr>
            <a:cxnSpLocks/>
          </p:cNvCxnSpPr>
          <p:nvPr/>
        </p:nvCxnSpPr>
        <p:spPr>
          <a:xfrm>
            <a:off x="685468" y="7595128"/>
            <a:ext cx="7440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9241257-D649-BD4D-9B5C-A4AAE5BA23DE}"/>
              </a:ext>
            </a:extLst>
          </p:cNvPr>
          <p:cNvCxnSpPr>
            <a:cxnSpLocks/>
          </p:cNvCxnSpPr>
          <p:nvPr/>
        </p:nvCxnSpPr>
        <p:spPr>
          <a:xfrm flipV="1">
            <a:off x="685468" y="4779069"/>
            <a:ext cx="0" cy="282166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31339F-D872-854F-9674-D8688D3FC332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77726" y="4771511"/>
            <a:ext cx="10089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408AC5-3DF9-9E46-94A6-6DE2473CCCBC}"/>
              </a:ext>
            </a:extLst>
          </p:cNvPr>
          <p:cNvCxnSpPr>
            <a:cxnSpLocks/>
            <a:stCxn id="102" idx="3"/>
            <a:endCxn id="147" idx="1"/>
          </p:cNvCxnSpPr>
          <p:nvPr/>
        </p:nvCxnSpPr>
        <p:spPr>
          <a:xfrm>
            <a:off x="5762550" y="6631937"/>
            <a:ext cx="113013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FC0E782-8325-8E4E-936E-67BACDA3AE38}"/>
              </a:ext>
            </a:extLst>
          </p:cNvPr>
          <p:cNvCxnSpPr>
            <a:cxnSpLocks/>
          </p:cNvCxnSpPr>
          <p:nvPr/>
        </p:nvCxnSpPr>
        <p:spPr>
          <a:xfrm>
            <a:off x="5252019" y="3427246"/>
            <a:ext cx="0" cy="241717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6E69F3E-F7E2-5B45-9C9E-30772F0C180C}"/>
              </a:ext>
            </a:extLst>
          </p:cNvPr>
          <p:cNvSpPr/>
          <p:nvPr/>
        </p:nvSpPr>
        <p:spPr>
          <a:xfrm>
            <a:off x="6186174" y="1452050"/>
            <a:ext cx="252204" cy="18124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B68D465-4BF0-6D4A-9551-B6F478F1C66F}"/>
              </a:ext>
            </a:extLst>
          </p:cNvPr>
          <p:cNvSpPr txBox="1"/>
          <p:nvPr/>
        </p:nvSpPr>
        <p:spPr>
          <a:xfrm>
            <a:off x="4876714" y="1433620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Biological Modules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EB05F3B-F85F-384E-8813-EEA1B49BDD59}"/>
              </a:ext>
            </a:extLst>
          </p:cNvPr>
          <p:cNvSpPr/>
          <p:nvPr/>
        </p:nvSpPr>
        <p:spPr>
          <a:xfrm>
            <a:off x="4644074" y="1465303"/>
            <a:ext cx="252204" cy="181248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181" name="Table 180">
            <a:extLst>
              <a:ext uri="{FF2B5EF4-FFF2-40B4-BE49-F238E27FC236}">
                <a16:creationId xmlns:a16="http://schemas.microsoft.com/office/drawing/2014/main" id="{66A49408-8A6A-1340-B23D-53E4FFAAD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43275"/>
              </p:ext>
            </p:extLst>
          </p:nvPr>
        </p:nvGraphicFramePr>
        <p:xfrm>
          <a:off x="8588890" y="2270715"/>
          <a:ext cx="3246120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118692001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649207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14262058"/>
                    </a:ext>
                  </a:extLst>
                </a:gridCol>
              </a:tblGrid>
              <a:tr h="284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Associated Organ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Associated Organ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875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Mouth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Gastro-intestinal System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30251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Esophagus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59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Stomach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457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Small Intestine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947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Large Intestine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066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Cloaca*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5046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Skin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Respiratory System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6874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8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Blood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Circulatory System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6121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9</a:t>
                      </a:r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Blood Vessels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217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10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Consumer Cells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2261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11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Kidneys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Excretory System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952085"/>
                  </a:ext>
                </a:extLst>
              </a:tr>
              <a:tr h="146461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Ureters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42312"/>
                  </a:ext>
                </a:extLst>
              </a:tr>
              <a:tr h="146461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13</a:t>
                      </a:r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Urinary Bladder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0845958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CA5797F-2A4E-4143-B578-94431688D21C}"/>
              </a:ext>
            </a:extLst>
          </p:cNvPr>
          <p:cNvGrpSpPr/>
          <p:nvPr/>
        </p:nvGrpSpPr>
        <p:grpSpPr>
          <a:xfrm>
            <a:off x="1402763" y="2306133"/>
            <a:ext cx="5674226" cy="4844637"/>
            <a:chOff x="1402763" y="2306133"/>
            <a:chExt cx="5674226" cy="4844637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01265BD6-1A57-DE4F-871B-52D6E6467A85}"/>
                </a:ext>
              </a:extLst>
            </p:cNvPr>
            <p:cNvGrpSpPr/>
            <p:nvPr/>
          </p:nvGrpSpPr>
          <p:grpSpPr>
            <a:xfrm>
              <a:off x="1402763" y="2306133"/>
              <a:ext cx="5674226" cy="4844637"/>
              <a:chOff x="1686974" y="2306133"/>
              <a:chExt cx="5674226" cy="4844637"/>
            </a:xfrm>
          </p:grpSpPr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0E664E2A-2A71-A04E-928C-1C1FB7E3FA16}"/>
                  </a:ext>
                </a:extLst>
              </p:cNvPr>
              <p:cNvSpPr txBox="1"/>
              <p:nvPr/>
            </p:nvSpPr>
            <p:spPr>
              <a:xfrm>
                <a:off x="1686974" y="2396311"/>
                <a:ext cx="1563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1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B4B82A1F-D878-4D42-8F9A-B4C7713E668A}"/>
                  </a:ext>
                </a:extLst>
              </p:cNvPr>
              <p:cNvSpPr txBox="1"/>
              <p:nvPr/>
            </p:nvSpPr>
            <p:spPr>
              <a:xfrm>
                <a:off x="2248998" y="2405763"/>
                <a:ext cx="1563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2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B1AF69C-45A3-4D43-B61E-8EB5946432B7}"/>
                  </a:ext>
                </a:extLst>
              </p:cNvPr>
              <p:cNvSpPr txBox="1"/>
              <p:nvPr/>
            </p:nvSpPr>
            <p:spPr>
              <a:xfrm>
                <a:off x="3267592" y="2402822"/>
                <a:ext cx="1563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3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2F00844A-6F6C-224D-8B63-EC9FD63EA889}"/>
                  </a:ext>
                </a:extLst>
              </p:cNvPr>
              <p:cNvSpPr txBox="1"/>
              <p:nvPr/>
            </p:nvSpPr>
            <p:spPr>
              <a:xfrm>
                <a:off x="4268255" y="2404383"/>
                <a:ext cx="1563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4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EF3A2D5F-14A4-B648-91AE-9BD4A16D1D43}"/>
                  </a:ext>
                </a:extLst>
              </p:cNvPr>
              <p:cNvSpPr txBox="1"/>
              <p:nvPr/>
            </p:nvSpPr>
            <p:spPr>
              <a:xfrm>
                <a:off x="7063064" y="2306133"/>
                <a:ext cx="1563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5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3E007FB6-77D6-074A-BD0D-8CFDC8042545}"/>
                  </a:ext>
                </a:extLst>
              </p:cNvPr>
              <p:cNvSpPr txBox="1"/>
              <p:nvPr/>
            </p:nvSpPr>
            <p:spPr>
              <a:xfrm>
                <a:off x="3878853" y="3152903"/>
                <a:ext cx="1563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7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BDE27D74-044E-F244-A212-4F5BD77657CD}"/>
                  </a:ext>
                </a:extLst>
              </p:cNvPr>
              <p:cNvSpPr txBox="1"/>
              <p:nvPr/>
            </p:nvSpPr>
            <p:spPr>
              <a:xfrm>
                <a:off x="6504574" y="5698314"/>
                <a:ext cx="1563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8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6F82274-F894-E54D-A9DB-C353150CFB80}"/>
                  </a:ext>
                </a:extLst>
              </p:cNvPr>
              <p:cNvSpPr txBox="1"/>
              <p:nvPr/>
            </p:nvSpPr>
            <p:spPr>
              <a:xfrm>
                <a:off x="6517396" y="6749609"/>
                <a:ext cx="1563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9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5BE2993D-5D48-1645-9555-E68057700AA0}"/>
                  </a:ext>
                </a:extLst>
              </p:cNvPr>
              <p:cNvSpPr txBox="1"/>
              <p:nvPr/>
            </p:nvSpPr>
            <p:spPr>
              <a:xfrm>
                <a:off x="5488446" y="6966104"/>
                <a:ext cx="207621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10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C0D701A-F85D-814E-809C-C066519A1335}"/>
                  </a:ext>
                </a:extLst>
              </p:cNvPr>
              <p:cNvSpPr txBox="1"/>
              <p:nvPr/>
            </p:nvSpPr>
            <p:spPr>
              <a:xfrm>
                <a:off x="7153579" y="5562632"/>
                <a:ext cx="207621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11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734FAA80-15AF-E546-B34E-D54149E7A292}"/>
                  </a:ext>
                </a:extLst>
              </p:cNvPr>
              <p:cNvSpPr txBox="1"/>
              <p:nvPr/>
            </p:nvSpPr>
            <p:spPr>
              <a:xfrm>
                <a:off x="6837948" y="4626372"/>
                <a:ext cx="207621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12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2112074-143B-244E-9E7F-6984A710BB14}"/>
                </a:ext>
              </a:extLst>
            </p:cNvPr>
            <p:cNvSpPr txBox="1"/>
            <p:nvPr/>
          </p:nvSpPr>
          <p:spPr>
            <a:xfrm>
              <a:off x="6864184" y="3728337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6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E5CA3BF-9F7B-7449-B90B-D62514B44C81}"/>
              </a:ext>
            </a:extLst>
          </p:cNvPr>
          <p:cNvSpPr txBox="1"/>
          <p:nvPr/>
        </p:nvSpPr>
        <p:spPr>
          <a:xfrm>
            <a:off x="9414343" y="7241982"/>
            <a:ext cx="22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Shared by the excretory system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418F761-20D0-9642-810D-71181F288988}"/>
              </a:ext>
            </a:extLst>
          </p:cNvPr>
          <p:cNvSpPr/>
          <p:nvPr/>
        </p:nvSpPr>
        <p:spPr>
          <a:xfrm>
            <a:off x="6894442" y="399059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827032E-E811-094F-8D9F-FCBA35C66449}"/>
              </a:ext>
            </a:extLst>
          </p:cNvPr>
          <p:cNvCxnSpPr>
            <a:cxnSpLocks/>
            <a:stCxn id="186" idx="0"/>
            <a:endCxn id="159" idx="2"/>
          </p:cNvCxnSpPr>
          <p:nvPr/>
        </p:nvCxnSpPr>
        <p:spPr>
          <a:xfrm flipH="1" flipV="1">
            <a:off x="7235585" y="3700362"/>
            <a:ext cx="1757" cy="2902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5EF2129-9455-624F-B3FC-AA097265CC1D}"/>
              </a:ext>
            </a:extLst>
          </p:cNvPr>
          <p:cNvSpPr/>
          <p:nvPr/>
        </p:nvSpPr>
        <p:spPr>
          <a:xfrm>
            <a:off x="6625998" y="3943094"/>
            <a:ext cx="1025843" cy="44339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ABDF5B0-B2BA-5E4F-A87D-DE0343A42E02}"/>
              </a:ext>
            </a:extLst>
          </p:cNvPr>
          <p:cNvSpPr txBox="1"/>
          <p:nvPr/>
        </p:nvSpPr>
        <p:spPr>
          <a:xfrm>
            <a:off x="6538979" y="4086363"/>
            <a:ext cx="207621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13</a:t>
            </a:r>
            <a:endParaRPr 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3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D32F5B4-AE49-6D49-9D55-A5AE5C439DB0}"/>
              </a:ext>
            </a:extLst>
          </p:cNvPr>
          <p:cNvGrpSpPr/>
          <p:nvPr/>
        </p:nvGrpSpPr>
        <p:grpSpPr>
          <a:xfrm>
            <a:off x="1052712" y="1364049"/>
            <a:ext cx="7023207" cy="6129482"/>
            <a:chOff x="1052712" y="1364049"/>
            <a:chExt cx="7023207" cy="612948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871D9C-A2B6-7F40-9AC2-CBEF2822E48D}"/>
                </a:ext>
              </a:extLst>
            </p:cNvPr>
            <p:cNvGrpSpPr/>
            <p:nvPr/>
          </p:nvGrpSpPr>
          <p:grpSpPr>
            <a:xfrm>
              <a:off x="1052712" y="1463635"/>
              <a:ext cx="7023207" cy="6029896"/>
              <a:chOff x="1052712" y="1463635"/>
              <a:chExt cx="7023207" cy="6029896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6E58FD8-1DF5-FF4D-902E-1008CABBF4F9}"/>
                  </a:ext>
                </a:extLst>
              </p:cNvPr>
              <p:cNvSpPr/>
              <p:nvPr/>
            </p:nvSpPr>
            <p:spPr>
              <a:xfrm>
                <a:off x="1100380" y="1469386"/>
                <a:ext cx="4865584" cy="116187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76EB373-2184-084D-8895-D28EC9760747}"/>
                  </a:ext>
                </a:extLst>
              </p:cNvPr>
              <p:cNvSpPr/>
              <p:nvPr/>
            </p:nvSpPr>
            <p:spPr>
              <a:xfrm>
                <a:off x="1098999" y="2741752"/>
                <a:ext cx="961117" cy="47555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5F1EC98-1668-1B4C-8FCE-74191FA9D4DB}"/>
                  </a:ext>
                </a:extLst>
              </p:cNvPr>
              <p:cNvSpPr/>
              <p:nvPr/>
            </p:nvSpPr>
            <p:spPr>
              <a:xfrm>
                <a:off x="2062410" y="3916286"/>
                <a:ext cx="880596" cy="297720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9001F1B-B14E-5F40-93F3-33948AD68808}"/>
                  </a:ext>
                </a:extLst>
              </p:cNvPr>
              <p:cNvSpPr/>
              <p:nvPr/>
            </p:nvSpPr>
            <p:spPr>
              <a:xfrm>
                <a:off x="3071996" y="5670564"/>
                <a:ext cx="880596" cy="122293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E5A02C2-5EBB-304D-BC7F-B3C3816F95BD}"/>
                  </a:ext>
                </a:extLst>
              </p:cNvPr>
              <p:cNvSpPr/>
              <p:nvPr/>
            </p:nvSpPr>
            <p:spPr>
              <a:xfrm>
                <a:off x="4081582" y="5670564"/>
                <a:ext cx="880596" cy="122293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5925A9E-7869-2C4D-AA05-8D92CF51313B}"/>
                  </a:ext>
                </a:extLst>
              </p:cNvPr>
              <p:cNvSpPr/>
              <p:nvPr/>
            </p:nvSpPr>
            <p:spPr>
              <a:xfrm>
                <a:off x="7074809" y="5131517"/>
                <a:ext cx="906718" cy="184420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005C1CE-3B12-FC45-9B87-1E557E818758}"/>
                  </a:ext>
                </a:extLst>
              </p:cNvPr>
              <p:cNvSpPr/>
              <p:nvPr/>
            </p:nvSpPr>
            <p:spPr>
              <a:xfrm>
                <a:off x="7061235" y="3187956"/>
                <a:ext cx="1014684" cy="183501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05723227-EF9A-DC47-9CFC-F8D2D681999C}"/>
                  </a:ext>
                </a:extLst>
              </p:cNvPr>
              <p:cNvSpPr/>
              <p:nvPr/>
            </p:nvSpPr>
            <p:spPr>
              <a:xfrm>
                <a:off x="1052712" y="4528322"/>
                <a:ext cx="953801" cy="235603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65DC734-2FAC-DD43-9D4F-1C3BA7337398}"/>
                  </a:ext>
                </a:extLst>
              </p:cNvPr>
              <p:cNvSpPr/>
              <p:nvPr/>
            </p:nvSpPr>
            <p:spPr>
              <a:xfrm flipV="1">
                <a:off x="2455223" y="6981481"/>
                <a:ext cx="1969357" cy="5120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2A35BED-5F68-974F-A971-EA007E9549CE}"/>
                  </a:ext>
                </a:extLst>
              </p:cNvPr>
              <p:cNvSpPr/>
              <p:nvPr/>
            </p:nvSpPr>
            <p:spPr>
              <a:xfrm>
                <a:off x="6090637" y="1463635"/>
                <a:ext cx="1954545" cy="1154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0E1053-C928-3446-B6CA-C777139EE1C2}"/>
                </a:ext>
              </a:extLst>
            </p:cNvPr>
            <p:cNvGrpSpPr/>
            <p:nvPr/>
          </p:nvGrpSpPr>
          <p:grpSpPr>
            <a:xfrm>
              <a:off x="2023792" y="1364049"/>
              <a:ext cx="5497539" cy="5830885"/>
              <a:chOff x="2023792" y="1364049"/>
              <a:chExt cx="5497539" cy="583088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96326-07EC-2D45-8415-644F25205B69}"/>
                  </a:ext>
                </a:extLst>
              </p:cNvPr>
              <p:cNvSpPr txBox="1"/>
              <p:nvPr/>
            </p:nvSpPr>
            <p:spPr>
              <a:xfrm>
                <a:off x="3725021" y="1372673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1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4A49A22-426A-AF47-91B4-6BFDE4176E3E}"/>
                  </a:ext>
                </a:extLst>
              </p:cNvPr>
              <p:cNvSpPr txBox="1"/>
              <p:nvPr/>
            </p:nvSpPr>
            <p:spPr>
              <a:xfrm>
                <a:off x="6435069" y="1364049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2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2572D17-63F2-8548-BFBC-B6932933C179}"/>
                  </a:ext>
                </a:extLst>
              </p:cNvPr>
              <p:cNvSpPr txBox="1"/>
              <p:nvPr/>
            </p:nvSpPr>
            <p:spPr>
              <a:xfrm>
                <a:off x="2023792" y="2776480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3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CE207E5-01DE-FC4A-B0A9-97CEBE08064C}"/>
                  </a:ext>
                </a:extLst>
              </p:cNvPr>
              <p:cNvSpPr txBox="1"/>
              <p:nvPr/>
            </p:nvSpPr>
            <p:spPr>
              <a:xfrm>
                <a:off x="2889219" y="5311165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4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5090B85-8219-CC4C-A3D5-6D5C84D5AB27}"/>
                  </a:ext>
                </a:extLst>
              </p:cNvPr>
              <p:cNvSpPr txBox="1"/>
              <p:nvPr/>
            </p:nvSpPr>
            <p:spPr>
              <a:xfrm>
                <a:off x="3780131" y="5579525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5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DBC7B82-9307-9E48-9356-451AA8533A9F}"/>
                  </a:ext>
                </a:extLst>
              </p:cNvPr>
              <p:cNvSpPr txBox="1"/>
              <p:nvPr/>
            </p:nvSpPr>
            <p:spPr>
              <a:xfrm>
                <a:off x="2405807" y="7010268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7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B24F7D5C-D40B-6E44-89F9-E329DF9E604B}"/>
                  </a:ext>
                </a:extLst>
              </p:cNvPr>
              <p:cNvSpPr txBox="1"/>
              <p:nvPr/>
            </p:nvSpPr>
            <p:spPr>
              <a:xfrm>
                <a:off x="7178493" y="6884360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9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7688D66-2C08-F24F-B289-6352574E64F4}"/>
                  </a:ext>
                </a:extLst>
              </p:cNvPr>
              <p:cNvSpPr txBox="1"/>
              <p:nvPr/>
            </p:nvSpPr>
            <p:spPr>
              <a:xfrm>
                <a:off x="7324931" y="3093197"/>
                <a:ext cx="19640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10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BFFC7B-5DE2-AF44-882C-98A13ABF7956}"/>
              </a:ext>
            </a:extLst>
          </p:cNvPr>
          <p:cNvGrpSpPr/>
          <p:nvPr/>
        </p:nvGrpSpPr>
        <p:grpSpPr>
          <a:xfrm>
            <a:off x="1140977" y="1494353"/>
            <a:ext cx="6932996" cy="5949210"/>
            <a:chOff x="1140977" y="1494353"/>
            <a:chExt cx="6932996" cy="59492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90A620E-074C-4D44-B4CB-ACD2C1A918B1}"/>
                </a:ext>
              </a:extLst>
            </p:cNvPr>
            <p:cNvGrpSpPr/>
            <p:nvPr/>
          </p:nvGrpSpPr>
          <p:grpSpPr>
            <a:xfrm>
              <a:off x="1140977" y="1494353"/>
              <a:ext cx="6932996" cy="5949210"/>
              <a:chOff x="1140977" y="1494353"/>
              <a:chExt cx="6932996" cy="594921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8E0B323-BF17-0C47-938A-EF0D3520463B}"/>
                  </a:ext>
                </a:extLst>
              </p:cNvPr>
              <p:cNvGrpSpPr/>
              <p:nvPr/>
            </p:nvGrpSpPr>
            <p:grpSpPr>
              <a:xfrm>
                <a:off x="1140977" y="1494353"/>
                <a:ext cx="6793059" cy="5949210"/>
                <a:chOff x="1140977" y="1494353"/>
                <a:chExt cx="6793059" cy="5949210"/>
              </a:xfrm>
            </p:grpSpPr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6E7D4A79-4317-174D-95AC-A9FAD7DB436A}"/>
                    </a:ext>
                  </a:extLst>
                </p:cNvPr>
                <p:cNvGrpSpPr/>
                <p:nvPr/>
              </p:nvGrpSpPr>
              <p:grpSpPr>
                <a:xfrm>
                  <a:off x="1140977" y="1494353"/>
                  <a:ext cx="6793059" cy="5949210"/>
                  <a:chOff x="1140977" y="1494353"/>
                  <a:chExt cx="6793059" cy="5949210"/>
                </a:xfrm>
              </p:grpSpPr>
              <p:grpSp>
                <p:nvGrpSpPr>
                  <p:cNvPr id="226" name="Group 225">
                    <a:extLst>
                      <a:ext uri="{FF2B5EF4-FFF2-40B4-BE49-F238E27FC236}">
                        <a16:creationId xmlns:a16="http://schemas.microsoft.com/office/drawing/2014/main" id="{2FC589FA-703E-8846-8D91-28C7F9F16894}"/>
                      </a:ext>
                    </a:extLst>
                  </p:cNvPr>
                  <p:cNvGrpSpPr/>
                  <p:nvPr/>
                </p:nvGrpSpPr>
                <p:grpSpPr>
                  <a:xfrm>
                    <a:off x="1148473" y="1494353"/>
                    <a:ext cx="6785316" cy="1080168"/>
                    <a:chOff x="1148473" y="1494353"/>
                    <a:chExt cx="6785316" cy="1080168"/>
                  </a:xfrm>
                </p:grpSpPr>
                <p:sp>
                  <p:nvSpPr>
                    <p:cNvPr id="243" name="Rectangle 242">
                      <a:extLst>
                        <a:ext uri="{FF2B5EF4-FFF2-40B4-BE49-F238E27FC236}">
                          <a16:creationId xmlns:a16="http://schemas.microsoft.com/office/drawing/2014/main" id="{3CF91D30-F4D3-D74C-A178-A40BC05252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8473" y="1507700"/>
                      <a:ext cx="803345" cy="1063413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6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10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F8D0C93D-596E-9F46-9082-025348654E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8961" y="2107054"/>
                      <a:ext cx="814046" cy="46746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6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10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166B75D1-85EC-3245-B14B-42C7475486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9126" y="2098262"/>
                      <a:ext cx="795346" cy="47086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6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10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48" name="Rectangle 247">
                      <a:extLst>
                        <a:ext uri="{FF2B5EF4-FFF2-40B4-BE49-F238E27FC236}">
                          <a16:creationId xmlns:a16="http://schemas.microsoft.com/office/drawing/2014/main" id="{C05318C0-3230-FE4F-93C7-DBC08AD02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9743" y="1494353"/>
                      <a:ext cx="814046" cy="48724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6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10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49" name="Rectangle 248">
                      <a:extLst>
                        <a:ext uri="{FF2B5EF4-FFF2-40B4-BE49-F238E27FC236}">
                          <a16:creationId xmlns:a16="http://schemas.microsoft.com/office/drawing/2014/main" id="{50378A3F-9F56-FF4E-9CD6-8B778327E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0928" y="2098278"/>
                      <a:ext cx="2800774" cy="47045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6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1000">
                        <a:solidFill>
                          <a:schemeClr val="accent6"/>
                        </a:solidFill>
                      </a:endParaRPr>
                    </a:p>
                  </p:txBody>
                </p:sp>
              </p:grp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F0B6C91A-E965-3944-AFF4-F78EB6FFF90E}"/>
                      </a:ext>
                    </a:extLst>
                  </p:cNvPr>
                  <p:cNvSpPr/>
                  <p:nvPr/>
                </p:nvSpPr>
                <p:spPr>
                  <a:xfrm>
                    <a:off x="1148473" y="2789117"/>
                    <a:ext cx="1740746" cy="2202103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6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00" dirty="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A6D068A2-EAF9-DC4D-B97C-99F1EEDF2BF7}"/>
                      </a:ext>
                    </a:extLst>
                  </p:cNvPr>
                  <p:cNvSpPr/>
                  <p:nvPr/>
                </p:nvSpPr>
                <p:spPr>
                  <a:xfrm>
                    <a:off x="2597186" y="7023922"/>
                    <a:ext cx="1926401" cy="419641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6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00">
                      <a:solidFill>
                        <a:schemeClr val="accent6"/>
                      </a:solidFill>
                    </a:endParaRPr>
                  </a:p>
                </p:txBody>
              </p: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8E782656-C899-DD40-81E9-5B9F1FE2EB8F}"/>
                      </a:ext>
                    </a:extLst>
                  </p:cNvPr>
                  <p:cNvGrpSpPr/>
                  <p:nvPr/>
                </p:nvGrpSpPr>
                <p:grpSpPr>
                  <a:xfrm>
                    <a:off x="6907946" y="4528104"/>
                    <a:ext cx="1025843" cy="1118853"/>
                    <a:chOff x="6907946" y="4528104"/>
                    <a:chExt cx="1025843" cy="1118853"/>
                  </a:xfrm>
                </p:grpSpPr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3C4DB3F7-A324-8847-A2E8-E607F7D47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7946" y="4528104"/>
                      <a:ext cx="1025843" cy="44339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6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10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2732AF3E-82E8-0E4B-B7D7-D85725261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9743" y="5163127"/>
                      <a:ext cx="814046" cy="48383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6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1000">
                        <a:solidFill>
                          <a:schemeClr val="accent6"/>
                        </a:solidFill>
                      </a:endParaRPr>
                    </a:p>
                  </p:txBody>
                </p:sp>
              </p:grpSp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A7BC2F25-9360-1A43-B2D0-A4ECD73168F2}"/>
                      </a:ext>
                    </a:extLst>
                  </p:cNvPr>
                  <p:cNvGrpSpPr/>
                  <p:nvPr/>
                </p:nvGrpSpPr>
                <p:grpSpPr>
                  <a:xfrm>
                    <a:off x="1140977" y="5791399"/>
                    <a:ext cx="6793059" cy="1053772"/>
                    <a:chOff x="1140977" y="5791399"/>
                    <a:chExt cx="6793059" cy="1053772"/>
                  </a:xfrm>
                </p:grpSpPr>
                <p:sp>
                  <p:nvSpPr>
                    <p:cNvPr id="231" name="Rectangle 230">
                      <a:extLst>
                        <a:ext uri="{FF2B5EF4-FFF2-40B4-BE49-F238E27FC236}">
                          <a16:creationId xmlns:a16="http://schemas.microsoft.com/office/drawing/2014/main" id="{9F03B84A-B75D-AF48-BD56-96930CF30D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978" y="5791399"/>
                      <a:ext cx="6793058" cy="42781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6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10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D495AB86-D669-AD43-BE77-E2C22D3B3A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977" y="6410236"/>
                      <a:ext cx="6770854" cy="43493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6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1000">
                        <a:solidFill>
                          <a:schemeClr val="accent6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E13C86CC-0029-4B42-9B58-0EDA24A7C0DF}"/>
                    </a:ext>
                  </a:extLst>
                </p:cNvPr>
                <p:cNvSpPr/>
                <p:nvPr/>
              </p:nvSpPr>
              <p:spPr>
                <a:xfrm>
                  <a:off x="7110507" y="2098553"/>
                  <a:ext cx="815840" cy="1671589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4B0977C-0EF5-2445-9B5D-CDE571F5D894}"/>
                  </a:ext>
                </a:extLst>
              </p:cNvPr>
              <p:cNvSpPr txBox="1"/>
              <p:nvPr/>
            </p:nvSpPr>
            <p:spPr>
              <a:xfrm>
                <a:off x="1903791" y="1882502"/>
                <a:ext cx="1563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1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5147D3B-0CC0-C346-AE84-C0B4814C5F9C}"/>
                  </a:ext>
                </a:extLst>
              </p:cNvPr>
              <p:cNvSpPr txBox="1"/>
              <p:nvPr/>
            </p:nvSpPr>
            <p:spPr>
              <a:xfrm>
                <a:off x="2248998" y="1979421"/>
                <a:ext cx="1563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2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DB516CC-5C23-AC4C-908A-0EC8E181EB57}"/>
                  </a:ext>
                </a:extLst>
              </p:cNvPr>
              <p:cNvSpPr txBox="1"/>
              <p:nvPr/>
            </p:nvSpPr>
            <p:spPr>
              <a:xfrm>
                <a:off x="3267592" y="1977860"/>
                <a:ext cx="1563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3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44713E6-9E45-C441-A1EA-737ABF90D6FE}"/>
                  </a:ext>
                </a:extLst>
              </p:cNvPr>
              <p:cNvSpPr txBox="1"/>
              <p:nvPr/>
            </p:nvSpPr>
            <p:spPr>
              <a:xfrm>
                <a:off x="4268255" y="1971329"/>
                <a:ext cx="1563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4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70F4DDA-B6F4-464B-A585-75E4F8204DF6}"/>
                  </a:ext>
                </a:extLst>
              </p:cNvPr>
              <p:cNvSpPr txBox="1"/>
              <p:nvPr/>
            </p:nvSpPr>
            <p:spPr>
              <a:xfrm>
                <a:off x="7072208" y="1876601"/>
                <a:ext cx="1563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5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84B3328-86AC-B84C-BED4-CE8953077195}"/>
                  </a:ext>
                </a:extLst>
              </p:cNvPr>
              <p:cNvSpPr txBox="1"/>
              <p:nvPr/>
            </p:nvSpPr>
            <p:spPr>
              <a:xfrm>
                <a:off x="2846801" y="3439981"/>
                <a:ext cx="1563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6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64E6F353-6ADC-A642-B64B-5EA69BEC37D1}"/>
                  </a:ext>
                </a:extLst>
              </p:cNvPr>
              <p:cNvSpPr txBox="1"/>
              <p:nvPr/>
            </p:nvSpPr>
            <p:spPr>
              <a:xfrm>
                <a:off x="5409823" y="5685344"/>
                <a:ext cx="1563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7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8484023-84EA-2B47-91D0-27289D272ABF}"/>
                  </a:ext>
                </a:extLst>
              </p:cNvPr>
              <p:cNvSpPr txBox="1"/>
              <p:nvPr/>
            </p:nvSpPr>
            <p:spPr>
              <a:xfrm>
                <a:off x="5379905" y="6744569"/>
                <a:ext cx="1563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8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806069F-C55C-CA4D-9B87-4A574FA9F412}"/>
                  </a:ext>
                </a:extLst>
              </p:cNvPr>
              <p:cNvSpPr txBox="1"/>
              <p:nvPr/>
            </p:nvSpPr>
            <p:spPr>
              <a:xfrm>
                <a:off x="4499409" y="6936608"/>
                <a:ext cx="1563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9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82F5F2E-22EA-724A-A010-64C7A2D57F42}"/>
                  </a:ext>
                </a:extLst>
              </p:cNvPr>
              <p:cNvSpPr txBox="1"/>
              <p:nvPr/>
            </p:nvSpPr>
            <p:spPr>
              <a:xfrm>
                <a:off x="7153579" y="5562632"/>
                <a:ext cx="207621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10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2978250-D3B6-8648-B7FB-AF5FCB7050C5}"/>
                  </a:ext>
                </a:extLst>
              </p:cNvPr>
              <p:cNvSpPr txBox="1"/>
              <p:nvPr/>
            </p:nvSpPr>
            <p:spPr>
              <a:xfrm>
                <a:off x="7866352" y="2850197"/>
                <a:ext cx="207621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13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4E4D147C-CC4E-8945-999B-CCB8418063AF}"/>
                  </a:ext>
                </a:extLst>
              </p:cNvPr>
              <p:cNvSpPr txBox="1"/>
              <p:nvPr/>
            </p:nvSpPr>
            <p:spPr>
              <a:xfrm>
                <a:off x="6837948" y="4626372"/>
                <a:ext cx="207621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</a:rPr>
                  <a:t>B</a:t>
                </a:r>
                <a:r>
                  <a:rPr lang="en-US" sz="1200" b="1" baseline="-25000" dirty="0">
                    <a:solidFill>
                      <a:schemeClr val="accent6"/>
                    </a:solidFill>
                  </a:rPr>
                  <a:t>11</a:t>
                </a:r>
                <a:endParaRPr lang="en-US" sz="12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7562FA8-EB32-7D4F-A727-3AC681352307}"/>
                </a:ext>
              </a:extLst>
            </p:cNvPr>
            <p:cNvSpPr/>
            <p:nvPr/>
          </p:nvSpPr>
          <p:spPr>
            <a:xfrm>
              <a:off x="6890357" y="3927518"/>
              <a:ext cx="1025843" cy="44339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C0163FB-A149-5D42-9BF5-D119192292C3}"/>
                </a:ext>
              </a:extLst>
            </p:cNvPr>
            <p:cNvSpPr txBox="1"/>
            <p:nvPr/>
          </p:nvSpPr>
          <p:spPr>
            <a:xfrm>
              <a:off x="6820359" y="4025786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12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1197230" y="1539838"/>
            <a:ext cx="685800" cy="352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C17E8-6F4D-464F-828B-6648094F41A8}"/>
              </a:ext>
            </a:extLst>
          </p:cNvPr>
          <p:cNvSpPr/>
          <p:nvPr/>
        </p:nvSpPr>
        <p:spPr>
          <a:xfrm>
            <a:off x="2192775" y="2167604"/>
            <a:ext cx="685800" cy="352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7D2EF-DF83-1246-9401-C0061C7EA017}"/>
              </a:ext>
            </a:extLst>
          </p:cNvPr>
          <p:cNvSpPr/>
          <p:nvPr/>
        </p:nvSpPr>
        <p:spPr>
          <a:xfrm>
            <a:off x="3193654" y="2165188"/>
            <a:ext cx="685800" cy="352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FA970-9BF1-3D4D-9CE7-763B51B50587}"/>
              </a:ext>
            </a:extLst>
          </p:cNvPr>
          <p:cNvSpPr/>
          <p:nvPr/>
        </p:nvSpPr>
        <p:spPr>
          <a:xfrm>
            <a:off x="5193330" y="2165188"/>
            <a:ext cx="685800" cy="352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84C4E-C05F-7B41-B5F8-8D38785F4B22}"/>
              </a:ext>
            </a:extLst>
          </p:cNvPr>
          <p:cNvSpPr/>
          <p:nvPr/>
        </p:nvSpPr>
        <p:spPr>
          <a:xfrm>
            <a:off x="6184182" y="2165188"/>
            <a:ext cx="685800" cy="352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201B2-BFB5-3D42-AE0C-FED2292FD2D5}"/>
              </a:ext>
            </a:extLst>
          </p:cNvPr>
          <p:cNvSpPr/>
          <p:nvPr/>
        </p:nvSpPr>
        <p:spPr>
          <a:xfrm>
            <a:off x="7183866" y="1540887"/>
            <a:ext cx="685800" cy="352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09B2E-D371-5E48-B0D3-155330E1A9D5}"/>
              </a:ext>
            </a:extLst>
          </p:cNvPr>
          <p:cNvSpPr/>
          <p:nvPr/>
        </p:nvSpPr>
        <p:spPr>
          <a:xfrm>
            <a:off x="7176896" y="2160292"/>
            <a:ext cx="685800" cy="352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346433" y="1335780"/>
            <a:ext cx="522900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 </a:t>
            </a:r>
          </a:p>
          <a:p>
            <a:r>
              <a:rPr lang="en-US" sz="1000" dirty="0"/>
              <a:t>(Food)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0AE39-E98D-784A-B292-ADADB99D42A8}"/>
              </a:ext>
            </a:extLst>
          </p:cNvPr>
          <p:cNvSpPr txBox="1"/>
          <p:nvPr/>
        </p:nvSpPr>
        <p:spPr>
          <a:xfrm>
            <a:off x="313151" y="3042040"/>
            <a:ext cx="58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(Water)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1197230" y="284385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406583" y="3777574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  <a:br>
              <a:rPr lang="en-US" sz="1000" dirty="0"/>
            </a:br>
            <a:r>
              <a:rPr lang="en-US" sz="1000" dirty="0"/>
              <a:t>(Air)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2152086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7D08-8ABA-B44D-A292-84C7FF6558E5}"/>
              </a:ext>
            </a:extLst>
          </p:cNvPr>
          <p:cNvSpPr/>
          <p:nvPr/>
        </p:nvSpPr>
        <p:spPr>
          <a:xfrm>
            <a:off x="4180687" y="646186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6AE45-4996-AB4A-BDCA-2B48FF8C88E0}"/>
              </a:ext>
            </a:extLst>
          </p:cNvPr>
          <p:cNvSpPr/>
          <p:nvPr/>
        </p:nvSpPr>
        <p:spPr>
          <a:xfrm>
            <a:off x="4180687" y="584441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D5893D-0E2B-AD44-A621-14CDF4BA35F8}"/>
              </a:ext>
            </a:extLst>
          </p:cNvPr>
          <p:cNvSpPr/>
          <p:nvPr/>
        </p:nvSpPr>
        <p:spPr>
          <a:xfrm>
            <a:off x="875958" y="1346392"/>
            <a:ext cx="7238381" cy="6522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52DA0D-0DC7-2549-88ED-BDCFA36D4202}"/>
              </a:ext>
            </a:extLst>
          </p:cNvPr>
          <p:cNvSpPr/>
          <p:nvPr/>
        </p:nvSpPr>
        <p:spPr>
          <a:xfrm>
            <a:off x="7176896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B62A38-E064-434C-B8C7-8F4A06C137B9}"/>
              </a:ext>
            </a:extLst>
          </p:cNvPr>
          <p:cNvSpPr/>
          <p:nvPr/>
        </p:nvSpPr>
        <p:spPr>
          <a:xfrm>
            <a:off x="1197230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402BF-E15D-1149-89FE-B54D4FC43EB6}"/>
              </a:ext>
            </a:extLst>
          </p:cNvPr>
          <p:cNvSpPr/>
          <p:nvPr/>
        </p:nvSpPr>
        <p:spPr>
          <a:xfrm>
            <a:off x="3170826" y="646186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22A1B2-3AB5-1940-AF58-ED4DA2F2BD9E}"/>
              </a:ext>
            </a:extLst>
          </p:cNvPr>
          <p:cNvSpPr/>
          <p:nvPr/>
        </p:nvSpPr>
        <p:spPr>
          <a:xfrm>
            <a:off x="3170826" y="584441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46D45F-4B78-F448-BD18-7DCA5A8E60C2}"/>
              </a:ext>
            </a:extLst>
          </p:cNvPr>
          <p:cNvSpPr/>
          <p:nvPr/>
        </p:nvSpPr>
        <p:spPr>
          <a:xfrm>
            <a:off x="2159482" y="646186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FF2AB-F2F7-4346-A322-32593627361E}"/>
              </a:ext>
            </a:extLst>
          </p:cNvPr>
          <p:cNvSpPr/>
          <p:nvPr/>
        </p:nvSpPr>
        <p:spPr>
          <a:xfrm>
            <a:off x="2159482" y="584441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D2ED10-3AA3-BD40-9EFB-7217C8A2BE0D}"/>
              </a:ext>
            </a:extLst>
          </p:cNvPr>
          <p:cNvSpPr/>
          <p:nvPr/>
        </p:nvSpPr>
        <p:spPr>
          <a:xfrm>
            <a:off x="1203597" y="646433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E7BA268-4CCD-534F-976A-6DD8D1AEE324}"/>
              </a:ext>
            </a:extLst>
          </p:cNvPr>
          <p:cNvSpPr/>
          <p:nvPr/>
        </p:nvSpPr>
        <p:spPr>
          <a:xfrm>
            <a:off x="7174100" y="459733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C9B9EC-AE2D-6449-B0D6-7AC5F2F22303}"/>
              </a:ext>
            </a:extLst>
          </p:cNvPr>
          <p:cNvSpPr/>
          <p:nvPr/>
        </p:nvSpPr>
        <p:spPr>
          <a:xfrm>
            <a:off x="1201112" y="584164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70DA02-874D-CE4B-89E8-5487E6E138D2}"/>
              </a:ext>
            </a:extLst>
          </p:cNvPr>
          <p:cNvSpPr/>
          <p:nvPr/>
        </p:nvSpPr>
        <p:spPr>
          <a:xfrm>
            <a:off x="4191944" y="2165188"/>
            <a:ext cx="685800" cy="352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22A88-3229-4A45-A2C4-2855AF0D1E3F}"/>
              </a:ext>
            </a:extLst>
          </p:cNvPr>
          <p:cNvSpPr/>
          <p:nvPr/>
        </p:nvSpPr>
        <p:spPr>
          <a:xfrm>
            <a:off x="2671710" y="7087274"/>
            <a:ext cx="1693954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Convert nutrients to energy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9F011-7E00-BB40-8AFB-6FEB5C14416B}"/>
              </a:ext>
            </a:extLst>
          </p:cNvPr>
          <p:cNvSpPr/>
          <p:nvPr/>
        </p:nvSpPr>
        <p:spPr>
          <a:xfrm>
            <a:off x="7176896" y="648196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BB98B2B-E7E9-1C4C-BC07-8AEB839B8370}"/>
              </a:ext>
            </a:extLst>
          </p:cNvPr>
          <p:cNvSpPr/>
          <p:nvPr/>
        </p:nvSpPr>
        <p:spPr>
          <a:xfrm>
            <a:off x="7176896" y="584965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E840-CEAF-9947-8016-98AF13F2601E}"/>
              </a:ext>
            </a:extLst>
          </p:cNvPr>
          <p:cNvSpPr txBox="1"/>
          <p:nvPr/>
        </p:nvSpPr>
        <p:spPr>
          <a:xfrm>
            <a:off x="4131617" y="101137"/>
            <a:ext cx="650756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3" b="1" u="sng" dirty="0"/>
              <a:t>FROG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7A300F9-69E0-1042-B748-17E68FCD565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83030" y="2343626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756C2B6-AECE-0247-AC48-610ADA13C9B7}"/>
              </a:ext>
            </a:extLst>
          </p:cNvPr>
          <p:cNvCxnSpPr>
            <a:cxnSpLocks/>
            <a:stCxn id="8" idx="3"/>
            <a:endCxn id="129" idx="1"/>
          </p:cNvCxnSpPr>
          <p:nvPr/>
        </p:nvCxnSpPr>
        <p:spPr>
          <a:xfrm>
            <a:off x="3879454" y="2341210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F547C74-6522-7045-AF61-E783277F98D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527082" y="1643150"/>
            <a:ext cx="0" cy="52203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54AB61C-1EA3-F549-908A-484395BFD424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>
          <a:xfrm>
            <a:off x="2502382" y="6164459"/>
            <a:ext cx="0" cy="2974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BAF6E1-27F4-1E4D-A179-39714483144B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>
            <a:off x="3513726" y="6164459"/>
            <a:ext cx="0" cy="2974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51FA36E-9FAB-5242-9839-FAFED9C89221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4523587" y="6164459"/>
            <a:ext cx="0" cy="2974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9019346-E7EC-0240-B93B-B38930A91FF8}"/>
              </a:ext>
            </a:extLst>
          </p:cNvPr>
          <p:cNvCxnSpPr>
            <a:cxnSpLocks/>
            <a:stCxn id="151" idx="0"/>
            <a:endCxn id="99" idx="2"/>
          </p:cNvCxnSpPr>
          <p:nvPr/>
        </p:nvCxnSpPr>
        <p:spPr>
          <a:xfrm flipH="1" flipV="1">
            <a:off x="1544012" y="6161688"/>
            <a:ext cx="2485" cy="30264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AAF62EA-7E55-DB44-932B-17144A1953E7}"/>
              </a:ext>
            </a:extLst>
          </p:cNvPr>
          <p:cNvCxnSpPr>
            <a:cxnSpLocks/>
          </p:cNvCxnSpPr>
          <p:nvPr/>
        </p:nvCxnSpPr>
        <p:spPr>
          <a:xfrm flipV="1">
            <a:off x="7519796" y="4306578"/>
            <a:ext cx="0" cy="29182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BEDB85-B980-144B-99A8-01E9F9236937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7519796" y="6169691"/>
            <a:ext cx="0" cy="312274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535AAA7-23E7-BB41-9288-E8EF7EB049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862696" y="2336314"/>
            <a:ext cx="5477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668" y="1715860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77309" y="3003878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F80DE4-4868-FD48-B1D9-B4CBA84B1F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878575" y="2341210"/>
            <a:ext cx="315079" cy="241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D84E6FD-AB04-4148-BFF0-15BB6D9DFD20}"/>
              </a:ext>
            </a:extLst>
          </p:cNvPr>
          <p:cNvCxnSpPr>
            <a:cxnSpLocks/>
            <a:stCxn id="102" idx="2"/>
            <a:endCxn id="158" idx="0"/>
          </p:cNvCxnSpPr>
          <p:nvPr/>
        </p:nvCxnSpPr>
        <p:spPr>
          <a:xfrm>
            <a:off x="3513726" y="6781909"/>
            <a:ext cx="4961" cy="3053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44463-62B9-8249-B075-980C17F2B4ED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4022675" y="6781909"/>
            <a:ext cx="500912" cy="2946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5BBB474-B79A-524D-B938-C98D52918948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2502382" y="6781909"/>
            <a:ext cx="510521" cy="29693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72EDFE4E-1A3B-894D-9FF9-3FCA5F68956B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7519796" y="6802005"/>
            <a:ext cx="0" cy="428144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EA909AB-679F-A341-94F4-9D0A5B4334E8}"/>
              </a:ext>
            </a:extLst>
          </p:cNvPr>
          <p:cNvCxnSpPr>
            <a:cxnSpLocks/>
          </p:cNvCxnSpPr>
          <p:nvPr/>
        </p:nvCxnSpPr>
        <p:spPr>
          <a:xfrm>
            <a:off x="6519601" y="1643150"/>
            <a:ext cx="6665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81B42635-F36F-5A42-99F4-F56917161D7A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7519796" y="1892931"/>
            <a:ext cx="6970" cy="26736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56979252-8D52-0F4D-ADAC-B9F6DB498F4A}"/>
              </a:ext>
            </a:extLst>
          </p:cNvPr>
          <p:cNvCxnSpPr>
            <a:cxnSpLocks/>
            <a:stCxn id="55" idx="2"/>
            <a:endCxn id="137" idx="0"/>
          </p:cNvCxnSpPr>
          <p:nvPr/>
        </p:nvCxnSpPr>
        <p:spPr>
          <a:xfrm>
            <a:off x="2494986" y="4310680"/>
            <a:ext cx="7396" cy="1533739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FC0E782-8325-8E4E-936E-67BACDA3AE38}"/>
              </a:ext>
            </a:extLst>
          </p:cNvPr>
          <p:cNvCxnSpPr>
            <a:cxnSpLocks/>
          </p:cNvCxnSpPr>
          <p:nvPr/>
        </p:nvCxnSpPr>
        <p:spPr>
          <a:xfrm>
            <a:off x="3363004" y="5239090"/>
            <a:ext cx="0" cy="605329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8C994C95-DE7C-0D4D-95D6-CD25321A44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523587" y="5552358"/>
            <a:ext cx="0" cy="29206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4FDCA6B8-E7D8-324C-B43F-0EA6915FD7E8}"/>
              </a:ext>
            </a:extLst>
          </p:cNvPr>
          <p:cNvCxnSpPr>
            <a:cxnSpLocks/>
          </p:cNvCxnSpPr>
          <p:nvPr/>
        </p:nvCxnSpPr>
        <p:spPr>
          <a:xfrm>
            <a:off x="4523587" y="5552358"/>
            <a:ext cx="149630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6A7A71D-6285-F54A-A81C-E5924CEF2DBF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4365664" y="7230149"/>
            <a:ext cx="3151336" cy="21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0DB836E8-634C-5544-8769-841F35845E8F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1546497" y="6784370"/>
            <a:ext cx="0" cy="445779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8520133-91B8-4A43-8321-E3F34E3CE5B1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1540130" y="7230149"/>
            <a:ext cx="11315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284A924-D816-7646-9400-4CEDF4B0F6AE}"/>
              </a:ext>
            </a:extLst>
          </p:cNvPr>
          <p:cNvCxnSpPr>
            <a:cxnSpLocks/>
          </p:cNvCxnSpPr>
          <p:nvPr/>
        </p:nvCxnSpPr>
        <p:spPr>
          <a:xfrm>
            <a:off x="1540130" y="7595128"/>
            <a:ext cx="6870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0045145-57DB-F846-8B80-84CEDC73415A}"/>
              </a:ext>
            </a:extLst>
          </p:cNvPr>
          <p:cNvCxnSpPr>
            <a:cxnSpLocks/>
            <a:stCxn id="99" idx="0"/>
            <a:endCxn id="92" idx="2"/>
          </p:cNvCxnSpPr>
          <p:nvPr/>
        </p:nvCxnSpPr>
        <p:spPr>
          <a:xfrm flipH="1" flipV="1">
            <a:off x="1540130" y="4931531"/>
            <a:ext cx="3882" cy="910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9B29F180-8DBD-074D-AC99-8B5FF294E51A}"/>
              </a:ext>
            </a:extLst>
          </p:cNvPr>
          <p:cNvCxnSpPr>
            <a:cxnSpLocks/>
            <a:stCxn id="161" idx="0"/>
            <a:endCxn id="159" idx="2"/>
          </p:cNvCxnSpPr>
          <p:nvPr/>
        </p:nvCxnSpPr>
        <p:spPr>
          <a:xfrm flipV="1">
            <a:off x="7517000" y="3700362"/>
            <a:ext cx="2796" cy="28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TextBox 524">
            <a:extLst>
              <a:ext uri="{FF2B5EF4-FFF2-40B4-BE49-F238E27FC236}">
                <a16:creationId xmlns:a16="http://schemas.microsoft.com/office/drawing/2014/main" id="{1390FC6A-9317-6147-B725-09F0F4034402}"/>
              </a:ext>
            </a:extLst>
          </p:cNvPr>
          <p:cNvSpPr txBox="1"/>
          <p:nvPr/>
        </p:nvSpPr>
        <p:spPr>
          <a:xfrm>
            <a:off x="5152898" y="4729205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89DC6BFB-80E1-BC45-959F-D4BF8461C1F0}"/>
              </a:ext>
            </a:extLst>
          </p:cNvPr>
          <p:cNvSpPr txBox="1"/>
          <p:nvPr/>
        </p:nvSpPr>
        <p:spPr>
          <a:xfrm>
            <a:off x="5504298" y="4735082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9CD04CE-C686-4A49-8805-C68B5918B960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83030" y="3003878"/>
            <a:ext cx="14799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31BDDD8D-E771-5241-9FD6-DCEFAF73A1C9}"/>
              </a:ext>
            </a:extLst>
          </p:cNvPr>
          <p:cNvCxnSpPr>
            <a:cxnSpLocks/>
          </p:cNvCxnSpPr>
          <p:nvPr/>
        </p:nvCxnSpPr>
        <p:spPr>
          <a:xfrm flipV="1">
            <a:off x="3363004" y="3002620"/>
            <a:ext cx="0" cy="224466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E0A19394-E125-CA41-AB90-45E5F8925C49}"/>
              </a:ext>
            </a:extLst>
          </p:cNvPr>
          <p:cNvSpPr txBox="1"/>
          <p:nvPr/>
        </p:nvSpPr>
        <p:spPr>
          <a:xfrm>
            <a:off x="8191582" y="23548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703825" y="4150660"/>
            <a:ext cx="1448261" cy="2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0A7894EE-439E-5246-B2D3-CF6F5C0AC087}"/>
              </a:ext>
            </a:extLst>
          </p:cNvPr>
          <p:cNvSpPr txBox="1"/>
          <p:nvPr/>
        </p:nvSpPr>
        <p:spPr>
          <a:xfrm>
            <a:off x="8191582" y="314335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63ECBD-3A70-CA40-BF1E-1897FC3EA437}"/>
              </a:ext>
            </a:extLst>
          </p:cNvPr>
          <p:cNvSpPr txBox="1"/>
          <p:nvPr/>
        </p:nvSpPr>
        <p:spPr>
          <a:xfrm>
            <a:off x="6634209" y="297411"/>
            <a:ext cx="1321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----</a:t>
            </a:r>
            <a:r>
              <a:rPr lang="en-US" sz="900" dirty="0"/>
              <a:t> Biological Clustering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F935B8-89FF-CE4D-B76E-1A9B4BF267C2}"/>
              </a:ext>
            </a:extLst>
          </p:cNvPr>
          <p:cNvSpPr txBox="1"/>
          <p:nvPr/>
        </p:nvSpPr>
        <p:spPr>
          <a:xfrm>
            <a:off x="8181365" y="7193065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</a:p>
          <a:p>
            <a:r>
              <a:rPr lang="en-US" sz="1000" dirty="0"/>
              <a:t>(Air)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1003583-36DD-B649-944B-179452CE2D91}"/>
              </a:ext>
            </a:extLst>
          </p:cNvPr>
          <p:cNvSpPr txBox="1"/>
          <p:nvPr/>
        </p:nvSpPr>
        <p:spPr>
          <a:xfrm>
            <a:off x="6631889" y="1335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----</a:t>
            </a:r>
            <a:r>
              <a:rPr lang="en-US" sz="900" dirty="0"/>
              <a:t> Engineered Clustering</a:t>
            </a:r>
          </a:p>
          <a:p>
            <a:r>
              <a:rPr lang="en-US" sz="900" dirty="0"/>
              <a:t>       (using modular heuristics)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E8240-F55A-D243-A305-AA906B2175A4}"/>
              </a:ext>
            </a:extLst>
          </p:cNvPr>
          <p:cNvCxnSpPr>
            <a:cxnSpLocks/>
            <a:stCxn id="82" idx="0"/>
            <a:endCxn id="195" idx="2"/>
          </p:cNvCxnSpPr>
          <p:nvPr/>
        </p:nvCxnSpPr>
        <p:spPr>
          <a:xfrm flipH="1" flipV="1">
            <a:off x="7517000" y="4917378"/>
            <a:ext cx="2796" cy="3072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D082F9-3AC9-8B4C-BC00-1500D79D04FA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1540130" y="1891882"/>
            <a:ext cx="652645" cy="451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C0B1D-8E9E-CC46-91C8-7E7C4E43153E}"/>
              </a:ext>
            </a:extLst>
          </p:cNvPr>
          <p:cNvCxnSpPr>
            <a:cxnSpLocks/>
            <a:stCxn id="129" idx="3"/>
            <a:endCxn id="9" idx="1"/>
          </p:cNvCxnSpPr>
          <p:nvPr/>
        </p:nvCxnSpPr>
        <p:spPr>
          <a:xfrm>
            <a:off x="4877744" y="2341210"/>
            <a:ext cx="315586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AB60667-0832-3342-B53C-BBC51858FB14}"/>
              </a:ext>
            </a:extLst>
          </p:cNvPr>
          <p:cNvCxnSpPr>
            <a:cxnSpLocks/>
          </p:cNvCxnSpPr>
          <p:nvPr/>
        </p:nvCxnSpPr>
        <p:spPr>
          <a:xfrm>
            <a:off x="5873899" y="2267639"/>
            <a:ext cx="31028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2D0079AE-28A6-7947-88A4-B09A7692BFAB}"/>
              </a:ext>
            </a:extLst>
          </p:cNvPr>
          <p:cNvCxnSpPr>
            <a:cxnSpLocks/>
          </p:cNvCxnSpPr>
          <p:nvPr/>
        </p:nvCxnSpPr>
        <p:spPr>
          <a:xfrm>
            <a:off x="5873899" y="2406854"/>
            <a:ext cx="1459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3A63F7-3268-CB49-BDDA-633A13A43796}"/>
              </a:ext>
            </a:extLst>
          </p:cNvPr>
          <p:cNvCxnSpPr>
            <a:cxnSpLocks/>
            <a:stCxn id="148" idx="0"/>
            <a:endCxn id="82" idx="2"/>
          </p:cNvCxnSpPr>
          <p:nvPr/>
        </p:nvCxnSpPr>
        <p:spPr>
          <a:xfrm flipV="1">
            <a:off x="7519796" y="5544714"/>
            <a:ext cx="0" cy="3049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E442D5C-A367-C747-A987-56813EDCEA39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3716371" y="5384694"/>
            <a:ext cx="346052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D3460F-4C92-3B4C-A610-9F685B91D864}"/>
              </a:ext>
            </a:extLst>
          </p:cNvPr>
          <p:cNvSpPr/>
          <p:nvPr/>
        </p:nvSpPr>
        <p:spPr>
          <a:xfrm>
            <a:off x="7176896" y="338032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Liquid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B7BC5A5-0FCE-0D48-8678-08C8FD888E00}"/>
              </a:ext>
            </a:extLst>
          </p:cNvPr>
          <p:cNvCxnSpPr>
            <a:cxnSpLocks/>
          </p:cNvCxnSpPr>
          <p:nvPr/>
        </p:nvCxnSpPr>
        <p:spPr>
          <a:xfrm>
            <a:off x="7869322" y="3544445"/>
            <a:ext cx="541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C275B67-37EF-E745-B6E2-89EE6464BC62}"/>
              </a:ext>
            </a:extLst>
          </p:cNvPr>
          <p:cNvSpPr/>
          <p:nvPr/>
        </p:nvSpPr>
        <p:spPr>
          <a:xfrm>
            <a:off x="7174100" y="398653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5B2E6-4BE1-5048-8FD5-BA5969CDE369}"/>
              </a:ext>
            </a:extLst>
          </p:cNvPr>
          <p:cNvSpPr txBox="1"/>
          <p:nvPr/>
        </p:nvSpPr>
        <p:spPr>
          <a:xfrm>
            <a:off x="5970173" y="5342714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8CEEDD-10B4-D445-893C-68D098811138}"/>
              </a:ext>
            </a:extLst>
          </p:cNvPr>
          <p:cNvCxnSpPr>
            <a:cxnSpLocks/>
          </p:cNvCxnSpPr>
          <p:nvPr/>
        </p:nvCxnSpPr>
        <p:spPr>
          <a:xfrm>
            <a:off x="3716371" y="5383234"/>
            <a:ext cx="0" cy="46118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46E9F98-F4BF-0246-B121-81CB65DBFCE0}"/>
              </a:ext>
            </a:extLst>
          </p:cNvPr>
          <p:cNvCxnSpPr>
            <a:cxnSpLocks/>
          </p:cNvCxnSpPr>
          <p:nvPr/>
        </p:nvCxnSpPr>
        <p:spPr>
          <a:xfrm>
            <a:off x="969679" y="7595128"/>
            <a:ext cx="7440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CCB1DC8-0A46-CB43-A168-07BBFF7DDAEB}"/>
              </a:ext>
            </a:extLst>
          </p:cNvPr>
          <p:cNvCxnSpPr>
            <a:cxnSpLocks/>
          </p:cNvCxnSpPr>
          <p:nvPr/>
        </p:nvCxnSpPr>
        <p:spPr>
          <a:xfrm flipV="1">
            <a:off x="969679" y="4771511"/>
            <a:ext cx="0" cy="282195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5EC08D3-8727-D14B-A029-0439D32AB479}"/>
              </a:ext>
            </a:extLst>
          </p:cNvPr>
          <p:cNvCxnSpPr>
            <a:cxnSpLocks/>
          </p:cNvCxnSpPr>
          <p:nvPr/>
        </p:nvCxnSpPr>
        <p:spPr>
          <a:xfrm>
            <a:off x="961937" y="4771511"/>
            <a:ext cx="2352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>
            <a:extLst>
              <a:ext uri="{FF2B5EF4-FFF2-40B4-BE49-F238E27FC236}">
                <a16:creationId xmlns:a16="http://schemas.microsoft.com/office/drawing/2014/main" id="{45F15164-C8EA-3844-9AF3-033036DB0CD2}"/>
              </a:ext>
            </a:extLst>
          </p:cNvPr>
          <p:cNvSpPr txBox="1"/>
          <p:nvPr/>
        </p:nvSpPr>
        <p:spPr>
          <a:xfrm>
            <a:off x="5984352" y="2956900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7BE7628-1AFA-8D4E-93AC-04805AF6048B}"/>
              </a:ext>
            </a:extLst>
          </p:cNvPr>
          <p:cNvCxnSpPr>
            <a:cxnSpLocks/>
          </p:cNvCxnSpPr>
          <p:nvPr/>
        </p:nvCxnSpPr>
        <p:spPr>
          <a:xfrm flipV="1">
            <a:off x="6019894" y="2406854"/>
            <a:ext cx="0" cy="314550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411FBC1-EF07-3E4D-926F-BE513E91ABED}"/>
              </a:ext>
            </a:extLst>
          </p:cNvPr>
          <p:cNvSpPr txBox="1"/>
          <p:nvPr/>
        </p:nvSpPr>
        <p:spPr>
          <a:xfrm>
            <a:off x="1016572" y="5491095"/>
            <a:ext cx="14510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</a:t>
            </a:r>
            <a:r>
              <a:rPr lang="en-US" sz="1200" b="1" baseline="-25000" dirty="0">
                <a:solidFill>
                  <a:schemeClr val="accent1"/>
                </a:solidFill>
              </a:rPr>
              <a:t>8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8372C01-5941-9C40-9590-47775EF4FC68}"/>
              </a:ext>
            </a:extLst>
          </p:cNvPr>
          <p:cNvSpPr txBox="1"/>
          <p:nvPr/>
        </p:nvSpPr>
        <p:spPr>
          <a:xfrm>
            <a:off x="4207340" y="5561355"/>
            <a:ext cx="14510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</a:t>
            </a:r>
            <a:r>
              <a:rPr lang="en-US" sz="1200" b="1" baseline="-25000" dirty="0">
                <a:solidFill>
                  <a:schemeClr val="accent1"/>
                </a:solidFill>
              </a:rPr>
              <a:t>6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A58AD4A-A5DD-0348-9BC4-25A6C94A82B4}"/>
              </a:ext>
            </a:extLst>
          </p:cNvPr>
          <p:cNvCxnSpPr>
            <a:cxnSpLocks/>
          </p:cNvCxnSpPr>
          <p:nvPr/>
        </p:nvCxnSpPr>
        <p:spPr>
          <a:xfrm flipV="1">
            <a:off x="3506795" y="6802005"/>
            <a:ext cx="3677071" cy="6721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4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>
            <a:extLst>
              <a:ext uri="{FF2B5EF4-FFF2-40B4-BE49-F238E27FC236}">
                <a16:creationId xmlns:a16="http://schemas.microsoft.com/office/drawing/2014/main" id="{265C1F2E-43B9-EC45-8FBF-CA4C720BDF74}"/>
              </a:ext>
            </a:extLst>
          </p:cNvPr>
          <p:cNvSpPr/>
          <p:nvPr/>
        </p:nvSpPr>
        <p:spPr>
          <a:xfrm>
            <a:off x="1758947" y="3763540"/>
            <a:ext cx="5118592" cy="141874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4D99B8D-7705-5B48-BEBC-A32CE26A001C}"/>
              </a:ext>
            </a:extLst>
          </p:cNvPr>
          <p:cNvGrpSpPr/>
          <p:nvPr/>
        </p:nvGrpSpPr>
        <p:grpSpPr>
          <a:xfrm>
            <a:off x="913690" y="1908387"/>
            <a:ext cx="6785563" cy="5564672"/>
            <a:chOff x="1148473" y="1908387"/>
            <a:chExt cx="6785563" cy="5564672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3E48073-6054-EA4F-B5D7-770ACD9BA2CF}"/>
                </a:ext>
              </a:extLst>
            </p:cNvPr>
            <p:cNvSpPr/>
            <p:nvPr/>
          </p:nvSpPr>
          <p:spPr>
            <a:xfrm>
              <a:off x="1148473" y="1908387"/>
              <a:ext cx="803345" cy="175268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86CD05DC-9DD3-C043-81EC-DD84C2E17F17}"/>
                </a:ext>
              </a:extLst>
            </p:cNvPr>
            <p:cNvSpPr/>
            <p:nvPr/>
          </p:nvSpPr>
          <p:spPr>
            <a:xfrm>
              <a:off x="2128961" y="2498948"/>
              <a:ext cx="814046" cy="116212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90DA377F-0A70-B84D-A241-E01A2F4CD366}"/>
                </a:ext>
              </a:extLst>
            </p:cNvPr>
            <p:cNvSpPr/>
            <p:nvPr/>
          </p:nvSpPr>
          <p:spPr>
            <a:xfrm>
              <a:off x="3139126" y="2498948"/>
              <a:ext cx="795346" cy="55859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C0832AC-4782-A247-9DD2-7FEBE7ACB51F}"/>
                </a:ext>
              </a:extLst>
            </p:cNvPr>
            <p:cNvSpPr/>
            <p:nvPr/>
          </p:nvSpPr>
          <p:spPr>
            <a:xfrm>
              <a:off x="7119743" y="2521393"/>
              <a:ext cx="814046" cy="138402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28CB327-F255-CC45-B228-559BA134C00E}"/>
                </a:ext>
              </a:extLst>
            </p:cNvPr>
            <p:cNvSpPr/>
            <p:nvPr/>
          </p:nvSpPr>
          <p:spPr>
            <a:xfrm>
              <a:off x="5098194" y="2498964"/>
              <a:ext cx="1833508" cy="115982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6853B0F-52D1-9848-8FD3-B3B7BEC95657}"/>
                </a:ext>
              </a:extLst>
            </p:cNvPr>
            <p:cNvSpPr/>
            <p:nvPr/>
          </p:nvSpPr>
          <p:spPr>
            <a:xfrm>
              <a:off x="1148473" y="3768131"/>
              <a:ext cx="845337" cy="135901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7B88E17-086A-9E44-9533-24B846220905}"/>
                </a:ext>
              </a:extLst>
            </p:cNvPr>
            <p:cNvSpPr/>
            <p:nvPr/>
          </p:nvSpPr>
          <p:spPr>
            <a:xfrm>
              <a:off x="4071012" y="4001603"/>
              <a:ext cx="848916" cy="102631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6080167-9145-2447-9A75-F2D63E182697}"/>
                </a:ext>
              </a:extLst>
            </p:cNvPr>
            <p:cNvSpPr/>
            <p:nvPr/>
          </p:nvSpPr>
          <p:spPr>
            <a:xfrm>
              <a:off x="3611871" y="7053418"/>
              <a:ext cx="1926401" cy="41964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E76F756-9481-F94D-82BF-0DC057C2BCA0}"/>
                </a:ext>
              </a:extLst>
            </p:cNvPr>
            <p:cNvSpPr/>
            <p:nvPr/>
          </p:nvSpPr>
          <p:spPr>
            <a:xfrm>
              <a:off x="6907946" y="4528104"/>
              <a:ext cx="1025843" cy="44339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90C3F655-391F-C346-89F6-21C42A01275A}"/>
                </a:ext>
              </a:extLst>
            </p:cNvPr>
            <p:cNvSpPr/>
            <p:nvPr/>
          </p:nvSpPr>
          <p:spPr>
            <a:xfrm>
              <a:off x="7119743" y="5163127"/>
              <a:ext cx="814046" cy="48383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07D4CDE-5E13-7F4D-BAF5-A66492A22036}"/>
                </a:ext>
              </a:extLst>
            </p:cNvPr>
            <p:cNvSpPr/>
            <p:nvPr/>
          </p:nvSpPr>
          <p:spPr>
            <a:xfrm>
              <a:off x="1820488" y="5791399"/>
              <a:ext cx="6113548" cy="42781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FBB72C5-9A1E-9B47-873C-9B73096E651C}"/>
                </a:ext>
              </a:extLst>
            </p:cNvPr>
            <p:cNvSpPr/>
            <p:nvPr/>
          </p:nvSpPr>
          <p:spPr>
            <a:xfrm>
              <a:off x="1820487" y="6410236"/>
              <a:ext cx="6091344" cy="43493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20F3EF-02F6-304C-B825-B32CC501BEDD}"/>
              </a:ext>
            </a:extLst>
          </p:cNvPr>
          <p:cNvGrpSpPr/>
          <p:nvPr/>
        </p:nvGrpSpPr>
        <p:grpSpPr>
          <a:xfrm>
            <a:off x="817929" y="1859798"/>
            <a:ext cx="6992470" cy="5663229"/>
            <a:chOff x="1052712" y="1859798"/>
            <a:chExt cx="6992470" cy="5663229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6E58FD8-1DF5-FF4D-902E-1008CABBF4F9}"/>
                </a:ext>
              </a:extLst>
            </p:cNvPr>
            <p:cNvSpPr/>
            <p:nvPr/>
          </p:nvSpPr>
          <p:spPr>
            <a:xfrm>
              <a:off x="1100380" y="1859798"/>
              <a:ext cx="4865584" cy="114900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76EB373-2184-084D-8895-D28EC9760747}"/>
                </a:ext>
              </a:extLst>
            </p:cNvPr>
            <p:cNvSpPr/>
            <p:nvPr/>
          </p:nvSpPr>
          <p:spPr>
            <a:xfrm>
              <a:off x="1098999" y="3185664"/>
              <a:ext cx="4865584" cy="5145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400E0EE-C3F2-EA40-9DDE-30371C621449}"/>
                </a:ext>
              </a:extLst>
            </p:cNvPr>
            <p:cNvSpPr/>
            <p:nvPr/>
          </p:nvSpPr>
          <p:spPr>
            <a:xfrm>
              <a:off x="1105898" y="3953804"/>
              <a:ext cx="3945382" cy="50749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F1EC98-1668-1B4C-8FCE-74191FA9D4DB}"/>
                </a:ext>
              </a:extLst>
            </p:cNvPr>
            <p:cNvSpPr/>
            <p:nvPr/>
          </p:nvSpPr>
          <p:spPr>
            <a:xfrm>
              <a:off x="2939939" y="5673285"/>
              <a:ext cx="880596" cy="122021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9001F1B-B14E-5F40-93F3-33948AD68808}"/>
                </a:ext>
              </a:extLst>
            </p:cNvPr>
            <p:cNvSpPr/>
            <p:nvPr/>
          </p:nvSpPr>
          <p:spPr>
            <a:xfrm>
              <a:off x="5262131" y="5657536"/>
              <a:ext cx="880596" cy="123595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5A02C2-5EBB-304D-BC7F-B3C3816F95BD}"/>
                </a:ext>
              </a:extLst>
            </p:cNvPr>
            <p:cNvSpPr/>
            <p:nvPr/>
          </p:nvSpPr>
          <p:spPr>
            <a:xfrm>
              <a:off x="4093380" y="5670564"/>
              <a:ext cx="880596" cy="12229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03DB0EA-8CC0-494B-967F-5055AC69726D}"/>
                </a:ext>
              </a:extLst>
            </p:cNvPr>
            <p:cNvSpPr/>
            <p:nvPr/>
          </p:nvSpPr>
          <p:spPr>
            <a:xfrm>
              <a:off x="1875170" y="5670564"/>
              <a:ext cx="865712" cy="12229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5925A9E-7869-2C4D-AA05-8D92CF51313B}"/>
                </a:ext>
              </a:extLst>
            </p:cNvPr>
            <p:cNvSpPr/>
            <p:nvPr/>
          </p:nvSpPr>
          <p:spPr>
            <a:xfrm>
              <a:off x="7074809" y="5131517"/>
              <a:ext cx="906718" cy="184420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005C1CE-3B12-FC45-9B87-1E557E818758}"/>
                </a:ext>
              </a:extLst>
            </p:cNvPr>
            <p:cNvSpPr/>
            <p:nvPr/>
          </p:nvSpPr>
          <p:spPr>
            <a:xfrm>
              <a:off x="7061235" y="3187956"/>
              <a:ext cx="974213" cy="183501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5723227-EF9A-DC47-9CFC-F8D2D681999C}"/>
                </a:ext>
              </a:extLst>
            </p:cNvPr>
            <p:cNvSpPr/>
            <p:nvPr/>
          </p:nvSpPr>
          <p:spPr>
            <a:xfrm>
              <a:off x="1052712" y="4609695"/>
              <a:ext cx="3924641" cy="44427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65DC734-2FAC-DD43-9D4F-1C3BA7337398}"/>
                </a:ext>
              </a:extLst>
            </p:cNvPr>
            <p:cNvSpPr/>
            <p:nvPr/>
          </p:nvSpPr>
          <p:spPr>
            <a:xfrm flipV="1">
              <a:off x="3469908" y="7010977"/>
              <a:ext cx="1969357" cy="51205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2A35BED-5F68-974F-A971-EA007E9549CE}"/>
                </a:ext>
              </a:extLst>
            </p:cNvPr>
            <p:cNvSpPr/>
            <p:nvPr/>
          </p:nvSpPr>
          <p:spPr>
            <a:xfrm>
              <a:off x="6090637" y="2337710"/>
              <a:ext cx="1954545" cy="67109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A62041-D0AF-1B49-8B28-A429B8F3319D}"/>
              </a:ext>
            </a:extLst>
          </p:cNvPr>
          <p:cNvGrpSpPr/>
          <p:nvPr/>
        </p:nvGrpSpPr>
        <p:grpSpPr>
          <a:xfrm>
            <a:off x="737306" y="1763085"/>
            <a:ext cx="6549242" cy="5729487"/>
            <a:chOff x="972089" y="1763085"/>
            <a:chExt cx="6549242" cy="57294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696326-07EC-2D45-8415-644F25205B69}"/>
                </a:ext>
              </a:extLst>
            </p:cNvPr>
            <p:cNvSpPr txBox="1"/>
            <p:nvPr/>
          </p:nvSpPr>
          <p:spPr>
            <a:xfrm>
              <a:off x="3725021" y="1763085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4A49A22-426A-AF47-91B4-6BFDE4176E3E}"/>
                </a:ext>
              </a:extLst>
            </p:cNvPr>
            <p:cNvSpPr txBox="1"/>
            <p:nvPr/>
          </p:nvSpPr>
          <p:spPr>
            <a:xfrm>
              <a:off x="6975024" y="2246497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2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881F1DF-1DF8-8E45-ACFE-F69E9410A0D7}"/>
                </a:ext>
              </a:extLst>
            </p:cNvPr>
            <p:cNvSpPr txBox="1"/>
            <p:nvPr/>
          </p:nvSpPr>
          <p:spPr>
            <a:xfrm>
              <a:off x="4771614" y="3090928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3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8108AD9-B0DA-5247-B073-705B8FA3B3D3}"/>
                </a:ext>
              </a:extLst>
            </p:cNvPr>
            <p:cNvSpPr txBox="1"/>
            <p:nvPr/>
          </p:nvSpPr>
          <p:spPr>
            <a:xfrm>
              <a:off x="4993506" y="3913612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4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2572D17-63F2-8548-BFBC-B6932933C179}"/>
                </a:ext>
              </a:extLst>
            </p:cNvPr>
            <p:cNvSpPr txBox="1"/>
            <p:nvPr/>
          </p:nvSpPr>
          <p:spPr>
            <a:xfrm>
              <a:off x="972089" y="4557379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5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CE207E5-01DE-FC4A-B0A9-97CEBE08064C}"/>
                </a:ext>
              </a:extLst>
            </p:cNvPr>
            <p:cNvSpPr txBox="1"/>
            <p:nvPr/>
          </p:nvSpPr>
          <p:spPr>
            <a:xfrm>
              <a:off x="3030642" y="5580388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6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8583B87-E523-9840-8F5D-57EFA9CFE1CE}"/>
                </a:ext>
              </a:extLst>
            </p:cNvPr>
            <p:cNvSpPr txBox="1"/>
            <p:nvPr/>
          </p:nvSpPr>
          <p:spPr>
            <a:xfrm>
              <a:off x="5336920" y="5573013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8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5090B85-8219-CC4C-A3D5-6D5C84D5AB27}"/>
                </a:ext>
              </a:extLst>
            </p:cNvPr>
            <p:cNvSpPr txBox="1"/>
            <p:nvPr/>
          </p:nvSpPr>
          <p:spPr>
            <a:xfrm>
              <a:off x="4163506" y="5573317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7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DBC7B82-9307-9E48-9356-451AA8533A9F}"/>
                </a:ext>
              </a:extLst>
            </p:cNvPr>
            <p:cNvSpPr txBox="1"/>
            <p:nvPr/>
          </p:nvSpPr>
          <p:spPr>
            <a:xfrm>
              <a:off x="3421210" y="7307906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9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FE94B0F-0F64-0942-9A97-1ABCC87D6151}"/>
                </a:ext>
              </a:extLst>
            </p:cNvPr>
            <p:cNvSpPr txBox="1"/>
            <p:nvPr/>
          </p:nvSpPr>
          <p:spPr>
            <a:xfrm>
              <a:off x="1950120" y="5577009"/>
              <a:ext cx="1964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11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24F7D5C-D40B-6E44-89F9-E329DF9E604B}"/>
                </a:ext>
              </a:extLst>
            </p:cNvPr>
            <p:cNvSpPr txBox="1"/>
            <p:nvPr/>
          </p:nvSpPr>
          <p:spPr>
            <a:xfrm>
              <a:off x="7152845" y="6884360"/>
              <a:ext cx="1964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10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7688D66-2C08-F24F-B289-6352574E64F4}"/>
                </a:ext>
              </a:extLst>
            </p:cNvPr>
            <p:cNvSpPr txBox="1"/>
            <p:nvPr/>
          </p:nvSpPr>
          <p:spPr>
            <a:xfrm>
              <a:off x="7324931" y="3093197"/>
              <a:ext cx="1964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12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962447" y="19770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7AB10-A8C7-F14F-B94C-DBECE342874B}"/>
              </a:ext>
            </a:extLst>
          </p:cNvPr>
          <p:cNvSpPr/>
          <p:nvPr/>
        </p:nvSpPr>
        <p:spPr>
          <a:xfrm>
            <a:off x="962447" y="260725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C17E8-6F4D-464F-828B-6648094F41A8}"/>
              </a:ext>
            </a:extLst>
          </p:cNvPr>
          <p:cNvSpPr/>
          <p:nvPr/>
        </p:nvSpPr>
        <p:spPr>
          <a:xfrm>
            <a:off x="1957992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7D2EF-DF83-1246-9401-C0061C7EA017}"/>
              </a:ext>
            </a:extLst>
          </p:cNvPr>
          <p:cNvSpPr/>
          <p:nvPr/>
        </p:nvSpPr>
        <p:spPr>
          <a:xfrm>
            <a:off x="2958871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FA970-9BF1-3D4D-9CE7-763B51B50587}"/>
              </a:ext>
            </a:extLst>
          </p:cNvPr>
          <p:cNvSpPr/>
          <p:nvPr/>
        </p:nvSpPr>
        <p:spPr>
          <a:xfrm>
            <a:off x="4958547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84C4E-C05F-7B41-B5F8-8D38785F4B22}"/>
              </a:ext>
            </a:extLst>
          </p:cNvPr>
          <p:cNvSpPr/>
          <p:nvPr/>
        </p:nvSpPr>
        <p:spPr>
          <a:xfrm>
            <a:off x="5949399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09B2E-D371-5E48-B0D3-155330E1A9D5}"/>
              </a:ext>
            </a:extLst>
          </p:cNvPr>
          <p:cNvSpPr/>
          <p:nvPr/>
        </p:nvSpPr>
        <p:spPr>
          <a:xfrm>
            <a:off x="6942113" y="259752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158144" y="177701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 </a:t>
            </a:r>
          </a:p>
          <a:p>
            <a:r>
              <a:rPr lang="en-US" sz="1000" dirty="0"/>
              <a:t>(Food)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0AE39-E98D-784A-B292-ADADB99D42A8}"/>
              </a:ext>
            </a:extLst>
          </p:cNvPr>
          <p:cNvSpPr txBox="1"/>
          <p:nvPr/>
        </p:nvSpPr>
        <p:spPr>
          <a:xfrm>
            <a:off x="86117" y="3057538"/>
            <a:ext cx="58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(Water)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962447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359B-D24D-F643-9850-97C58BEDDFCC}"/>
              </a:ext>
            </a:extLst>
          </p:cNvPr>
          <p:cNvSpPr/>
          <p:nvPr/>
        </p:nvSpPr>
        <p:spPr>
          <a:xfrm>
            <a:off x="1957992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61C62E-3D1D-774E-9344-F77AA1158B38}"/>
              </a:ext>
            </a:extLst>
          </p:cNvPr>
          <p:cNvSpPr/>
          <p:nvPr/>
        </p:nvSpPr>
        <p:spPr>
          <a:xfrm>
            <a:off x="4958547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264788" y="3839359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  <a:br>
              <a:rPr lang="en-US" sz="1000" dirty="0"/>
            </a:br>
            <a:r>
              <a:rPr lang="en-US" sz="1000" dirty="0"/>
              <a:t>(Air)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962447" y="405242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7D08-8ABA-B44D-A292-84C7FF6558E5}"/>
              </a:ext>
            </a:extLst>
          </p:cNvPr>
          <p:cNvSpPr/>
          <p:nvPr/>
        </p:nvSpPr>
        <p:spPr>
          <a:xfrm>
            <a:off x="3957702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72516A-B6FA-ED40-9CFA-4E8D0B3FADC1}"/>
              </a:ext>
            </a:extLst>
          </p:cNvPr>
          <p:cNvSpPr/>
          <p:nvPr/>
        </p:nvSpPr>
        <p:spPr>
          <a:xfrm>
            <a:off x="3957161" y="405242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Oxygen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1963A5-5531-6E44-BB2C-474CD5FEF554}"/>
              </a:ext>
            </a:extLst>
          </p:cNvPr>
          <p:cNvSpPr/>
          <p:nvPr/>
        </p:nvSpPr>
        <p:spPr>
          <a:xfrm>
            <a:off x="3957161" y="467327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6AE45-4996-AB4A-BDCA-2B48FF8C88E0}"/>
              </a:ext>
            </a:extLst>
          </p:cNvPr>
          <p:cNvSpPr/>
          <p:nvPr/>
        </p:nvSpPr>
        <p:spPr>
          <a:xfrm>
            <a:off x="3957702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D5893D-0E2B-AD44-A621-14CDF4BA35F8}"/>
              </a:ext>
            </a:extLst>
          </p:cNvPr>
          <p:cNvSpPr/>
          <p:nvPr/>
        </p:nvSpPr>
        <p:spPr>
          <a:xfrm>
            <a:off x="641177" y="1742740"/>
            <a:ext cx="7238380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52DA0D-0DC7-2549-88ED-BDCFA36D4202}"/>
              </a:ext>
            </a:extLst>
          </p:cNvPr>
          <p:cNvSpPr/>
          <p:nvPr/>
        </p:nvSpPr>
        <p:spPr>
          <a:xfrm>
            <a:off x="6942113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B62A38-E064-434C-B8C7-8F4A06C137B9}"/>
              </a:ext>
            </a:extLst>
          </p:cNvPr>
          <p:cNvSpPr/>
          <p:nvPr/>
        </p:nvSpPr>
        <p:spPr>
          <a:xfrm>
            <a:off x="962447" y="467327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402BF-E15D-1149-89FE-B54D4FC43EB6}"/>
              </a:ext>
            </a:extLst>
          </p:cNvPr>
          <p:cNvSpPr/>
          <p:nvPr/>
        </p:nvSpPr>
        <p:spPr>
          <a:xfrm>
            <a:off x="5126178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22A1B2-3AB5-1940-AF58-ED4DA2F2BD9E}"/>
              </a:ext>
            </a:extLst>
          </p:cNvPr>
          <p:cNvSpPr/>
          <p:nvPr/>
        </p:nvSpPr>
        <p:spPr>
          <a:xfrm>
            <a:off x="5126178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46D45F-4B78-F448-BD18-7DCA5A8E60C2}"/>
              </a:ext>
            </a:extLst>
          </p:cNvPr>
          <p:cNvSpPr/>
          <p:nvPr/>
        </p:nvSpPr>
        <p:spPr>
          <a:xfrm>
            <a:off x="2802228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FF2AB-F2F7-4346-A322-32593627361E}"/>
              </a:ext>
            </a:extLst>
          </p:cNvPr>
          <p:cNvSpPr/>
          <p:nvPr/>
        </p:nvSpPr>
        <p:spPr>
          <a:xfrm>
            <a:off x="2802228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D2ED10-3AA3-BD40-9EFB-7217C8A2BE0D}"/>
              </a:ext>
            </a:extLst>
          </p:cNvPr>
          <p:cNvSpPr/>
          <p:nvPr/>
        </p:nvSpPr>
        <p:spPr>
          <a:xfrm>
            <a:off x="1727244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E7BA268-4CCD-534F-976A-6DD8D1AEE324}"/>
              </a:ext>
            </a:extLst>
          </p:cNvPr>
          <p:cNvSpPr/>
          <p:nvPr/>
        </p:nvSpPr>
        <p:spPr>
          <a:xfrm>
            <a:off x="6939317" y="459733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C9B9EC-AE2D-6449-B0D6-7AC5F2F22303}"/>
              </a:ext>
            </a:extLst>
          </p:cNvPr>
          <p:cNvSpPr/>
          <p:nvPr/>
        </p:nvSpPr>
        <p:spPr>
          <a:xfrm>
            <a:off x="1732851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70DA02-874D-CE4B-89E8-5487E6E138D2}"/>
              </a:ext>
            </a:extLst>
          </p:cNvPr>
          <p:cNvSpPr/>
          <p:nvPr/>
        </p:nvSpPr>
        <p:spPr>
          <a:xfrm>
            <a:off x="3957161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22A88-3229-4A45-A2C4-2855AF0D1E3F}"/>
              </a:ext>
            </a:extLst>
          </p:cNvPr>
          <p:cNvSpPr/>
          <p:nvPr/>
        </p:nvSpPr>
        <p:spPr>
          <a:xfrm>
            <a:off x="3451612" y="7116770"/>
            <a:ext cx="1693954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Convert nutrients to energy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9F011-7E00-BB40-8AFB-6FEB5C14416B}"/>
              </a:ext>
            </a:extLst>
          </p:cNvPr>
          <p:cNvSpPr/>
          <p:nvPr/>
        </p:nvSpPr>
        <p:spPr>
          <a:xfrm>
            <a:off x="6942113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BB98B2B-E7E9-1C4C-BC07-8AEB839B8370}"/>
              </a:ext>
            </a:extLst>
          </p:cNvPr>
          <p:cNvSpPr/>
          <p:nvPr/>
        </p:nvSpPr>
        <p:spPr>
          <a:xfrm>
            <a:off x="6942113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E840-CEAF-9947-8016-98AF13F2601E}"/>
              </a:ext>
            </a:extLst>
          </p:cNvPr>
          <p:cNvSpPr txBox="1"/>
          <p:nvPr/>
        </p:nvSpPr>
        <p:spPr>
          <a:xfrm>
            <a:off x="4130928" y="868326"/>
            <a:ext cx="670376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3" b="1" u="sng" dirty="0"/>
              <a:t>SNAIL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7A300F9-69E0-1042-B748-17E68FCD56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648247" y="2762444"/>
            <a:ext cx="309745" cy="483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756C2B6-AECE-0247-AC48-610ADA13C9B7}"/>
              </a:ext>
            </a:extLst>
          </p:cNvPr>
          <p:cNvCxnSpPr>
            <a:cxnSpLocks/>
            <a:stCxn id="8" idx="3"/>
            <a:endCxn id="129" idx="1"/>
          </p:cNvCxnSpPr>
          <p:nvPr/>
        </p:nvCxnSpPr>
        <p:spPr>
          <a:xfrm>
            <a:off x="3644671" y="2762444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54AB61C-1EA3-F549-908A-484395BFD424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>
          <a:xfrm>
            <a:off x="3145128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BAF6E1-27F4-1E4D-A179-39714483144B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>
            <a:off x="5469078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51FA36E-9FAB-5242-9839-FAFED9C89221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4300602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9019346-E7EC-0240-B93B-B38930A91FF8}"/>
              </a:ext>
            </a:extLst>
          </p:cNvPr>
          <p:cNvCxnSpPr>
            <a:cxnSpLocks/>
            <a:stCxn id="151" idx="0"/>
            <a:endCxn id="99" idx="2"/>
          </p:cNvCxnSpPr>
          <p:nvPr/>
        </p:nvCxnSpPr>
        <p:spPr>
          <a:xfrm flipV="1">
            <a:off x="2070144" y="6166664"/>
            <a:ext cx="5607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AAF62EA-7E55-DB44-932B-17144A1953E7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285013" y="3700362"/>
            <a:ext cx="0" cy="89803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BEDB85-B980-144B-99A8-01E9F9236937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7285013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535AAA7-23E7-BB41-9288-E8EF7EB049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627913" y="2757548"/>
            <a:ext cx="5477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8885" y="2137094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42526" y="3427246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F80DE4-4868-FD48-B1D9-B4CBA84B1F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643792" y="2762444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D84E6FD-AB04-4148-BFF0-15BB6D9DFD20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4863411" y="6791957"/>
            <a:ext cx="605667" cy="31278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44463-62B9-8249-B075-980C17F2B4ED}"/>
              </a:ext>
            </a:extLst>
          </p:cNvPr>
          <p:cNvCxnSpPr>
            <a:cxnSpLocks/>
            <a:stCxn id="68" idx="2"/>
            <a:endCxn id="158" idx="0"/>
          </p:cNvCxnSpPr>
          <p:nvPr/>
        </p:nvCxnSpPr>
        <p:spPr>
          <a:xfrm flipH="1">
            <a:off x="4298589" y="6791957"/>
            <a:ext cx="2013" cy="32481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5BBB474-B79A-524D-B938-C98D52918948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3145128" y="6791957"/>
            <a:ext cx="565802" cy="31795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72EDFE4E-1A3B-894D-9FF9-3FCA5F68956B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7285013" y="6791957"/>
            <a:ext cx="0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42AD5-CF60-3849-B6CA-5836B12873D0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648247" y="3427246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CF5DB38-B9DA-4648-8184-14A949CE8A8D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>
            <a:off x="2643792" y="3427246"/>
            <a:ext cx="23147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3EFCA2A-7534-6E46-991A-E8C207E001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292299" y="2922464"/>
            <a:ext cx="0" cy="50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56979252-8D52-0F4D-ADAC-B9F6DB498F4A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3145128" y="5257954"/>
            <a:ext cx="0" cy="58867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8C994C95-DE7C-0D4D-95D6-CD25321A44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300602" y="5381271"/>
            <a:ext cx="0" cy="4653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4FDCA6B8-E7D8-324C-B43F-0EA6915FD7E8}"/>
              </a:ext>
            </a:extLst>
          </p:cNvPr>
          <p:cNvCxnSpPr>
            <a:cxnSpLocks/>
          </p:cNvCxnSpPr>
          <p:nvPr/>
        </p:nvCxnSpPr>
        <p:spPr>
          <a:xfrm>
            <a:off x="4298589" y="5381271"/>
            <a:ext cx="1486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B5091B8A-876D-F844-B9C1-05EE034468BF}"/>
              </a:ext>
            </a:extLst>
          </p:cNvPr>
          <p:cNvCxnSpPr>
            <a:cxnSpLocks/>
          </p:cNvCxnSpPr>
          <p:nvPr/>
        </p:nvCxnSpPr>
        <p:spPr>
          <a:xfrm flipH="1">
            <a:off x="3137245" y="5257954"/>
            <a:ext cx="19438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5673DA9A-6CFD-D94B-BB33-D6B4B304D2E7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4642961" y="4833296"/>
            <a:ext cx="22045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6A7A71D-6285-F54A-A81C-E5924CEF2DBF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5145566" y="7258832"/>
            <a:ext cx="214641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0DB836E8-634C-5544-8769-841F35845E8F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2068727" y="6791957"/>
            <a:ext cx="1417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8520133-91B8-4A43-8321-E3F34E3CE5B1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2077935" y="7258832"/>
            <a:ext cx="137367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322B7F3D-5067-7F49-B464-7708CB906B7F}"/>
              </a:ext>
            </a:extLst>
          </p:cNvPr>
          <p:cNvCxnSpPr>
            <a:cxnSpLocks/>
          </p:cNvCxnSpPr>
          <p:nvPr/>
        </p:nvCxnSpPr>
        <p:spPr>
          <a:xfrm>
            <a:off x="4300061" y="4372465"/>
            <a:ext cx="0" cy="3008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284A924-D816-7646-9400-4CEDF4B0F6AE}"/>
              </a:ext>
            </a:extLst>
          </p:cNvPr>
          <p:cNvCxnSpPr>
            <a:cxnSpLocks/>
          </p:cNvCxnSpPr>
          <p:nvPr/>
        </p:nvCxnSpPr>
        <p:spPr>
          <a:xfrm>
            <a:off x="1305347" y="7595128"/>
            <a:ext cx="6870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0045145-57DB-F846-8B80-84CEDC73415A}"/>
              </a:ext>
            </a:extLst>
          </p:cNvPr>
          <p:cNvCxnSpPr>
            <a:cxnSpLocks/>
            <a:stCxn id="74" idx="1"/>
            <a:endCxn id="92" idx="3"/>
          </p:cNvCxnSpPr>
          <p:nvPr/>
        </p:nvCxnSpPr>
        <p:spPr>
          <a:xfrm flipH="1">
            <a:off x="1648247" y="4833296"/>
            <a:ext cx="23089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0C3D989-9B24-AB4B-AC21-4228A0B8BE53}"/>
              </a:ext>
            </a:extLst>
          </p:cNvPr>
          <p:cNvCxnSpPr>
            <a:cxnSpLocks/>
          </p:cNvCxnSpPr>
          <p:nvPr/>
        </p:nvCxnSpPr>
        <p:spPr>
          <a:xfrm flipH="1">
            <a:off x="4650266" y="4210394"/>
            <a:ext cx="438744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12069212-623A-7D44-A595-2263DC1E8562}"/>
              </a:ext>
            </a:extLst>
          </p:cNvPr>
          <p:cNvCxnSpPr>
            <a:cxnSpLocks/>
          </p:cNvCxnSpPr>
          <p:nvPr/>
        </p:nvCxnSpPr>
        <p:spPr>
          <a:xfrm flipH="1" flipV="1">
            <a:off x="5081127" y="4210394"/>
            <a:ext cx="4899" cy="104756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E0A19394-E125-CA41-AB90-45E5F8925C49}"/>
              </a:ext>
            </a:extLst>
          </p:cNvPr>
          <p:cNvSpPr txBox="1"/>
          <p:nvPr/>
        </p:nvSpPr>
        <p:spPr>
          <a:xfrm>
            <a:off x="7871560" y="23548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</p:cNvCxnSpPr>
          <p:nvPr/>
        </p:nvCxnSpPr>
        <p:spPr>
          <a:xfrm flipV="1">
            <a:off x="469042" y="4210394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0A7894EE-439E-5246-B2D3-CF6F5C0AC087}"/>
              </a:ext>
            </a:extLst>
          </p:cNvPr>
          <p:cNvSpPr txBox="1"/>
          <p:nvPr/>
        </p:nvSpPr>
        <p:spPr>
          <a:xfrm>
            <a:off x="7871560" y="314335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F935B8-89FF-CE4D-B76E-1A9B4BF267C2}"/>
              </a:ext>
            </a:extLst>
          </p:cNvPr>
          <p:cNvSpPr txBox="1"/>
          <p:nvPr/>
        </p:nvSpPr>
        <p:spPr>
          <a:xfrm>
            <a:off x="7870770" y="7193065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1003583-36DD-B649-944B-179452CE2D91}"/>
              </a:ext>
            </a:extLst>
          </p:cNvPr>
          <p:cNvSpPr txBox="1"/>
          <p:nvPr/>
        </p:nvSpPr>
        <p:spPr>
          <a:xfrm>
            <a:off x="6456860" y="1354783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Engineered Modules</a:t>
            </a:r>
          </a:p>
          <a:p>
            <a:r>
              <a:rPr lang="en-US" sz="1000" dirty="0"/>
              <a:t>(using modular heuristics)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E8240-F55A-D243-A305-AA906B2175A4}"/>
              </a:ext>
            </a:extLst>
          </p:cNvPr>
          <p:cNvCxnSpPr>
            <a:cxnSpLocks/>
            <a:stCxn id="82" idx="0"/>
            <a:endCxn id="195" idx="2"/>
          </p:cNvCxnSpPr>
          <p:nvPr/>
        </p:nvCxnSpPr>
        <p:spPr>
          <a:xfrm flipH="1" flipV="1">
            <a:off x="7282217" y="4917378"/>
            <a:ext cx="2796" cy="3072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D082F9-3AC9-8B4C-BC00-1500D79D04F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05347" y="2297114"/>
            <a:ext cx="0" cy="310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C0B1D-8E9E-CC46-91C8-7E7C4E43153E}"/>
              </a:ext>
            </a:extLst>
          </p:cNvPr>
          <p:cNvCxnSpPr>
            <a:cxnSpLocks/>
            <a:stCxn id="129" idx="3"/>
            <a:endCxn id="9" idx="1"/>
          </p:cNvCxnSpPr>
          <p:nvPr/>
        </p:nvCxnSpPr>
        <p:spPr>
          <a:xfrm>
            <a:off x="4642961" y="2762444"/>
            <a:ext cx="315586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AB60667-0832-3342-B53C-BBC51858FB14}"/>
              </a:ext>
            </a:extLst>
          </p:cNvPr>
          <p:cNvCxnSpPr>
            <a:cxnSpLocks/>
          </p:cNvCxnSpPr>
          <p:nvPr/>
        </p:nvCxnSpPr>
        <p:spPr>
          <a:xfrm>
            <a:off x="5639116" y="2688873"/>
            <a:ext cx="3102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2D0079AE-28A6-7947-88A4-B09A7692BFAB}"/>
              </a:ext>
            </a:extLst>
          </p:cNvPr>
          <p:cNvCxnSpPr>
            <a:cxnSpLocks/>
          </p:cNvCxnSpPr>
          <p:nvPr/>
        </p:nvCxnSpPr>
        <p:spPr>
          <a:xfrm>
            <a:off x="5639116" y="2828088"/>
            <a:ext cx="1459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56FD5046-D42A-6947-B524-088591C5674D}"/>
              </a:ext>
            </a:extLst>
          </p:cNvPr>
          <p:cNvCxnSpPr>
            <a:cxnSpLocks/>
            <a:stCxn id="55" idx="3"/>
            <a:endCxn id="73" idx="1"/>
          </p:cNvCxnSpPr>
          <p:nvPr/>
        </p:nvCxnSpPr>
        <p:spPr>
          <a:xfrm>
            <a:off x="1648247" y="4212445"/>
            <a:ext cx="23089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3A63F7-3268-CB49-BDDA-633A13A43796}"/>
              </a:ext>
            </a:extLst>
          </p:cNvPr>
          <p:cNvCxnSpPr>
            <a:cxnSpLocks/>
            <a:stCxn id="148" idx="0"/>
            <a:endCxn id="82" idx="2"/>
          </p:cNvCxnSpPr>
          <p:nvPr/>
        </p:nvCxnSpPr>
        <p:spPr>
          <a:xfrm flipV="1">
            <a:off x="7285013" y="5544714"/>
            <a:ext cx="0" cy="3019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E442D5C-A367-C747-A987-56813EDCEA39}"/>
              </a:ext>
            </a:extLst>
          </p:cNvPr>
          <p:cNvCxnSpPr>
            <a:cxnSpLocks/>
          </p:cNvCxnSpPr>
          <p:nvPr/>
        </p:nvCxnSpPr>
        <p:spPr>
          <a:xfrm flipH="1">
            <a:off x="5639116" y="5479078"/>
            <a:ext cx="1302998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D3460F-4C92-3B4C-A610-9F685B91D864}"/>
              </a:ext>
            </a:extLst>
          </p:cNvPr>
          <p:cNvSpPr/>
          <p:nvPr/>
        </p:nvSpPr>
        <p:spPr>
          <a:xfrm>
            <a:off x="6942113" y="338032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Liquid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B7BC5A5-0FCE-0D48-8678-08C8FD888E00}"/>
              </a:ext>
            </a:extLst>
          </p:cNvPr>
          <p:cNvCxnSpPr>
            <a:cxnSpLocks/>
          </p:cNvCxnSpPr>
          <p:nvPr/>
        </p:nvCxnSpPr>
        <p:spPr>
          <a:xfrm>
            <a:off x="7634539" y="3544445"/>
            <a:ext cx="541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5B2E6-4BE1-5048-8FD5-BA5969CDE369}"/>
              </a:ext>
            </a:extLst>
          </p:cNvPr>
          <p:cNvSpPr txBox="1"/>
          <p:nvPr/>
        </p:nvSpPr>
        <p:spPr>
          <a:xfrm>
            <a:off x="5257717" y="5331244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1EEE564-AC68-2B4C-86A9-9D872F8ED310}"/>
              </a:ext>
            </a:extLst>
          </p:cNvPr>
          <p:cNvSpPr txBox="1"/>
          <p:nvPr/>
        </p:nvSpPr>
        <p:spPr>
          <a:xfrm>
            <a:off x="6223623" y="5348591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7BE7628-1AFA-8D4E-93AC-04805AF6048B}"/>
              </a:ext>
            </a:extLst>
          </p:cNvPr>
          <p:cNvCxnSpPr>
            <a:cxnSpLocks/>
          </p:cNvCxnSpPr>
          <p:nvPr/>
        </p:nvCxnSpPr>
        <p:spPr>
          <a:xfrm flipV="1">
            <a:off x="5785111" y="2828089"/>
            <a:ext cx="0" cy="255318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8CEEDD-10B4-D445-893C-68D098811138}"/>
              </a:ext>
            </a:extLst>
          </p:cNvPr>
          <p:cNvCxnSpPr>
            <a:cxnSpLocks/>
          </p:cNvCxnSpPr>
          <p:nvPr/>
        </p:nvCxnSpPr>
        <p:spPr>
          <a:xfrm>
            <a:off x="5640974" y="5480501"/>
            <a:ext cx="1254" cy="36391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968E02E8-0162-D74C-A10D-ECEBBFBB7C63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2075751" y="5131517"/>
            <a:ext cx="0" cy="71510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127995-827D-774B-B0BA-243CA404B250}"/>
              </a:ext>
            </a:extLst>
          </p:cNvPr>
          <p:cNvCxnSpPr>
            <a:cxnSpLocks/>
          </p:cNvCxnSpPr>
          <p:nvPr/>
        </p:nvCxnSpPr>
        <p:spPr>
          <a:xfrm>
            <a:off x="734896" y="7595128"/>
            <a:ext cx="7440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9241257-D649-BD4D-9B5C-A4AAE5BA23DE}"/>
              </a:ext>
            </a:extLst>
          </p:cNvPr>
          <p:cNvCxnSpPr>
            <a:cxnSpLocks/>
          </p:cNvCxnSpPr>
          <p:nvPr/>
        </p:nvCxnSpPr>
        <p:spPr>
          <a:xfrm flipV="1">
            <a:off x="734896" y="4779069"/>
            <a:ext cx="0" cy="282166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31339F-D872-854F-9674-D8688D3FC332}"/>
              </a:ext>
            </a:extLst>
          </p:cNvPr>
          <p:cNvCxnSpPr>
            <a:cxnSpLocks/>
          </p:cNvCxnSpPr>
          <p:nvPr/>
        </p:nvCxnSpPr>
        <p:spPr>
          <a:xfrm>
            <a:off x="727154" y="4833296"/>
            <a:ext cx="2352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>
            <a:extLst>
              <a:ext uri="{FF2B5EF4-FFF2-40B4-BE49-F238E27FC236}">
                <a16:creationId xmlns:a16="http://schemas.microsoft.com/office/drawing/2014/main" id="{45F15164-C8EA-3844-9AF3-033036DB0CD2}"/>
              </a:ext>
            </a:extLst>
          </p:cNvPr>
          <p:cNvSpPr txBox="1"/>
          <p:nvPr/>
        </p:nvSpPr>
        <p:spPr>
          <a:xfrm>
            <a:off x="5756603" y="3386672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9CD04CE-C686-4A49-8805-C68B5918B960}"/>
              </a:ext>
            </a:extLst>
          </p:cNvPr>
          <p:cNvCxnSpPr>
            <a:cxnSpLocks/>
          </p:cNvCxnSpPr>
          <p:nvPr/>
        </p:nvCxnSpPr>
        <p:spPr>
          <a:xfrm>
            <a:off x="5644347" y="3430814"/>
            <a:ext cx="6479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408AC5-3DF9-9E46-94A6-6DE2473CCCBC}"/>
              </a:ext>
            </a:extLst>
          </p:cNvPr>
          <p:cNvCxnSpPr>
            <a:cxnSpLocks/>
            <a:stCxn id="102" idx="3"/>
            <a:endCxn id="147" idx="1"/>
          </p:cNvCxnSpPr>
          <p:nvPr/>
        </p:nvCxnSpPr>
        <p:spPr>
          <a:xfrm>
            <a:off x="5811978" y="6631937"/>
            <a:ext cx="113013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FC0E782-8325-8E4E-936E-67BACDA3AE38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301447" y="3587266"/>
            <a:ext cx="0" cy="22571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A5B2B01-E1C8-334F-A175-E5DDF2E51050}"/>
              </a:ext>
            </a:extLst>
          </p:cNvPr>
          <p:cNvCxnSpPr>
            <a:cxnSpLocks/>
          </p:cNvCxnSpPr>
          <p:nvPr/>
        </p:nvCxnSpPr>
        <p:spPr>
          <a:xfrm>
            <a:off x="2069852" y="5127151"/>
            <a:ext cx="27935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18DB050-82BB-354B-B167-67A5A0D18209}"/>
              </a:ext>
            </a:extLst>
          </p:cNvPr>
          <p:cNvCxnSpPr>
            <a:cxnSpLocks/>
          </p:cNvCxnSpPr>
          <p:nvPr/>
        </p:nvCxnSpPr>
        <p:spPr>
          <a:xfrm>
            <a:off x="4869310" y="4833296"/>
            <a:ext cx="0" cy="29822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6E69F3E-F7E2-5B45-9C9E-30772F0C180C}"/>
              </a:ext>
            </a:extLst>
          </p:cNvPr>
          <p:cNvSpPr/>
          <p:nvPr/>
        </p:nvSpPr>
        <p:spPr>
          <a:xfrm>
            <a:off x="6235602" y="1452050"/>
            <a:ext cx="252204" cy="18124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1265BD6-1A57-DE4F-871B-52D6E6467A85}"/>
              </a:ext>
            </a:extLst>
          </p:cNvPr>
          <p:cNvGrpSpPr/>
          <p:nvPr/>
        </p:nvGrpSpPr>
        <p:grpSpPr>
          <a:xfrm>
            <a:off x="1669008" y="2283188"/>
            <a:ext cx="5457409" cy="4867582"/>
            <a:chOff x="1903791" y="2283188"/>
            <a:chExt cx="5457409" cy="4867582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E664E2A-2A71-A04E-928C-1C1FB7E3FA16}"/>
                </a:ext>
              </a:extLst>
            </p:cNvPr>
            <p:cNvSpPr txBox="1"/>
            <p:nvPr/>
          </p:nvSpPr>
          <p:spPr>
            <a:xfrm>
              <a:off x="1903791" y="2283188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B4B82A1F-D878-4D42-8F9A-B4C7713E668A}"/>
                </a:ext>
              </a:extLst>
            </p:cNvPr>
            <p:cNvSpPr txBox="1"/>
            <p:nvPr/>
          </p:nvSpPr>
          <p:spPr>
            <a:xfrm>
              <a:off x="2248998" y="2405763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2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B1AF69C-45A3-4D43-B61E-8EB5946432B7}"/>
                </a:ext>
              </a:extLst>
            </p:cNvPr>
            <p:cNvSpPr txBox="1"/>
            <p:nvPr/>
          </p:nvSpPr>
          <p:spPr>
            <a:xfrm>
              <a:off x="3267592" y="2402822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3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F00844A-6F6C-224D-8B63-EC9FD63EA889}"/>
                </a:ext>
              </a:extLst>
            </p:cNvPr>
            <p:cNvSpPr txBox="1"/>
            <p:nvPr/>
          </p:nvSpPr>
          <p:spPr>
            <a:xfrm>
              <a:off x="5180489" y="2385170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5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F3A2D5F-14A4-B648-91AE-9BD4A16D1D43}"/>
                </a:ext>
              </a:extLst>
            </p:cNvPr>
            <p:cNvSpPr txBox="1"/>
            <p:nvPr/>
          </p:nvSpPr>
          <p:spPr>
            <a:xfrm>
              <a:off x="6537075" y="3824605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6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15E5911-0274-C846-8DD4-06B4F93F3B9F}"/>
                </a:ext>
              </a:extLst>
            </p:cNvPr>
            <p:cNvSpPr txBox="1"/>
            <p:nvPr/>
          </p:nvSpPr>
          <p:spPr>
            <a:xfrm>
              <a:off x="4012487" y="4620657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7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DE27D74-044E-F244-A212-4F5BD77657CD}"/>
                </a:ext>
              </a:extLst>
            </p:cNvPr>
            <p:cNvSpPr txBox="1"/>
            <p:nvPr/>
          </p:nvSpPr>
          <p:spPr>
            <a:xfrm>
              <a:off x="6504574" y="5698314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8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96F82274-F894-E54D-A9DB-C353150CFB80}"/>
                </a:ext>
              </a:extLst>
            </p:cNvPr>
            <p:cNvSpPr txBox="1"/>
            <p:nvPr/>
          </p:nvSpPr>
          <p:spPr>
            <a:xfrm>
              <a:off x="6517396" y="6749609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9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BE2993D-5D48-1645-9555-E68057700AA0}"/>
                </a:ext>
              </a:extLst>
            </p:cNvPr>
            <p:cNvSpPr txBox="1"/>
            <p:nvPr/>
          </p:nvSpPr>
          <p:spPr>
            <a:xfrm>
              <a:off x="5488446" y="6966104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10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C0D701A-F85D-814E-809C-C066519A1335}"/>
                </a:ext>
              </a:extLst>
            </p:cNvPr>
            <p:cNvSpPr txBox="1"/>
            <p:nvPr/>
          </p:nvSpPr>
          <p:spPr>
            <a:xfrm>
              <a:off x="7153579" y="5562632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11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734FAA80-15AF-E546-B34E-D54149E7A292}"/>
                </a:ext>
              </a:extLst>
            </p:cNvPr>
            <p:cNvSpPr txBox="1"/>
            <p:nvPr/>
          </p:nvSpPr>
          <p:spPr>
            <a:xfrm>
              <a:off x="6837948" y="4626372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12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AB68D465-4BF0-6D4A-9551-B6F478F1C66F}"/>
              </a:ext>
            </a:extLst>
          </p:cNvPr>
          <p:cNvSpPr txBox="1"/>
          <p:nvPr/>
        </p:nvSpPr>
        <p:spPr>
          <a:xfrm>
            <a:off x="4926142" y="1433620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Biological Modules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EB05F3B-F85F-384E-8813-EEA1B49BDD59}"/>
              </a:ext>
            </a:extLst>
          </p:cNvPr>
          <p:cNvSpPr/>
          <p:nvPr/>
        </p:nvSpPr>
        <p:spPr>
          <a:xfrm>
            <a:off x="4693502" y="1465303"/>
            <a:ext cx="252204" cy="181248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B88E03D-7898-8B4D-9D3D-8CC84C9F1E24}"/>
              </a:ext>
            </a:extLst>
          </p:cNvPr>
          <p:cNvSpPr/>
          <p:nvPr/>
        </p:nvSpPr>
        <p:spPr>
          <a:xfrm>
            <a:off x="3904612" y="2488202"/>
            <a:ext cx="795346" cy="569336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accent6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BAB939F-7049-5F40-8FC5-110C4109FD53}"/>
              </a:ext>
            </a:extLst>
          </p:cNvPr>
          <p:cNvSpPr txBox="1"/>
          <p:nvPr/>
        </p:nvSpPr>
        <p:spPr>
          <a:xfrm>
            <a:off x="4109186" y="2389853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4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EA85B2-967E-C04F-93B6-C77018BA78B3}"/>
              </a:ext>
            </a:extLst>
          </p:cNvPr>
          <p:cNvSpPr txBox="1"/>
          <p:nvPr/>
        </p:nvSpPr>
        <p:spPr>
          <a:xfrm>
            <a:off x="1727244" y="3780391"/>
            <a:ext cx="126137" cy="1069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2F3F63B-AC12-DC41-8DF4-3B8279A3EFCC}"/>
              </a:ext>
            </a:extLst>
          </p:cNvPr>
          <p:cNvSpPr txBox="1"/>
          <p:nvPr/>
        </p:nvSpPr>
        <p:spPr>
          <a:xfrm>
            <a:off x="6858200" y="3773448"/>
            <a:ext cx="126137" cy="1069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E26F6759-524A-A742-A437-1DBFAA0DE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68628"/>
              </p:ext>
            </p:extLst>
          </p:nvPr>
        </p:nvGraphicFramePr>
        <p:xfrm>
          <a:off x="8617431" y="1918825"/>
          <a:ext cx="3246120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118692001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649207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14262058"/>
                    </a:ext>
                  </a:extLst>
                </a:gridCol>
              </a:tblGrid>
              <a:tr h="284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Associated Organ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Associated Organ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875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Mouth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Gastro-intestinal System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30251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Esophagus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59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Stomach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457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Digestive Gland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947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Intestine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066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Pore*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5046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Gill/Lung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Respiratory System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6874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8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Blood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Circulatory System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6121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9</a:t>
                      </a:r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Coelom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217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10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Consumer Cells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2261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11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Kidney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Excretory System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952085"/>
                  </a:ext>
                </a:extLst>
              </a:tr>
              <a:tr h="146461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12</a:t>
                      </a:r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Ureter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42312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14860DC7-7AD5-684E-A260-BCEDFD9ABDAB}"/>
              </a:ext>
            </a:extLst>
          </p:cNvPr>
          <p:cNvSpPr txBox="1"/>
          <p:nvPr/>
        </p:nvSpPr>
        <p:spPr>
          <a:xfrm>
            <a:off x="8954541" y="6565957"/>
            <a:ext cx="312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Shared by the respiratory system and the excretory system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BEEB643-2249-C743-98F6-9F4DF7AAEDF3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6635199" y="2757548"/>
            <a:ext cx="306914" cy="4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25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D32F5B4-AE49-6D49-9D55-A5AE5C439DB0}"/>
              </a:ext>
            </a:extLst>
          </p:cNvPr>
          <p:cNvGrpSpPr/>
          <p:nvPr/>
        </p:nvGrpSpPr>
        <p:grpSpPr>
          <a:xfrm>
            <a:off x="988715" y="1754461"/>
            <a:ext cx="7087204" cy="5773500"/>
            <a:chOff x="988715" y="1754461"/>
            <a:chExt cx="7087204" cy="57735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871D9C-A2B6-7F40-9AC2-CBEF2822E48D}"/>
                </a:ext>
              </a:extLst>
            </p:cNvPr>
            <p:cNvGrpSpPr/>
            <p:nvPr/>
          </p:nvGrpSpPr>
          <p:grpSpPr>
            <a:xfrm>
              <a:off x="1052712" y="1854047"/>
              <a:ext cx="7023207" cy="5673914"/>
              <a:chOff x="1052712" y="1854047"/>
              <a:chExt cx="7023207" cy="567391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6E58FD8-1DF5-FF4D-902E-1008CABBF4F9}"/>
                  </a:ext>
                </a:extLst>
              </p:cNvPr>
              <p:cNvSpPr/>
              <p:nvPr/>
            </p:nvSpPr>
            <p:spPr>
              <a:xfrm>
                <a:off x="1100380" y="1859798"/>
                <a:ext cx="4865584" cy="114900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76EB373-2184-084D-8895-D28EC9760747}"/>
                  </a:ext>
                </a:extLst>
              </p:cNvPr>
              <p:cNvSpPr/>
              <p:nvPr/>
            </p:nvSpPr>
            <p:spPr>
              <a:xfrm>
                <a:off x="1098999" y="3185664"/>
                <a:ext cx="4865584" cy="51452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400E0EE-C3F2-EA40-9DDE-30371C621449}"/>
                  </a:ext>
                </a:extLst>
              </p:cNvPr>
              <p:cNvSpPr/>
              <p:nvPr/>
            </p:nvSpPr>
            <p:spPr>
              <a:xfrm>
                <a:off x="1105898" y="3873555"/>
                <a:ext cx="3828358" cy="54476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E5A02C2-5EBB-304D-BC7F-B3C3816F95BD}"/>
                  </a:ext>
                </a:extLst>
              </p:cNvPr>
              <p:cNvSpPr/>
              <p:nvPr/>
            </p:nvSpPr>
            <p:spPr>
              <a:xfrm>
                <a:off x="4533969" y="5660939"/>
                <a:ext cx="880596" cy="122293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03DB0EA-8CC0-494B-967F-5055AC69726D}"/>
                  </a:ext>
                </a:extLst>
              </p:cNvPr>
              <p:cNvSpPr/>
              <p:nvPr/>
            </p:nvSpPr>
            <p:spPr>
              <a:xfrm>
                <a:off x="5618179" y="5731299"/>
                <a:ext cx="796161" cy="122749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5925A9E-7869-2C4D-AA05-8D92CF51313B}"/>
                  </a:ext>
                </a:extLst>
              </p:cNvPr>
              <p:cNvSpPr/>
              <p:nvPr/>
            </p:nvSpPr>
            <p:spPr>
              <a:xfrm>
                <a:off x="7074809" y="5131517"/>
                <a:ext cx="906718" cy="184420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005C1CE-3B12-FC45-9B87-1E557E818758}"/>
                  </a:ext>
                </a:extLst>
              </p:cNvPr>
              <p:cNvSpPr/>
              <p:nvPr/>
            </p:nvSpPr>
            <p:spPr>
              <a:xfrm>
                <a:off x="7061235" y="3187956"/>
                <a:ext cx="1014684" cy="183501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05723227-EF9A-DC47-9CFC-F8D2D681999C}"/>
                  </a:ext>
                </a:extLst>
              </p:cNvPr>
              <p:cNvSpPr/>
              <p:nvPr/>
            </p:nvSpPr>
            <p:spPr>
              <a:xfrm>
                <a:off x="1052712" y="4528322"/>
                <a:ext cx="3258411" cy="51328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65DC734-2FAC-DD43-9D4F-1C3BA7337398}"/>
                  </a:ext>
                </a:extLst>
              </p:cNvPr>
              <p:cNvSpPr/>
              <p:nvPr/>
            </p:nvSpPr>
            <p:spPr>
              <a:xfrm flipV="1">
                <a:off x="3542662" y="7015911"/>
                <a:ext cx="1969357" cy="5120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2A35BED-5F68-974F-A971-EA007E9549CE}"/>
                  </a:ext>
                </a:extLst>
              </p:cNvPr>
              <p:cNvSpPr/>
              <p:nvPr/>
            </p:nvSpPr>
            <p:spPr>
              <a:xfrm>
                <a:off x="6090637" y="1854047"/>
                <a:ext cx="1954545" cy="1154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0E1053-C928-3446-B6CA-C777139EE1C2}"/>
                </a:ext>
              </a:extLst>
            </p:cNvPr>
            <p:cNvGrpSpPr/>
            <p:nvPr/>
          </p:nvGrpSpPr>
          <p:grpSpPr>
            <a:xfrm>
              <a:off x="988715" y="1754461"/>
              <a:ext cx="6532616" cy="5508963"/>
              <a:chOff x="988715" y="1754461"/>
              <a:chExt cx="6532616" cy="550896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96326-07EC-2D45-8415-644F25205B69}"/>
                  </a:ext>
                </a:extLst>
              </p:cNvPr>
              <p:cNvSpPr txBox="1"/>
              <p:nvPr/>
            </p:nvSpPr>
            <p:spPr>
              <a:xfrm>
                <a:off x="3725021" y="1763085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1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4A49A22-426A-AF47-91B4-6BFDE4176E3E}"/>
                  </a:ext>
                </a:extLst>
              </p:cNvPr>
              <p:cNvSpPr txBox="1"/>
              <p:nvPr/>
            </p:nvSpPr>
            <p:spPr>
              <a:xfrm>
                <a:off x="6435069" y="1754461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2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881F1DF-1DF8-8E45-ACFE-F69E9410A0D7}"/>
                  </a:ext>
                </a:extLst>
              </p:cNvPr>
              <p:cNvSpPr txBox="1"/>
              <p:nvPr/>
            </p:nvSpPr>
            <p:spPr>
              <a:xfrm>
                <a:off x="4771614" y="3090928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3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8108AD9-B0DA-5247-B073-705B8FA3B3D3}"/>
                  </a:ext>
                </a:extLst>
              </p:cNvPr>
              <p:cNvSpPr txBox="1"/>
              <p:nvPr/>
            </p:nvSpPr>
            <p:spPr>
              <a:xfrm>
                <a:off x="4887628" y="3931198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4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2572D17-63F2-8548-BFBC-B6932933C179}"/>
                  </a:ext>
                </a:extLst>
              </p:cNvPr>
              <p:cNvSpPr txBox="1"/>
              <p:nvPr/>
            </p:nvSpPr>
            <p:spPr>
              <a:xfrm>
                <a:off x="988715" y="4557379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5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5090B85-8219-CC4C-A3D5-6D5C84D5AB27}"/>
                  </a:ext>
                </a:extLst>
              </p:cNvPr>
              <p:cNvSpPr txBox="1"/>
              <p:nvPr/>
            </p:nvSpPr>
            <p:spPr>
              <a:xfrm>
                <a:off x="4574762" y="5557018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6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DBC7B82-9307-9E48-9356-451AA8533A9F}"/>
                  </a:ext>
                </a:extLst>
              </p:cNvPr>
              <p:cNvSpPr txBox="1"/>
              <p:nvPr/>
            </p:nvSpPr>
            <p:spPr>
              <a:xfrm>
                <a:off x="5472689" y="7078758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8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FE94B0F-0F64-0942-9A97-1ABCC87D6151}"/>
                  </a:ext>
                </a:extLst>
              </p:cNvPr>
              <p:cNvSpPr txBox="1"/>
              <p:nvPr/>
            </p:nvSpPr>
            <p:spPr>
              <a:xfrm>
                <a:off x="5905148" y="6866747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7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B24F7D5C-D40B-6E44-89F9-E329DF9E604B}"/>
                  </a:ext>
                </a:extLst>
              </p:cNvPr>
              <p:cNvSpPr txBox="1"/>
              <p:nvPr/>
            </p:nvSpPr>
            <p:spPr>
              <a:xfrm>
                <a:off x="7152845" y="6884360"/>
                <a:ext cx="19640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12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7688D66-2C08-F24F-B289-6352574E64F4}"/>
                  </a:ext>
                </a:extLst>
              </p:cNvPr>
              <p:cNvSpPr txBox="1"/>
              <p:nvPr/>
            </p:nvSpPr>
            <p:spPr>
              <a:xfrm>
                <a:off x="7324931" y="3093197"/>
                <a:ext cx="19640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13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E7D4A79-4317-174D-95AC-A9FAD7DB436A}"/>
              </a:ext>
            </a:extLst>
          </p:cNvPr>
          <p:cNvGrpSpPr/>
          <p:nvPr/>
        </p:nvGrpSpPr>
        <p:grpSpPr>
          <a:xfrm>
            <a:off x="1148473" y="1908387"/>
            <a:ext cx="6785562" cy="5584132"/>
            <a:chOff x="1148473" y="1908387"/>
            <a:chExt cx="6785562" cy="5584132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2FC589FA-703E-8846-8D91-28C7F9F16894}"/>
                </a:ext>
              </a:extLst>
            </p:cNvPr>
            <p:cNvGrpSpPr/>
            <p:nvPr/>
          </p:nvGrpSpPr>
          <p:grpSpPr>
            <a:xfrm>
              <a:off x="1148473" y="1908387"/>
              <a:ext cx="6785316" cy="2475278"/>
              <a:chOff x="1148473" y="1908387"/>
              <a:chExt cx="6785316" cy="2475278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3CF91D30-F4D3-D74C-A178-A40BC052528C}"/>
                  </a:ext>
                </a:extLst>
              </p:cNvPr>
              <p:cNvSpPr/>
              <p:nvPr/>
            </p:nvSpPr>
            <p:spPr>
              <a:xfrm>
                <a:off x="1148473" y="1908387"/>
                <a:ext cx="803345" cy="1752688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8D0C93D-596E-9F46-9082-025348654ED1}"/>
                  </a:ext>
                </a:extLst>
              </p:cNvPr>
              <p:cNvSpPr/>
              <p:nvPr/>
            </p:nvSpPr>
            <p:spPr>
              <a:xfrm>
                <a:off x="2128961" y="2498948"/>
                <a:ext cx="814046" cy="1162128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66B75D1-85EC-3245-B14B-42C747548678}"/>
                  </a:ext>
                </a:extLst>
              </p:cNvPr>
              <p:cNvSpPr/>
              <p:nvPr/>
            </p:nvSpPr>
            <p:spPr>
              <a:xfrm>
                <a:off x="3139125" y="2498948"/>
                <a:ext cx="863283" cy="464150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C05318C0-3230-FE4F-93C7-DBC08AD02924}"/>
                  </a:ext>
                </a:extLst>
              </p:cNvPr>
              <p:cNvSpPr/>
              <p:nvPr/>
            </p:nvSpPr>
            <p:spPr>
              <a:xfrm>
                <a:off x="7119743" y="2404383"/>
                <a:ext cx="814046" cy="1979282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0378A3F-9F56-FF4E-9CD6-8B778327EB00}"/>
                  </a:ext>
                </a:extLst>
              </p:cNvPr>
              <p:cNvSpPr/>
              <p:nvPr/>
            </p:nvSpPr>
            <p:spPr>
              <a:xfrm>
                <a:off x="4144541" y="2498964"/>
                <a:ext cx="2816274" cy="11515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3F977014-2A98-FA45-98FE-D3310AAB235D}"/>
                </a:ext>
              </a:extLst>
            </p:cNvPr>
            <p:cNvGrpSpPr/>
            <p:nvPr/>
          </p:nvGrpSpPr>
          <p:grpSpPr>
            <a:xfrm>
              <a:off x="1148473" y="3914301"/>
              <a:ext cx="3634980" cy="1092039"/>
              <a:chOff x="1148473" y="3914301"/>
              <a:chExt cx="3634980" cy="1092039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0B6C91A-E965-3944-AFF4-F78EB6FFF90E}"/>
                  </a:ext>
                </a:extLst>
              </p:cNvPr>
              <p:cNvSpPr/>
              <p:nvPr/>
            </p:nvSpPr>
            <p:spPr>
              <a:xfrm>
                <a:off x="1148473" y="3914301"/>
                <a:ext cx="836575" cy="1092039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BC57557C-F07A-C64C-BD91-5A258AA22DE9}"/>
                  </a:ext>
                </a:extLst>
              </p:cNvPr>
              <p:cNvSpPr/>
              <p:nvPr/>
            </p:nvSpPr>
            <p:spPr>
              <a:xfrm>
                <a:off x="3469042" y="3931197"/>
                <a:ext cx="1314411" cy="1062765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6D068A2-EAF9-DC4D-B97C-99F1EEDF2BF7}"/>
                </a:ext>
              </a:extLst>
            </p:cNvPr>
            <p:cNvSpPr/>
            <p:nvPr/>
          </p:nvSpPr>
          <p:spPr>
            <a:xfrm>
              <a:off x="3381318" y="7072878"/>
              <a:ext cx="2036516" cy="41964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3C4DB3F7-A324-8847-A2E8-E607F7D47C87}"/>
                </a:ext>
              </a:extLst>
            </p:cNvPr>
            <p:cNvSpPr/>
            <p:nvPr/>
          </p:nvSpPr>
          <p:spPr>
            <a:xfrm>
              <a:off x="6919102" y="5164063"/>
              <a:ext cx="1014687" cy="41689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7BC2F25-9360-1A43-B2D0-A4ECD73168F2}"/>
                </a:ext>
              </a:extLst>
            </p:cNvPr>
            <p:cNvGrpSpPr/>
            <p:nvPr/>
          </p:nvGrpSpPr>
          <p:grpSpPr>
            <a:xfrm>
              <a:off x="2564688" y="5791399"/>
              <a:ext cx="5369347" cy="1053772"/>
              <a:chOff x="2564688" y="5791399"/>
              <a:chExt cx="5369347" cy="1053772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9F03B84A-B75D-AF48-BD56-96930CF30D69}"/>
                  </a:ext>
                </a:extLst>
              </p:cNvPr>
              <p:cNvSpPr/>
              <p:nvPr/>
            </p:nvSpPr>
            <p:spPr>
              <a:xfrm>
                <a:off x="2564688" y="5791399"/>
                <a:ext cx="5369347" cy="427814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495AB86-D669-AD43-BE77-E2C22D3B3A0E}"/>
                  </a:ext>
                </a:extLst>
              </p:cNvPr>
              <p:cNvSpPr/>
              <p:nvPr/>
            </p:nvSpPr>
            <p:spPr>
              <a:xfrm>
                <a:off x="2564688" y="6410236"/>
                <a:ext cx="5347143" cy="434935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1197230" y="19770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7AB10-A8C7-F14F-B94C-DBECE342874B}"/>
              </a:ext>
            </a:extLst>
          </p:cNvPr>
          <p:cNvSpPr/>
          <p:nvPr/>
        </p:nvSpPr>
        <p:spPr>
          <a:xfrm>
            <a:off x="1197230" y="260725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C17E8-6F4D-464F-828B-6648094F41A8}"/>
              </a:ext>
            </a:extLst>
          </p:cNvPr>
          <p:cNvSpPr/>
          <p:nvPr/>
        </p:nvSpPr>
        <p:spPr>
          <a:xfrm>
            <a:off x="2192775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FA970-9BF1-3D4D-9CE7-763B51B50587}"/>
              </a:ext>
            </a:extLst>
          </p:cNvPr>
          <p:cNvSpPr/>
          <p:nvPr/>
        </p:nvSpPr>
        <p:spPr>
          <a:xfrm>
            <a:off x="5186615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84C4E-C05F-7B41-B5F8-8D38785F4B22}"/>
              </a:ext>
            </a:extLst>
          </p:cNvPr>
          <p:cNvSpPr/>
          <p:nvPr/>
        </p:nvSpPr>
        <p:spPr>
          <a:xfrm>
            <a:off x="6184182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09B2E-D371-5E48-B0D3-155330E1A9D5}"/>
              </a:ext>
            </a:extLst>
          </p:cNvPr>
          <p:cNvSpPr/>
          <p:nvPr/>
        </p:nvSpPr>
        <p:spPr>
          <a:xfrm>
            <a:off x="7176896" y="259752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346433" y="177701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 </a:t>
            </a:r>
          </a:p>
          <a:p>
            <a:r>
              <a:rPr lang="en-US" sz="1000" dirty="0"/>
              <a:t>(Food)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0AE39-E98D-784A-B292-ADADB99D42A8}"/>
              </a:ext>
            </a:extLst>
          </p:cNvPr>
          <p:cNvSpPr txBox="1"/>
          <p:nvPr/>
        </p:nvSpPr>
        <p:spPr>
          <a:xfrm>
            <a:off x="313151" y="3042040"/>
            <a:ext cx="58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(Water)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11972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359B-D24D-F643-9850-97C58BEDDFCC}"/>
              </a:ext>
            </a:extLst>
          </p:cNvPr>
          <p:cNvSpPr/>
          <p:nvPr/>
        </p:nvSpPr>
        <p:spPr>
          <a:xfrm>
            <a:off x="2192775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61C62E-3D1D-774E-9344-F77AA1158B38}"/>
              </a:ext>
            </a:extLst>
          </p:cNvPr>
          <p:cNvSpPr/>
          <p:nvPr/>
        </p:nvSpPr>
        <p:spPr>
          <a:xfrm>
            <a:off x="4396917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406583" y="3777574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  <a:br>
              <a:rPr lang="en-US" sz="1000" dirty="0"/>
            </a:br>
            <a:r>
              <a:rPr lang="en-US" sz="1000" dirty="0"/>
              <a:t>(Air)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1197230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7D08-8ABA-B44D-A292-84C7FF6558E5}"/>
              </a:ext>
            </a:extLst>
          </p:cNvPr>
          <p:cNvSpPr/>
          <p:nvPr/>
        </p:nvSpPr>
        <p:spPr>
          <a:xfrm>
            <a:off x="5672596" y="646186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6AE45-4996-AB4A-BDCA-2B48FF8C88E0}"/>
              </a:ext>
            </a:extLst>
          </p:cNvPr>
          <p:cNvSpPr/>
          <p:nvPr/>
        </p:nvSpPr>
        <p:spPr>
          <a:xfrm>
            <a:off x="5672596" y="584441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D5893D-0E2B-AD44-A621-14CDF4BA35F8}"/>
              </a:ext>
            </a:extLst>
          </p:cNvPr>
          <p:cNvSpPr/>
          <p:nvPr/>
        </p:nvSpPr>
        <p:spPr>
          <a:xfrm>
            <a:off x="968188" y="1742740"/>
            <a:ext cx="7146151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52DA0D-0DC7-2549-88ED-BDCFA36D4202}"/>
              </a:ext>
            </a:extLst>
          </p:cNvPr>
          <p:cNvSpPr/>
          <p:nvPr/>
        </p:nvSpPr>
        <p:spPr>
          <a:xfrm>
            <a:off x="7176896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B62A38-E064-434C-B8C7-8F4A06C137B9}"/>
              </a:ext>
            </a:extLst>
          </p:cNvPr>
          <p:cNvSpPr/>
          <p:nvPr/>
        </p:nvSpPr>
        <p:spPr>
          <a:xfrm>
            <a:off x="1197230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402BF-E15D-1149-89FE-B54D4FC43EB6}"/>
              </a:ext>
            </a:extLst>
          </p:cNvPr>
          <p:cNvSpPr/>
          <p:nvPr/>
        </p:nvSpPr>
        <p:spPr>
          <a:xfrm>
            <a:off x="4643491" y="646186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22A1B2-3AB5-1940-AF58-ED4DA2F2BD9E}"/>
              </a:ext>
            </a:extLst>
          </p:cNvPr>
          <p:cNvSpPr/>
          <p:nvPr/>
        </p:nvSpPr>
        <p:spPr>
          <a:xfrm>
            <a:off x="4643491" y="584441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46D45F-4B78-F448-BD18-7DCA5A8E60C2}"/>
              </a:ext>
            </a:extLst>
          </p:cNvPr>
          <p:cNvSpPr/>
          <p:nvPr/>
        </p:nvSpPr>
        <p:spPr>
          <a:xfrm>
            <a:off x="4045466" y="399710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D2ED10-3AA3-BD40-9EFB-7217C8A2BE0D}"/>
              </a:ext>
            </a:extLst>
          </p:cNvPr>
          <p:cNvSpPr/>
          <p:nvPr/>
        </p:nvSpPr>
        <p:spPr>
          <a:xfrm>
            <a:off x="3539871" y="460552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CO2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E7BA268-4CCD-534F-976A-6DD8D1AEE324}"/>
              </a:ext>
            </a:extLst>
          </p:cNvPr>
          <p:cNvSpPr/>
          <p:nvPr/>
        </p:nvSpPr>
        <p:spPr>
          <a:xfrm>
            <a:off x="7174100" y="459733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70DA02-874D-CE4B-89E8-5487E6E138D2}"/>
              </a:ext>
            </a:extLst>
          </p:cNvPr>
          <p:cNvSpPr/>
          <p:nvPr/>
        </p:nvSpPr>
        <p:spPr>
          <a:xfrm>
            <a:off x="3210091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22A88-3229-4A45-A2C4-2855AF0D1E3F}"/>
              </a:ext>
            </a:extLst>
          </p:cNvPr>
          <p:cNvSpPr/>
          <p:nvPr/>
        </p:nvSpPr>
        <p:spPr>
          <a:xfrm>
            <a:off x="3672732" y="7139824"/>
            <a:ext cx="1693954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Convert nutrients to energy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9F011-7E00-BB40-8AFB-6FEB5C14416B}"/>
              </a:ext>
            </a:extLst>
          </p:cNvPr>
          <p:cNvSpPr/>
          <p:nvPr/>
        </p:nvSpPr>
        <p:spPr>
          <a:xfrm>
            <a:off x="7176896" y="648196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BB98B2B-E7E9-1C4C-BC07-8AEB839B8370}"/>
              </a:ext>
            </a:extLst>
          </p:cNvPr>
          <p:cNvSpPr/>
          <p:nvPr/>
        </p:nvSpPr>
        <p:spPr>
          <a:xfrm>
            <a:off x="7176896" y="584965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E840-CEAF-9947-8016-98AF13F2601E}"/>
              </a:ext>
            </a:extLst>
          </p:cNvPr>
          <p:cNvSpPr txBox="1"/>
          <p:nvPr/>
        </p:nvSpPr>
        <p:spPr>
          <a:xfrm>
            <a:off x="4130928" y="868326"/>
            <a:ext cx="670376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3" b="1" u="sng" dirty="0"/>
              <a:t>SNAIL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7A300F9-69E0-1042-B748-17E68FCD56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883030" y="2762444"/>
            <a:ext cx="309745" cy="483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BAF6E1-27F4-1E4D-A179-39714483144B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>
            <a:off x="4986391" y="6164459"/>
            <a:ext cx="0" cy="2974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51FA36E-9FAB-5242-9839-FAFED9C89221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6015496" y="6164459"/>
            <a:ext cx="0" cy="2974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9019346-E7EC-0240-B93B-B38930A91FF8}"/>
              </a:ext>
            </a:extLst>
          </p:cNvPr>
          <p:cNvCxnSpPr>
            <a:cxnSpLocks/>
            <a:stCxn id="151" idx="1"/>
            <a:endCxn id="92" idx="3"/>
          </p:cNvCxnSpPr>
          <p:nvPr/>
        </p:nvCxnSpPr>
        <p:spPr>
          <a:xfrm flipH="1">
            <a:off x="1883030" y="4765548"/>
            <a:ext cx="1656841" cy="596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AAF62EA-7E55-DB44-932B-17144A1953E7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519796" y="3700362"/>
            <a:ext cx="0" cy="89803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BEDB85-B980-144B-99A8-01E9F9236937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7519796" y="6169691"/>
            <a:ext cx="0" cy="312274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535AAA7-23E7-BB41-9288-E8EF7EB049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862696" y="2757548"/>
            <a:ext cx="5477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668" y="2137094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77309" y="3427246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F80DE4-4868-FD48-B1D9-B4CBA84B1FB6}"/>
              </a:ext>
            </a:extLst>
          </p:cNvPr>
          <p:cNvCxnSpPr>
            <a:cxnSpLocks/>
            <a:stCxn id="7" idx="3"/>
            <a:endCxn id="129" idx="1"/>
          </p:cNvCxnSpPr>
          <p:nvPr/>
        </p:nvCxnSpPr>
        <p:spPr>
          <a:xfrm>
            <a:off x="2878575" y="2762444"/>
            <a:ext cx="331516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D84E6FD-AB04-4148-BFF0-15BB6D9DFD20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4986391" y="6781909"/>
            <a:ext cx="0" cy="37137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44463-62B9-8249-B075-980C17F2B4ED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5193219" y="6781909"/>
            <a:ext cx="822277" cy="35791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5BBB474-B79A-524D-B938-C98D52918948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4388366" y="4317145"/>
            <a:ext cx="0" cy="15528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72EDFE4E-1A3B-894D-9FF9-3FCA5F68956B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7517000" y="6802005"/>
            <a:ext cx="2796" cy="480694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42AD5-CF60-3849-B6CA-5836B12873D0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883030" y="3427246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CF5DB38-B9DA-4648-8184-14A949CE8A8D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878575" y="3427246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159F7D2-9986-7940-BD31-41DACE8764B8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083041" y="3427246"/>
            <a:ext cx="13138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3EFCA2A-7534-6E46-991A-E8C207E001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527082" y="2922464"/>
            <a:ext cx="0" cy="50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81B42635-F36F-5A42-99F4-F56917161D7A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6869982" y="2757548"/>
            <a:ext cx="306914" cy="48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FC0E782-8325-8E4E-936E-67BACDA3AE38}"/>
              </a:ext>
            </a:extLst>
          </p:cNvPr>
          <p:cNvCxnSpPr>
            <a:cxnSpLocks/>
          </p:cNvCxnSpPr>
          <p:nvPr/>
        </p:nvCxnSpPr>
        <p:spPr>
          <a:xfrm>
            <a:off x="4758667" y="5240068"/>
            <a:ext cx="0" cy="605329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6A7A71D-6285-F54A-A81C-E5924CEF2DBF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5366686" y="7282699"/>
            <a:ext cx="215464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0DB836E8-634C-5544-8769-841F35845E8F}"/>
              </a:ext>
            </a:extLst>
          </p:cNvPr>
          <p:cNvCxnSpPr>
            <a:cxnSpLocks/>
          </p:cNvCxnSpPr>
          <p:nvPr/>
        </p:nvCxnSpPr>
        <p:spPr>
          <a:xfrm flipV="1">
            <a:off x="3882771" y="6802005"/>
            <a:ext cx="9060" cy="33782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284A924-D816-7646-9400-4CEDF4B0F6AE}"/>
              </a:ext>
            </a:extLst>
          </p:cNvPr>
          <p:cNvCxnSpPr>
            <a:cxnSpLocks/>
          </p:cNvCxnSpPr>
          <p:nvPr/>
        </p:nvCxnSpPr>
        <p:spPr>
          <a:xfrm>
            <a:off x="1540130" y="7595128"/>
            <a:ext cx="6870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CBFEC05A-3DAC-7748-901A-EAA0CBE9EBC8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1540130" y="4931531"/>
            <a:ext cx="0" cy="266359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31BDDD8D-E771-5241-9FD6-DCEFAF73A1C9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529515" y="2922464"/>
            <a:ext cx="21472" cy="231662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E0A19394-E125-CA41-AB90-45E5F8925C49}"/>
              </a:ext>
            </a:extLst>
          </p:cNvPr>
          <p:cNvSpPr txBox="1"/>
          <p:nvPr/>
        </p:nvSpPr>
        <p:spPr>
          <a:xfrm>
            <a:off x="8191582" y="23548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</p:cNvCxnSpPr>
          <p:nvPr/>
        </p:nvCxnSpPr>
        <p:spPr>
          <a:xfrm flipV="1">
            <a:off x="703825" y="4148609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0A7894EE-439E-5246-B2D3-CF6F5C0AC087}"/>
              </a:ext>
            </a:extLst>
          </p:cNvPr>
          <p:cNvSpPr txBox="1"/>
          <p:nvPr/>
        </p:nvSpPr>
        <p:spPr>
          <a:xfrm>
            <a:off x="8191582" y="314335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63ECBD-3A70-CA40-BF1E-1897FC3EA437}"/>
              </a:ext>
            </a:extLst>
          </p:cNvPr>
          <p:cNvSpPr txBox="1"/>
          <p:nvPr/>
        </p:nvSpPr>
        <p:spPr>
          <a:xfrm>
            <a:off x="6634209" y="1547072"/>
            <a:ext cx="1321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----</a:t>
            </a:r>
            <a:r>
              <a:rPr lang="en-US" sz="900" dirty="0"/>
              <a:t> Biological Clustering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F935B8-89FF-CE4D-B76E-1A9B4BF267C2}"/>
              </a:ext>
            </a:extLst>
          </p:cNvPr>
          <p:cNvSpPr txBox="1"/>
          <p:nvPr/>
        </p:nvSpPr>
        <p:spPr>
          <a:xfrm>
            <a:off x="8181365" y="7193065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</a:p>
          <a:p>
            <a:r>
              <a:rPr lang="en-US" sz="1000" dirty="0"/>
              <a:t>(Air)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1003583-36DD-B649-944B-179452CE2D91}"/>
              </a:ext>
            </a:extLst>
          </p:cNvPr>
          <p:cNvSpPr txBox="1"/>
          <p:nvPr/>
        </p:nvSpPr>
        <p:spPr>
          <a:xfrm>
            <a:off x="6631889" y="126301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----</a:t>
            </a:r>
            <a:r>
              <a:rPr lang="en-US" sz="900" dirty="0"/>
              <a:t> Engineered Clustering</a:t>
            </a:r>
          </a:p>
          <a:p>
            <a:r>
              <a:rPr lang="en-US" sz="900" dirty="0"/>
              <a:t>       (using modular heuristics)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E8240-F55A-D243-A305-AA906B2175A4}"/>
              </a:ext>
            </a:extLst>
          </p:cNvPr>
          <p:cNvCxnSpPr>
            <a:cxnSpLocks/>
            <a:stCxn id="82" idx="0"/>
            <a:endCxn id="195" idx="2"/>
          </p:cNvCxnSpPr>
          <p:nvPr/>
        </p:nvCxnSpPr>
        <p:spPr>
          <a:xfrm flipH="1" flipV="1">
            <a:off x="7517000" y="4917378"/>
            <a:ext cx="2796" cy="3072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D082F9-3AC9-8B4C-BC00-1500D79D04F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40130" y="2297114"/>
            <a:ext cx="0" cy="310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C0B1D-8E9E-CC46-91C8-7E7C4E43153E}"/>
              </a:ext>
            </a:extLst>
          </p:cNvPr>
          <p:cNvCxnSpPr>
            <a:cxnSpLocks/>
            <a:stCxn id="129" idx="0"/>
            <a:endCxn id="145" idx="2"/>
          </p:cNvCxnSpPr>
          <p:nvPr/>
        </p:nvCxnSpPr>
        <p:spPr>
          <a:xfrm flipV="1">
            <a:off x="3552991" y="2376537"/>
            <a:ext cx="338840" cy="22588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AB60667-0832-3342-B53C-BBC51858FB14}"/>
              </a:ext>
            </a:extLst>
          </p:cNvPr>
          <p:cNvCxnSpPr>
            <a:cxnSpLocks/>
          </p:cNvCxnSpPr>
          <p:nvPr/>
        </p:nvCxnSpPr>
        <p:spPr>
          <a:xfrm>
            <a:off x="5873899" y="2688873"/>
            <a:ext cx="31028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56FD5046-D42A-6947-B524-088591C5674D}"/>
              </a:ext>
            </a:extLst>
          </p:cNvPr>
          <p:cNvCxnSpPr>
            <a:cxnSpLocks/>
            <a:stCxn id="55" idx="3"/>
            <a:endCxn id="136" idx="1"/>
          </p:cNvCxnSpPr>
          <p:nvPr/>
        </p:nvCxnSpPr>
        <p:spPr>
          <a:xfrm>
            <a:off x="1883030" y="4150660"/>
            <a:ext cx="2162436" cy="6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3A63F7-3268-CB49-BDDA-633A13A43796}"/>
              </a:ext>
            </a:extLst>
          </p:cNvPr>
          <p:cNvCxnSpPr>
            <a:cxnSpLocks/>
            <a:stCxn id="148" idx="0"/>
            <a:endCxn id="82" idx="2"/>
          </p:cNvCxnSpPr>
          <p:nvPr/>
        </p:nvCxnSpPr>
        <p:spPr>
          <a:xfrm flipV="1">
            <a:off x="7519796" y="5544714"/>
            <a:ext cx="0" cy="3049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E442D5C-A367-C747-A987-56813EDCEA39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5193219" y="5384694"/>
            <a:ext cx="1983677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D3460F-4C92-3B4C-A610-9F685B91D864}"/>
              </a:ext>
            </a:extLst>
          </p:cNvPr>
          <p:cNvSpPr/>
          <p:nvPr/>
        </p:nvSpPr>
        <p:spPr>
          <a:xfrm>
            <a:off x="7176896" y="338032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Liquid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B7BC5A5-0FCE-0D48-8678-08C8FD888E00}"/>
              </a:ext>
            </a:extLst>
          </p:cNvPr>
          <p:cNvCxnSpPr>
            <a:cxnSpLocks/>
          </p:cNvCxnSpPr>
          <p:nvPr/>
        </p:nvCxnSpPr>
        <p:spPr>
          <a:xfrm>
            <a:off x="7869322" y="3544445"/>
            <a:ext cx="541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5B2E6-4BE1-5048-8FD5-BA5969CDE369}"/>
              </a:ext>
            </a:extLst>
          </p:cNvPr>
          <p:cNvSpPr txBox="1"/>
          <p:nvPr/>
        </p:nvSpPr>
        <p:spPr>
          <a:xfrm>
            <a:off x="5970173" y="5342714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8CEEDD-10B4-D445-893C-68D098811138}"/>
              </a:ext>
            </a:extLst>
          </p:cNvPr>
          <p:cNvCxnSpPr>
            <a:cxnSpLocks/>
          </p:cNvCxnSpPr>
          <p:nvPr/>
        </p:nvCxnSpPr>
        <p:spPr>
          <a:xfrm>
            <a:off x="5193219" y="5383234"/>
            <a:ext cx="0" cy="46118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44B0977C-0EF5-2445-9B5D-CDE571F5D894}"/>
              </a:ext>
            </a:extLst>
          </p:cNvPr>
          <p:cNvSpPr txBox="1"/>
          <p:nvPr/>
        </p:nvSpPr>
        <p:spPr>
          <a:xfrm>
            <a:off x="1903791" y="2283188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5147D3B-0CC0-C346-AE84-C0B4814C5F9C}"/>
              </a:ext>
            </a:extLst>
          </p:cNvPr>
          <p:cNvSpPr txBox="1"/>
          <p:nvPr/>
        </p:nvSpPr>
        <p:spPr>
          <a:xfrm>
            <a:off x="2248998" y="2404383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2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B516CC-5C23-AC4C-908A-0EC8E181EB57}"/>
              </a:ext>
            </a:extLst>
          </p:cNvPr>
          <p:cNvSpPr txBox="1"/>
          <p:nvPr/>
        </p:nvSpPr>
        <p:spPr>
          <a:xfrm>
            <a:off x="3267592" y="2402822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3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44713E6-9E45-C441-A1EA-737ABF90D6FE}"/>
              </a:ext>
            </a:extLst>
          </p:cNvPr>
          <p:cNvSpPr txBox="1"/>
          <p:nvPr/>
        </p:nvSpPr>
        <p:spPr>
          <a:xfrm>
            <a:off x="4430514" y="2404383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5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70F4DDA-B6F4-464B-A585-75E4F8204DF6}"/>
              </a:ext>
            </a:extLst>
          </p:cNvPr>
          <p:cNvSpPr txBox="1"/>
          <p:nvPr/>
        </p:nvSpPr>
        <p:spPr>
          <a:xfrm>
            <a:off x="7072208" y="2342709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6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84B3328-86AC-B84C-BED4-CE8953077195}"/>
              </a:ext>
            </a:extLst>
          </p:cNvPr>
          <p:cNvSpPr txBox="1"/>
          <p:nvPr/>
        </p:nvSpPr>
        <p:spPr>
          <a:xfrm>
            <a:off x="1937338" y="4184337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B</a:t>
            </a:r>
            <a:r>
              <a:rPr lang="en-US" sz="1200" b="1" baseline="-25000" dirty="0">
                <a:solidFill>
                  <a:srgbClr val="FF0000"/>
                </a:solidFill>
              </a:rPr>
              <a:t>6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857CB7-7DEF-7749-B008-150D5DEB1A54}"/>
              </a:ext>
            </a:extLst>
          </p:cNvPr>
          <p:cNvSpPr txBox="1"/>
          <p:nvPr/>
        </p:nvSpPr>
        <p:spPr>
          <a:xfrm>
            <a:off x="4728308" y="4615843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7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6F353-6ADC-A642-B64B-5EA69BEC37D1}"/>
              </a:ext>
            </a:extLst>
          </p:cNvPr>
          <p:cNvSpPr txBox="1"/>
          <p:nvPr/>
        </p:nvSpPr>
        <p:spPr>
          <a:xfrm>
            <a:off x="6632227" y="5685344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8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8484023-84EA-2B47-91D0-27289D272ABF}"/>
              </a:ext>
            </a:extLst>
          </p:cNvPr>
          <p:cNvSpPr txBox="1"/>
          <p:nvPr/>
        </p:nvSpPr>
        <p:spPr>
          <a:xfrm>
            <a:off x="6640810" y="6744569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9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8C994C95-DE7C-0D4D-95D6-CD25321A4424}"/>
              </a:ext>
            </a:extLst>
          </p:cNvPr>
          <p:cNvCxnSpPr>
            <a:cxnSpLocks/>
          </p:cNvCxnSpPr>
          <p:nvPr/>
        </p:nvCxnSpPr>
        <p:spPr>
          <a:xfrm>
            <a:off x="6023588" y="2828088"/>
            <a:ext cx="0" cy="301633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86D1ED0-0E3E-3945-8959-F4E9759491F1}"/>
              </a:ext>
            </a:extLst>
          </p:cNvPr>
          <p:cNvCxnSpPr>
            <a:cxnSpLocks/>
          </p:cNvCxnSpPr>
          <p:nvPr/>
        </p:nvCxnSpPr>
        <p:spPr>
          <a:xfrm flipH="1">
            <a:off x="4758667" y="5239090"/>
            <a:ext cx="7923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E4D147C-CC4E-8945-999B-CCB8418063AF}"/>
              </a:ext>
            </a:extLst>
          </p:cNvPr>
          <p:cNvSpPr txBox="1"/>
          <p:nvPr/>
        </p:nvSpPr>
        <p:spPr>
          <a:xfrm>
            <a:off x="6839956" y="5058936"/>
            <a:ext cx="207621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11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E3C3973-575C-1449-A943-B5E4F0B3CADF}"/>
              </a:ext>
            </a:extLst>
          </p:cNvPr>
          <p:cNvSpPr txBox="1"/>
          <p:nvPr/>
        </p:nvSpPr>
        <p:spPr>
          <a:xfrm>
            <a:off x="3275413" y="7153282"/>
            <a:ext cx="20762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10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5F15164-C8EA-3844-9AF3-033036DB0CD2}"/>
              </a:ext>
            </a:extLst>
          </p:cNvPr>
          <p:cNvSpPr txBox="1"/>
          <p:nvPr/>
        </p:nvSpPr>
        <p:spPr>
          <a:xfrm>
            <a:off x="5194973" y="3388146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9CD04CE-C686-4A49-8805-C68B5918B960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5082717" y="3427246"/>
            <a:ext cx="144436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245827A-4F9E-4647-A308-6EAADC365820}"/>
              </a:ext>
            </a:extLst>
          </p:cNvPr>
          <p:cNvCxnSpPr>
            <a:cxnSpLocks/>
            <a:stCxn id="139" idx="2"/>
          </p:cNvCxnSpPr>
          <p:nvPr/>
        </p:nvCxnSpPr>
        <p:spPr>
          <a:xfrm flipV="1">
            <a:off x="4974267" y="6781909"/>
            <a:ext cx="2199833" cy="10196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D2157DA-1176-8148-894B-1D18E952C47D}"/>
              </a:ext>
            </a:extLst>
          </p:cNvPr>
          <p:cNvSpPr/>
          <p:nvPr/>
        </p:nvSpPr>
        <p:spPr>
          <a:xfrm>
            <a:off x="3548931" y="205649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 Nutrients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1F1958B-AB8D-BC47-983D-51940F4B00C3}"/>
              </a:ext>
            </a:extLst>
          </p:cNvPr>
          <p:cNvSpPr/>
          <p:nvPr/>
        </p:nvSpPr>
        <p:spPr>
          <a:xfrm>
            <a:off x="3488906" y="1949704"/>
            <a:ext cx="836489" cy="500297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735E224-F4F5-2B4C-A08B-BA2CF514613B}"/>
              </a:ext>
            </a:extLst>
          </p:cNvPr>
          <p:cNvCxnSpPr>
            <a:cxnSpLocks/>
            <a:stCxn id="145" idx="3"/>
            <a:endCxn id="9" idx="1"/>
          </p:cNvCxnSpPr>
          <p:nvPr/>
        </p:nvCxnSpPr>
        <p:spPr>
          <a:xfrm>
            <a:off x="4234731" y="2216517"/>
            <a:ext cx="951884" cy="54592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89B2BAA-FB87-BE4A-95AB-4EB6099EE35C}"/>
              </a:ext>
            </a:extLst>
          </p:cNvPr>
          <p:cNvSpPr txBox="1"/>
          <p:nvPr/>
        </p:nvSpPr>
        <p:spPr>
          <a:xfrm>
            <a:off x="4274251" y="1923320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4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8A649CB-0DC9-0C4D-891D-B5EB35E852AE}"/>
              </a:ext>
            </a:extLst>
          </p:cNvPr>
          <p:cNvSpPr/>
          <p:nvPr/>
        </p:nvSpPr>
        <p:spPr>
          <a:xfrm>
            <a:off x="3779682" y="647554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EE63E15-C94A-3247-9A58-336D7FBB681C}"/>
              </a:ext>
            </a:extLst>
          </p:cNvPr>
          <p:cNvSpPr/>
          <p:nvPr/>
        </p:nvSpPr>
        <p:spPr>
          <a:xfrm>
            <a:off x="3779682" y="585809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12870D1-F4A7-864D-A1CF-C233C1BD77E3}"/>
              </a:ext>
            </a:extLst>
          </p:cNvPr>
          <p:cNvSpPr/>
          <p:nvPr/>
        </p:nvSpPr>
        <p:spPr>
          <a:xfrm>
            <a:off x="2791276" y="646589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B60DF5D-0138-C74A-BE23-9EE4D69D4326}"/>
              </a:ext>
            </a:extLst>
          </p:cNvPr>
          <p:cNvSpPr/>
          <p:nvPr/>
        </p:nvSpPr>
        <p:spPr>
          <a:xfrm>
            <a:off x="2791276" y="584844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126F6CD-3F9D-E345-B0C7-B38F94F1D0B8}"/>
              </a:ext>
            </a:extLst>
          </p:cNvPr>
          <p:cNvCxnSpPr>
            <a:cxnSpLocks/>
            <a:stCxn id="136" idx="2"/>
            <a:endCxn id="151" idx="0"/>
          </p:cNvCxnSpPr>
          <p:nvPr/>
        </p:nvCxnSpPr>
        <p:spPr>
          <a:xfrm flipH="1">
            <a:off x="3882771" y="4317145"/>
            <a:ext cx="505595" cy="28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C255F25-BBD4-5549-931C-0896D941CD71}"/>
              </a:ext>
            </a:extLst>
          </p:cNvPr>
          <p:cNvCxnSpPr>
            <a:cxnSpLocks/>
            <a:stCxn id="173" idx="0"/>
            <a:endCxn id="151" idx="2"/>
          </p:cNvCxnSpPr>
          <p:nvPr/>
        </p:nvCxnSpPr>
        <p:spPr>
          <a:xfrm flipV="1">
            <a:off x="3134176" y="4925568"/>
            <a:ext cx="748595" cy="922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1E226F3-7117-844D-9F80-2C3B7DBE0446}"/>
              </a:ext>
            </a:extLst>
          </p:cNvPr>
          <p:cNvSpPr/>
          <p:nvPr/>
        </p:nvSpPr>
        <p:spPr>
          <a:xfrm>
            <a:off x="6937344" y="4535046"/>
            <a:ext cx="1014687" cy="416896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A338EEA-FB1A-DF45-97B2-5375829F8463}"/>
              </a:ext>
            </a:extLst>
          </p:cNvPr>
          <p:cNvSpPr txBox="1"/>
          <p:nvPr/>
        </p:nvSpPr>
        <p:spPr>
          <a:xfrm>
            <a:off x="6815291" y="4414106"/>
            <a:ext cx="207621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12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A712730-170D-404D-AE0B-DEAAE7EF3CAD}"/>
              </a:ext>
            </a:extLst>
          </p:cNvPr>
          <p:cNvSpPr/>
          <p:nvPr/>
        </p:nvSpPr>
        <p:spPr>
          <a:xfrm>
            <a:off x="2661649" y="5662481"/>
            <a:ext cx="880596" cy="12229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8FDFBB9-797F-D041-95C0-318BCEB7D0A3}"/>
              </a:ext>
            </a:extLst>
          </p:cNvPr>
          <p:cNvSpPr/>
          <p:nvPr/>
        </p:nvSpPr>
        <p:spPr>
          <a:xfrm>
            <a:off x="3745859" y="5732841"/>
            <a:ext cx="796161" cy="122749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4B70BC2-9D81-0C47-AB68-C9019AC5247D}"/>
              </a:ext>
            </a:extLst>
          </p:cNvPr>
          <p:cNvSpPr txBox="1"/>
          <p:nvPr/>
        </p:nvSpPr>
        <p:spPr>
          <a:xfrm>
            <a:off x="2676794" y="5558560"/>
            <a:ext cx="1964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</a:t>
            </a:r>
            <a:r>
              <a:rPr lang="en-US" sz="1200" b="1" baseline="-25000" dirty="0">
                <a:solidFill>
                  <a:schemeClr val="accent1"/>
                </a:solidFill>
              </a:rPr>
              <a:t>11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C0B65D3-8F01-4E42-841F-0A29D8FE9627}"/>
              </a:ext>
            </a:extLst>
          </p:cNvPr>
          <p:cNvSpPr txBox="1"/>
          <p:nvPr/>
        </p:nvSpPr>
        <p:spPr>
          <a:xfrm>
            <a:off x="4007180" y="6868289"/>
            <a:ext cx="1964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</a:t>
            </a:r>
            <a:r>
              <a:rPr lang="en-US" sz="1200" b="1" baseline="-25000" dirty="0">
                <a:solidFill>
                  <a:schemeClr val="accent1"/>
                </a:solidFill>
              </a:rPr>
              <a:t>10</a:t>
            </a:r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6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4D99B8D-7705-5B48-BEBC-A32CE26A001C}"/>
              </a:ext>
            </a:extLst>
          </p:cNvPr>
          <p:cNvGrpSpPr/>
          <p:nvPr/>
        </p:nvGrpSpPr>
        <p:grpSpPr>
          <a:xfrm>
            <a:off x="913690" y="1908387"/>
            <a:ext cx="6785563" cy="5564672"/>
            <a:chOff x="1148473" y="1908387"/>
            <a:chExt cx="6785563" cy="5564672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3E48073-6054-EA4F-B5D7-770ACD9BA2CF}"/>
                </a:ext>
              </a:extLst>
            </p:cNvPr>
            <p:cNvSpPr/>
            <p:nvPr/>
          </p:nvSpPr>
          <p:spPr>
            <a:xfrm>
              <a:off x="1148473" y="1908387"/>
              <a:ext cx="803345" cy="175268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86CD05DC-9DD3-C043-81EC-DD84C2E17F17}"/>
                </a:ext>
              </a:extLst>
            </p:cNvPr>
            <p:cNvSpPr/>
            <p:nvPr/>
          </p:nvSpPr>
          <p:spPr>
            <a:xfrm>
              <a:off x="2128961" y="2498948"/>
              <a:ext cx="814046" cy="116212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90DA377F-0A70-B84D-A241-E01A2F4CD366}"/>
                </a:ext>
              </a:extLst>
            </p:cNvPr>
            <p:cNvSpPr/>
            <p:nvPr/>
          </p:nvSpPr>
          <p:spPr>
            <a:xfrm>
              <a:off x="3139126" y="2498948"/>
              <a:ext cx="795346" cy="116212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C0832AC-4782-A247-9DD2-7FEBE7ACB51F}"/>
                </a:ext>
              </a:extLst>
            </p:cNvPr>
            <p:cNvSpPr/>
            <p:nvPr/>
          </p:nvSpPr>
          <p:spPr>
            <a:xfrm>
              <a:off x="7119743" y="1911223"/>
              <a:ext cx="814046" cy="186635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28CB327-F255-CC45-B228-559BA134C00E}"/>
                </a:ext>
              </a:extLst>
            </p:cNvPr>
            <p:cNvSpPr/>
            <p:nvPr/>
          </p:nvSpPr>
          <p:spPr>
            <a:xfrm>
              <a:off x="4130928" y="2498964"/>
              <a:ext cx="2800774" cy="115982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6853B0F-52D1-9848-8FD3-B3B7BEC95657}"/>
                </a:ext>
              </a:extLst>
            </p:cNvPr>
            <p:cNvSpPr/>
            <p:nvPr/>
          </p:nvSpPr>
          <p:spPr>
            <a:xfrm>
              <a:off x="1148473" y="3914301"/>
              <a:ext cx="820056" cy="109203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30AB0EC-3C61-DC4D-AFF3-ABC081499FFF}"/>
                </a:ext>
              </a:extLst>
            </p:cNvPr>
            <p:cNvSpPr/>
            <p:nvPr/>
          </p:nvSpPr>
          <p:spPr>
            <a:xfrm>
              <a:off x="2217690" y="3921832"/>
              <a:ext cx="872344" cy="109389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6080167-9145-2447-9A75-F2D63E182697}"/>
                </a:ext>
              </a:extLst>
            </p:cNvPr>
            <p:cNvSpPr/>
            <p:nvPr/>
          </p:nvSpPr>
          <p:spPr>
            <a:xfrm>
              <a:off x="3611871" y="7053418"/>
              <a:ext cx="1926401" cy="41964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90C3F655-391F-C346-89F6-21C42A01275A}"/>
                </a:ext>
              </a:extLst>
            </p:cNvPr>
            <p:cNvSpPr/>
            <p:nvPr/>
          </p:nvSpPr>
          <p:spPr>
            <a:xfrm>
              <a:off x="6932827" y="4519682"/>
              <a:ext cx="1000962" cy="112727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07D4CDE-5E13-7F4D-BAF5-A66492A22036}"/>
                </a:ext>
              </a:extLst>
            </p:cNvPr>
            <p:cNvSpPr/>
            <p:nvPr/>
          </p:nvSpPr>
          <p:spPr>
            <a:xfrm>
              <a:off x="4008658" y="5791399"/>
              <a:ext cx="3925378" cy="42781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FBB72C5-9A1E-9B47-873C-9B73096E651C}"/>
                </a:ext>
              </a:extLst>
            </p:cNvPr>
            <p:cNvSpPr/>
            <p:nvPr/>
          </p:nvSpPr>
          <p:spPr>
            <a:xfrm>
              <a:off x="3986649" y="6410236"/>
              <a:ext cx="3925181" cy="43493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20F3EF-02F6-304C-B825-B32CC501BEDD}"/>
              </a:ext>
            </a:extLst>
          </p:cNvPr>
          <p:cNvGrpSpPr/>
          <p:nvPr/>
        </p:nvGrpSpPr>
        <p:grpSpPr>
          <a:xfrm>
            <a:off x="817930" y="1854047"/>
            <a:ext cx="7023206" cy="5668980"/>
            <a:chOff x="1052713" y="1854047"/>
            <a:chExt cx="7023206" cy="566898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6E58FD8-1DF5-FF4D-902E-1008CABBF4F9}"/>
                </a:ext>
              </a:extLst>
            </p:cNvPr>
            <p:cNvSpPr/>
            <p:nvPr/>
          </p:nvSpPr>
          <p:spPr>
            <a:xfrm>
              <a:off x="1100380" y="1859798"/>
              <a:ext cx="4865584" cy="114900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76EB373-2184-084D-8895-D28EC9760747}"/>
                </a:ext>
              </a:extLst>
            </p:cNvPr>
            <p:cNvSpPr/>
            <p:nvPr/>
          </p:nvSpPr>
          <p:spPr>
            <a:xfrm>
              <a:off x="1098999" y="3185664"/>
              <a:ext cx="4865584" cy="5145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400E0EE-C3F2-EA40-9DDE-30371C621449}"/>
                </a:ext>
              </a:extLst>
            </p:cNvPr>
            <p:cNvSpPr/>
            <p:nvPr/>
          </p:nvSpPr>
          <p:spPr>
            <a:xfrm>
              <a:off x="1105898" y="3873555"/>
              <a:ext cx="2237811" cy="54476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9001F1B-B14E-5F40-93F3-33948AD68808}"/>
                </a:ext>
              </a:extLst>
            </p:cNvPr>
            <p:cNvSpPr/>
            <p:nvPr/>
          </p:nvSpPr>
          <p:spPr>
            <a:xfrm>
              <a:off x="5262131" y="5657536"/>
              <a:ext cx="880596" cy="123595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5A02C2-5EBB-304D-BC7F-B3C3816F95BD}"/>
                </a:ext>
              </a:extLst>
            </p:cNvPr>
            <p:cNvSpPr/>
            <p:nvPr/>
          </p:nvSpPr>
          <p:spPr>
            <a:xfrm>
              <a:off x="4093380" y="5670564"/>
              <a:ext cx="880596" cy="12229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5925A9E-7869-2C4D-AA05-8D92CF51313B}"/>
                </a:ext>
              </a:extLst>
            </p:cNvPr>
            <p:cNvSpPr/>
            <p:nvPr/>
          </p:nvSpPr>
          <p:spPr>
            <a:xfrm>
              <a:off x="7074809" y="5131517"/>
              <a:ext cx="906718" cy="184420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005C1CE-3B12-FC45-9B87-1E557E818758}"/>
                </a:ext>
              </a:extLst>
            </p:cNvPr>
            <p:cNvSpPr/>
            <p:nvPr/>
          </p:nvSpPr>
          <p:spPr>
            <a:xfrm>
              <a:off x="7061235" y="3187956"/>
              <a:ext cx="1014684" cy="183501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5723227-EF9A-DC47-9CFC-F8D2D681999C}"/>
                </a:ext>
              </a:extLst>
            </p:cNvPr>
            <p:cNvSpPr/>
            <p:nvPr/>
          </p:nvSpPr>
          <p:spPr>
            <a:xfrm>
              <a:off x="1052713" y="4528322"/>
              <a:ext cx="2284958" cy="51328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65DC734-2FAC-DD43-9D4F-1C3BA7337398}"/>
                </a:ext>
              </a:extLst>
            </p:cNvPr>
            <p:cNvSpPr/>
            <p:nvPr/>
          </p:nvSpPr>
          <p:spPr>
            <a:xfrm flipV="1">
              <a:off x="3469908" y="7010977"/>
              <a:ext cx="1969357" cy="51205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2A35BED-5F68-974F-A971-EA007E9549CE}"/>
                </a:ext>
              </a:extLst>
            </p:cNvPr>
            <p:cNvSpPr/>
            <p:nvPr/>
          </p:nvSpPr>
          <p:spPr>
            <a:xfrm>
              <a:off x="6090637" y="1854047"/>
              <a:ext cx="1954545" cy="115475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A62041-D0AF-1B49-8B28-A429B8F3319D}"/>
              </a:ext>
            </a:extLst>
          </p:cNvPr>
          <p:cNvGrpSpPr/>
          <p:nvPr/>
        </p:nvGrpSpPr>
        <p:grpSpPr>
          <a:xfrm>
            <a:off x="3034438" y="1754461"/>
            <a:ext cx="4252110" cy="5738111"/>
            <a:chOff x="3269221" y="1754461"/>
            <a:chExt cx="4252110" cy="57381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696326-07EC-2D45-8415-644F25205B69}"/>
                </a:ext>
              </a:extLst>
            </p:cNvPr>
            <p:cNvSpPr txBox="1"/>
            <p:nvPr/>
          </p:nvSpPr>
          <p:spPr>
            <a:xfrm>
              <a:off x="3725021" y="1763085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4A49A22-426A-AF47-91B4-6BFDE4176E3E}"/>
                </a:ext>
              </a:extLst>
            </p:cNvPr>
            <p:cNvSpPr txBox="1"/>
            <p:nvPr/>
          </p:nvSpPr>
          <p:spPr>
            <a:xfrm>
              <a:off x="6435069" y="1754461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2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881F1DF-1DF8-8E45-ACFE-F69E9410A0D7}"/>
                </a:ext>
              </a:extLst>
            </p:cNvPr>
            <p:cNvSpPr txBox="1"/>
            <p:nvPr/>
          </p:nvSpPr>
          <p:spPr>
            <a:xfrm>
              <a:off x="4771614" y="3090928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3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8108AD9-B0DA-5247-B073-705B8FA3B3D3}"/>
                </a:ext>
              </a:extLst>
            </p:cNvPr>
            <p:cNvSpPr txBox="1"/>
            <p:nvPr/>
          </p:nvSpPr>
          <p:spPr>
            <a:xfrm>
              <a:off x="3302823" y="3913189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4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2572D17-63F2-8548-BFBC-B6932933C179}"/>
                </a:ext>
              </a:extLst>
            </p:cNvPr>
            <p:cNvSpPr txBox="1"/>
            <p:nvPr/>
          </p:nvSpPr>
          <p:spPr>
            <a:xfrm>
              <a:off x="3269221" y="4538482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5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8583B87-E523-9840-8F5D-57EFA9CFE1CE}"/>
                </a:ext>
              </a:extLst>
            </p:cNvPr>
            <p:cNvSpPr txBox="1"/>
            <p:nvPr/>
          </p:nvSpPr>
          <p:spPr>
            <a:xfrm>
              <a:off x="5336920" y="5573013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7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5090B85-8219-CC4C-A3D5-6D5C84D5AB27}"/>
                </a:ext>
              </a:extLst>
            </p:cNvPr>
            <p:cNvSpPr txBox="1"/>
            <p:nvPr/>
          </p:nvSpPr>
          <p:spPr>
            <a:xfrm>
              <a:off x="4163506" y="5573317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6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DBC7B82-9307-9E48-9356-451AA8533A9F}"/>
                </a:ext>
              </a:extLst>
            </p:cNvPr>
            <p:cNvSpPr txBox="1"/>
            <p:nvPr/>
          </p:nvSpPr>
          <p:spPr>
            <a:xfrm>
              <a:off x="3421210" y="7307906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8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24F7D5C-D40B-6E44-89F9-E329DF9E604B}"/>
                </a:ext>
              </a:extLst>
            </p:cNvPr>
            <p:cNvSpPr txBox="1"/>
            <p:nvPr/>
          </p:nvSpPr>
          <p:spPr>
            <a:xfrm>
              <a:off x="7178493" y="6884360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9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7688D66-2C08-F24F-B289-6352574E64F4}"/>
                </a:ext>
              </a:extLst>
            </p:cNvPr>
            <p:cNvSpPr txBox="1"/>
            <p:nvPr/>
          </p:nvSpPr>
          <p:spPr>
            <a:xfrm>
              <a:off x="7324931" y="3093197"/>
              <a:ext cx="1964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10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962447" y="19770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7AB10-A8C7-F14F-B94C-DBECE342874B}"/>
              </a:ext>
            </a:extLst>
          </p:cNvPr>
          <p:cNvSpPr/>
          <p:nvPr/>
        </p:nvSpPr>
        <p:spPr>
          <a:xfrm>
            <a:off x="962447" y="260725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C17E8-6F4D-464F-828B-6648094F41A8}"/>
              </a:ext>
            </a:extLst>
          </p:cNvPr>
          <p:cNvSpPr/>
          <p:nvPr/>
        </p:nvSpPr>
        <p:spPr>
          <a:xfrm>
            <a:off x="1957992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7D2EF-DF83-1246-9401-C0061C7EA017}"/>
              </a:ext>
            </a:extLst>
          </p:cNvPr>
          <p:cNvSpPr/>
          <p:nvPr/>
        </p:nvSpPr>
        <p:spPr>
          <a:xfrm>
            <a:off x="2958871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FA970-9BF1-3D4D-9CE7-763B51B50587}"/>
              </a:ext>
            </a:extLst>
          </p:cNvPr>
          <p:cNvSpPr/>
          <p:nvPr/>
        </p:nvSpPr>
        <p:spPr>
          <a:xfrm>
            <a:off x="4958547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84C4E-C05F-7B41-B5F8-8D38785F4B22}"/>
              </a:ext>
            </a:extLst>
          </p:cNvPr>
          <p:cNvSpPr/>
          <p:nvPr/>
        </p:nvSpPr>
        <p:spPr>
          <a:xfrm>
            <a:off x="5949399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201B2-BFB5-3D42-AE0C-FED2292FD2D5}"/>
              </a:ext>
            </a:extLst>
          </p:cNvPr>
          <p:cNvSpPr/>
          <p:nvPr/>
        </p:nvSpPr>
        <p:spPr>
          <a:xfrm>
            <a:off x="6949083" y="197812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09B2E-D371-5E48-B0D3-155330E1A9D5}"/>
              </a:ext>
            </a:extLst>
          </p:cNvPr>
          <p:cNvSpPr/>
          <p:nvPr/>
        </p:nvSpPr>
        <p:spPr>
          <a:xfrm>
            <a:off x="6942113" y="259752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158144" y="177701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 </a:t>
            </a:r>
          </a:p>
          <a:p>
            <a:r>
              <a:rPr lang="en-US" sz="1000" dirty="0"/>
              <a:t>(Food)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0AE39-E98D-784A-B292-ADADB99D42A8}"/>
              </a:ext>
            </a:extLst>
          </p:cNvPr>
          <p:cNvSpPr txBox="1"/>
          <p:nvPr/>
        </p:nvSpPr>
        <p:spPr>
          <a:xfrm>
            <a:off x="86117" y="3057538"/>
            <a:ext cx="58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(Water)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962447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359B-D24D-F643-9850-97C58BEDDFCC}"/>
              </a:ext>
            </a:extLst>
          </p:cNvPr>
          <p:cNvSpPr/>
          <p:nvPr/>
        </p:nvSpPr>
        <p:spPr>
          <a:xfrm>
            <a:off x="1957992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2C7BB-1808-9E4E-B130-7131299ABAB6}"/>
              </a:ext>
            </a:extLst>
          </p:cNvPr>
          <p:cNvSpPr/>
          <p:nvPr/>
        </p:nvSpPr>
        <p:spPr>
          <a:xfrm>
            <a:off x="2958871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61C62E-3D1D-774E-9344-F77AA1158B38}"/>
              </a:ext>
            </a:extLst>
          </p:cNvPr>
          <p:cNvSpPr/>
          <p:nvPr/>
        </p:nvSpPr>
        <p:spPr>
          <a:xfrm>
            <a:off x="4958547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264788" y="3777574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  <a:br>
              <a:rPr lang="en-US" sz="1000" dirty="0"/>
            </a:br>
            <a:r>
              <a:rPr lang="en-US" sz="1000" dirty="0"/>
              <a:t>(Air)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962447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7D08-8ABA-B44D-A292-84C7FF6558E5}"/>
              </a:ext>
            </a:extLst>
          </p:cNvPr>
          <p:cNvSpPr/>
          <p:nvPr/>
        </p:nvSpPr>
        <p:spPr>
          <a:xfrm>
            <a:off x="3957702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72516A-B6FA-ED40-9CFA-4E8D0B3FADC1}"/>
              </a:ext>
            </a:extLst>
          </p:cNvPr>
          <p:cNvSpPr/>
          <p:nvPr/>
        </p:nvSpPr>
        <p:spPr>
          <a:xfrm>
            <a:off x="2070091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 Gas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1963A5-5531-6E44-BB2C-474CD5FEF554}"/>
              </a:ext>
            </a:extLst>
          </p:cNvPr>
          <p:cNvSpPr/>
          <p:nvPr/>
        </p:nvSpPr>
        <p:spPr>
          <a:xfrm>
            <a:off x="2070471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 Gas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6AE45-4996-AB4A-BDCA-2B48FF8C88E0}"/>
              </a:ext>
            </a:extLst>
          </p:cNvPr>
          <p:cNvSpPr/>
          <p:nvPr/>
        </p:nvSpPr>
        <p:spPr>
          <a:xfrm>
            <a:off x="3957702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D5893D-0E2B-AD44-A621-14CDF4BA35F8}"/>
              </a:ext>
            </a:extLst>
          </p:cNvPr>
          <p:cNvSpPr/>
          <p:nvPr/>
        </p:nvSpPr>
        <p:spPr>
          <a:xfrm>
            <a:off x="641177" y="1742740"/>
            <a:ext cx="7238380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52DA0D-0DC7-2549-88ED-BDCFA36D4202}"/>
              </a:ext>
            </a:extLst>
          </p:cNvPr>
          <p:cNvSpPr/>
          <p:nvPr/>
        </p:nvSpPr>
        <p:spPr>
          <a:xfrm>
            <a:off x="6942113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B62A38-E064-434C-B8C7-8F4A06C137B9}"/>
              </a:ext>
            </a:extLst>
          </p:cNvPr>
          <p:cNvSpPr/>
          <p:nvPr/>
        </p:nvSpPr>
        <p:spPr>
          <a:xfrm>
            <a:off x="962447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402BF-E15D-1149-89FE-B54D4FC43EB6}"/>
              </a:ext>
            </a:extLst>
          </p:cNvPr>
          <p:cNvSpPr/>
          <p:nvPr/>
        </p:nvSpPr>
        <p:spPr>
          <a:xfrm>
            <a:off x="5126178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22A1B2-3AB5-1940-AF58-ED4DA2F2BD9E}"/>
              </a:ext>
            </a:extLst>
          </p:cNvPr>
          <p:cNvSpPr/>
          <p:nvPr/>
        </p:nvSpPr>
        <p:spPr>
          <a:xfrm>
            <a:off x="5126178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E7BA268-4CCD-534F-976A-6DD8D1AEE324}"/>
              </a:ext>
            </a:extLst>
          </p:cNvPr>
          <p:cNvSpPr/>
          <p:nvPr/>
        </p:nvSpPr>
        <p:spPr>
          <a:xfrm>
            <a:off x="6939317" y="459733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70DA02-874D-CE4B-89E8-5487E6E138D2}"/>
              </a:ext>
            </a:extLst>
          </p:cNvPr>
          <p:cNvSpPr/>
          <p:nvPr/>
        </p:nvSpPr>
        <p:spPr>
          <a:xfrm>
            <a:off x="3957161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22A88-3229-4A45-A2C4-2855AF0D1E3F}"/>
              </a:ext>
            </a:extLst>
          </p:cNvPr>
          <p:cNvSpPr/>
          <p:nvPr/>
        </p:nvSpPr>
        <p:spPr>
          <a:xfrm>
            <a:off x="3451612" y="7116770"/>
            <a:ext cx="1693954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Convert nutrients to energy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9F011-7E00-BB40-8AFB-6FEB5C14416B}"/>
              </a:ext>
            </a:extLst>
          </p:cNvPr>
          <p:cNvSpPr/>
          <p:nvPr/>
        </p:nvSpPr>
        <p:spPr>
          <a:xfrm>
            <a:off x="6942113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BB98B2B-E7E9-1C4C-BC07-8AEB839B8370}"/>
              </a:ext>
            </a:extLst>
          </p:cNvPr>
          <p:cNvSpPr/>
          <p:nvPr/>
        </p:nvSpPr>
        <p:spPr>
          <a:xfrm>
            <a:off x="6942113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E840-CEAF-9947-8016-98AF13F2601E}"/>
              </a:ext>
            </a:extLst>
          </p:cNvPr>
          <p:cNvSpPr txBox="1"/>
          <p:nvPr/>
        </p:nvSpPr>
        <p:spPr>
          <a:xfrm>
            <a:off x="4130928" y="868326"/>
            <a:ext cx="1423788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3" b="1" u="sng" dirty="0"/>
              <a:t>GRASSHOPPER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7A300F9-69E0-1042-B748-17E68FCD56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648247" y="2762444"/>
            <a:ext cx="309745" cy="483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756C2B6-AECE-0247-AC48-610ADA13C9B7}"/>
              </a:ext>
            </a:extLst>
          </p:cNvPr>
          <p:cNvCxnSpPr>
            <a:cxnSpLocks/>
            <a:stCxn id="8" idx="3"/>
            <a:endCxn id="129" idx="1"/>
          </p:cNvCxnSpPr>
          <p:nvPr/>
        </p:nvCxnSpPr>
        <p:spPr>
          <a:xfrm>
            <a:off x="3644671" y="2762444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F547C74-6522-7045-AF61-E783277F98D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292299" y="2064384"/>
            <a:ext cx="0" cy="53804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BAF6E1-27F4-1E4D-A179-39714483144B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>
            <a:off x="5469078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51FA36E-9FAB-5242-9839-FAFED9C89221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4300602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AAF62EA-7E55-DB44-932B-17144A1953E7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285013" y="3700362"/>
            <a:ext cx="0" cy="89803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BEDB85-B980-144B-99A8-01E9F9236937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7285013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535AAA7-23E7-BB41-9288-E8EF7EB049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627913" y="2757548"/>
            <a:ext cx="5477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8885" y="2137094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42526" y="3427246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F80DE4-4868-FD48-B1D9-B4CBA84B1F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643792" y="2762444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D84E6FD-AB04-4148-BFF0-15BB6D9DFD20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4863411" y="6791957"/>
            <a:ext cx="605667" cy="31278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44463-62B9-8249-B075-980C17F2B4ED}"/>
              </a:ext>
            </a:extLst>
          </p:cNvPr>
          <p:cNvCxnSpPr>
            <a:cxnSpLocks/>
            <a:stCxn id="68" idx="2"/>
            <a:endCxn id="158" idx="0"/>
          </p:cNvCxnSpPr>
          <p:nvPr/>
        </p:nvCxnSpPr>
        <p:spPr>
          <a:xfrm flipH="1">
            <a:off x="4298589" y="6791957"/>
            <a:ext cx="2013" cy="32481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72EDFE4E-1A3B-894D-9FF9-3FCA5F68956B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7285013" y="6791957"/>
            <a:ext cx="0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42AD5-CF60-3849-B6CA-5836B12873D0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648247" y="3427246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CF5DB38-B9DA-4648-8184-14A949CE8A8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2643792" y="3427246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159F7D2-9986-7940-BD31-41DACE8764B8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3644671" y="3427246"/>
            <a:ext cx="13138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EA909AB-679F-A341-94F4-9D0A5B4334E8}"/>
              </a:ext>
            </a:extLst>
          </p:cNvPr>
          <p:cNvCxnSpPr>
            <a:cxnSpLocks/>
          </p:cNvCxnSpPr>
          <p:nvPr/>
        </p:nvCxnSpPr>
        <p:spPr>
          <a:xfrm>
            <a:off x="6284818" y="2064384"/>
            <a:ext cx="6665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3EFCA2A-7534-6E46-991A-E8C207E001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292299" y="2922464"/>
            <a:ext cx="0" cy="50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81B42635-F36F-5A42-99F4-F56917161D7A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7285013" y="2298163"/>
            <a:ext cx="6970" cy="2993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8C994C95-DE7C-0D4D-95D6-CD25321A44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300602" y="5381271"/>
            <a:ext cx="0" cy="4653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4FDCA6B8-E7D8-324C-B43F-0EA6915FD7E8}"/>
              </a:ext>
            </a:extLst>
          </p:cNvPr>
          <p:cNvCxnSpPr>
            <a:cxnSpLocks/>
          </p:cNvCxnSpPr>
          <p:nvPr/>
        </p:nvCxnSpPr>
        <p:spPr>
          <a:xfrm>
            <a:off x="4298589" y="5381271"/>
            <a:ext cx="1486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6A7A71D-6285-F54A-A81C-E5924CEF2DBF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5145566" y="7258832"/>
            <a:ext cx="214641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0DB836E8-634C-5544-8769-841F35845E8F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2413371" y="4931531"/>
            <a:ext cx="0" cy="233006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8520133-91B8-4A43-8321-E3F34E3CE5B1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2407739" y="7259645"/>
            <a:ext cx="10438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322B7F3D-5067-7F49-B464-7708CB906B7F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2412991" y="4310680"/>
            <a:ext cx="380" cy="3008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284A924-D816-7646-9400-4CEDF4B0F6AE}"/>
              </a:ext>
            </a:extLst>
          </p:cNvPr>
          <p:cNvCxnSpPr>
            <a:cxnSpLocks/>
          </p:cNvCxnSpPr>
          <p:nvPr/>
        </p:nvCxnSpPr>
        <p:spPr>
          <a:xfrm>
            <a:off x="1305347" y="7595128"/>
            <a:ext cx="6870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0045145-57DB-F846-8B80-84CEDC73415A}"/>
              </a:ext>
            </a:extLst>
          </p:cNvPr>
          <p:cNvCxnSpPr>
            <a:cxnSpLocks/>
            <a:stCxn id="74" idx="1"/>
            <a:endCxn id="92" idx="3"/>
          </p:cNvCxnSpPr>
          <p:nvPr/>
        </p:nvCxnSpPr>
        <p:spPr>
          <a:xfrm flipH="1">
            <a:off x="1648247" y="4771511"/>
            <a:ext cx="4222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0C3D989-9B24-AB4B-AC21-4228A0B8BE53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2755891" y="4150660"/>
            <a:ext cx="8458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12069212-623A-7D44-A595-2263DC1E8562}"/>
              </a:ext>
            </a:extLst>
          </p:cNvPr>
          <p:cNvCxnSpPr>
            <a:cxnSpLocks/>
          </p:cNvCxnSpPr>
          <p:nvPr/>
        </p:nvCxnSpPr>
        <p:spPr>
          <a:xfrm>
            <a:off x="3601739" y="4146559"/>
            <a:ext cx="0" cy="298088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E0A19394-E125-CA41-AB90-45E5F8925C49}"/>
              </a:ext>
            </a:extLst>
          </p:cNvPr>
          <p:cNvSpPr txBox="1"/>
          <p:nvPr/>
        </p:nvSpPr>
        <p:spPr>
          <a:xfrm>
            <a:off x="7871560" y="23548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</p:cNvCxnSpPr>
          <p:nvPr/>
        </p:nvCxnSpPr>
        <p:spPr>
          <a:xfrm flipV="1">
            <a:off x="469042" y="4148609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0A7894EE-439E-5246-B2D3-CF6F5C0AC087}"/>
              </a:ext>
            </a:extLst>
          </p:cNvPr>
          <p:cNvSpPr txBox="1"/>
          <p:nvPr/>
        </p:nvSpPr>
        <p:spPr>
          <a:xfrm>
            <a:off x="7871560" y="314335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F935B8-89FF-CE4D-B76E-1A9B4BF267C2}"/>
              </a:ext>
            </a:extLst>
          </p:cNvPr>
          <p:cNvSpPr txBox="1"/>
          <p:nvPr/>
        </p:nvSpPr>
        <p:spPr>
          <a:xfrm>
            <a:off x="7870770" y="7193065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1003583-36DD-B649-944B-179452CE2D91}"/>
              </a:ext>
            </a:extLst>
          </p:cNvPr>
          <p:cNvSpPr txBox="1"/>
          <p:nvPr/>
        </p:nvSpPr>
        <p:spPr>
          <a:xfrm>
            <a:off x="6456860" y="1354783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Engineered Modules</a:t>
            </a:r>
          </a:p>
          <a:p>
            <a:r>
              <a:rPr lang="en-US" sz="1000" dirty="0"/>
              <a:t>(using modular heuristics)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E8240-F55A-D243-A305-AA906B2175A4}"/>
              </a:ext>
            </a:extLst>
          </p:cNvPr>
          <p:cNvCxnSpPr>
            <a:cxnSpLocks/>
            <a:stCxn id="82" idx="0"/>
            <a:endCxn id="195" idx="2"/>
          </p:cNvCxnSpPr>
          <p:nvPr/>
        </p:nvCxnSpPr>
        <p:spPr>
          <a:xfrm flipH="1" flipV="1">
            <a:off x="7282217" y="4917378"/>
            <a:ext cx="2796" cy="3072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D082F9-3AC9-8B4C-BC00-1500D79D04F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05347" y="2297114"/>
            <a:ext cx="0" cy="310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C0B1D-8E9E-CC46-91C8-7E7C4E43153E}"/>
              </a:ext>
            </a:extLst>
          </p:cNvPr>
          <p:cNvCxnSpPr>
            <a:cxnSpLocks/>
            <a:stCxn id="129" idx="3"/>
            <a:endCxn id="9" idx="1"/>
          </p:cNvCxnSpPr>
          <p:nvPr/>
        </p:nvCxnSpPr>
        <p:spPr>
          <a:xfrm>
            <a:off x="4642961" y="2762444"/>
            <a:ext cx="315586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AB60667-0832-3342-B53C-BBC51858FB14}"/>
              </a:ext>
            </a:extLst>
          </p:cNvPr>
          <p:cNvCxnSpPr>
            <a:cxnSpLocks/>
          </p:cNvCxnSpPr>
          <p:nvPr/>
        </p:nvCxnSpPr>
        <p:spPr>
          <a:xfrm>
            <a:off x="5639116" y="2688873"/>
            <a:ext cx="3102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2D0079AE-28A6-7947-88A4-B09A7692BFAB}"/>
              </a:ext>
            </a:extLst>
          </p:cNvPr>
          <p:cNvCxnSpPr>
            <a:cxnSpLocks/>
          </p:cNvCxnSpPr>
          <p:nvPr/>
        </p:nvCxnSpPr>
        <p:spPr>
          <a:xfrm>
            <a:off x="5639116" y="2828088"/>
            <a:ext cx="1459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56FD5046-D42A-6947-B524-088591C5674D}"/>
              </a:ext>
            </a:extLst>
          </p:cNvPr>
          <p:cNvCxnSpPr>
            <a:cxnSpLocks/>
            <a:stCxn id="55" idx="3"/>
            <a:endCxn id="73" idx="1"/>
          </p:cNvCxnSpPr>
          <p:nvPr/>
        </p:nvCxnSpPr>
        <p:spPr>
          <a:xfrm>
            <a:off x="1648247" y="4150660"/>
            <a:ext cx="4218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3A63F7-3268-CB49-BDDA-633A13A43796}"/>
              </a:ext>
            </a:extLst>
          </p:cNvPr>
          <p:cNvCxnSpPr>
            <a:cxnSpLocks/>
            <a:stCxn id="148" idx="0"/>
            <a:endCxn id="82" idx="2"/>
          </p:cNvCxnSpPr>
          <p:nvPr/>
        </p:nvCxnSpPr>
        <p:spPr>
          <a:xfrm flipV="1">
            <a:off x="7285013" y="5544714"/>
            <a:ext cx="0" cy="3019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E442D5C-A367-C747-A987-56813EDCEA39}"/>
              </a:ext>
            </a:extLst>
          </p:cNvPr>
          <p:cNvCxnSpPr>
            <a:cxnSpLocks/>
          </p:cNvCxnSpPr>
          <p:nvPr/>
        </p:nvCxnSpPr>
        <p:spPr>
          <a:xfrm flipH="1">
            <a:off x="5639116" y="5479078"/>
            <a:ext cx="1302998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D3460F-4C92-3B4C-A610-9F685B91D864}"/>
              </a:ext>
            </a:extLst>
          </p:cNvPr>
          <p:cNvSpPr/>
          <p:nvPr/>
        </p:nvSpPr>
        <p:spPr>
          <a:xfrm>
            <a:off x="6942113" y="338032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Liquid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B7BC5A5-0FCE-0D48-8678-08C8FD888E00}"/>
              </a:ext>
            </a:extLst>
          </p:cNvPr>
          <p:cNvCxnSpPr>
            <a:cxnSpLocks/>
          </p:cNvCxnSpPr>
          <p:nvPr/>
        </p:nvCxnSpPr>
        <p:spPr>
          <a:xfrm>
            <a:off x="7634539" y="3544445"/>
            <a:ext cx="541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5B2E6-4BE1-5048-8FD5-BA5969CDE369}"/>
              </a:ext>
            </a:extLst>
          </p:cNvPr>
          <p:cNvSpPr txBox="1"/>
          <p:nvPr/>
        </p:nvSpPr>
        <p:spPr>
          <a:xfrm>
            <a:off x="5257717" y="5331244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1EEE564-AC68-2B4C-86A9-9D872F8ED310}"/>
              </a:ext>
            </a:extLst>
          </p:cNvPr>
          <p:cNvSpPr txBox="1"/>
          <p:nvPr/>
        </p:nvSpPr>
        <p:spPr>
          <a:xfrm>
            <a:off x="6223623" y="5348591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7BE7628-1AFA-8D4E-93AC-04805AF6048B}"/>
              </a:ext>
            </a:extLst>
          </p:cNvPr>
          <p:cNvCxnSpPr>
            <a:cxnSpLocks/>
          </p:cNvCxnSpPr>
          <p:nvPr/>
        </p:nvCxnSpPr>
        <p:spPr>
          <a:xfrm flipV="1">
            <a:off x="5785111" y="2828089"/>
            <a:ext cx="0" cy="255318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8CEEDD-10B4-D445-893C-68D098811138}"/>
              </a:ext>
            </a:extLst>
          </p:cNvPr>
          <p:cNvCxnSpPr>
            <a:cxnSpLocks/>
          </p:cNvCxnSpPr>
          <p:nvPr/>
        </p:nvCxnSpPr>
        <p:spPr>
          <a:xfrm>
            <a:off x="5640974" y="5480501"/>
            <a:ext cx="1254" cy="36391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127995-827D-774B-B0BA-243CA404B250}"/>
              </a:ext>
            </a:extLst>
          </p:cNvPr>
          <p:cNvCxnSpPr>
            <a:cxnSpLocks/>
          </p:cNvCxnSpPr>
          <p:nvPr/>
        </p:nvCxnSpPr>
        <p:spPr>
          <a:xfrm>
            <a:off x="734896" y="7595128"/>
            <a:ext cx="7440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9241257-D649-BD4D-9B5C-A4AAE5BA23DE}"/>
              </a:ext>
            </a:extLst>
          </p:cNvPr>
          <p:cNvCxnSpPr>
            <a:cxnSpLocks/>
          </p:cNvCxnSpPr>
          <p:nvPr/>
        </p:nvCxnSpPr>
        <p:spPr>
          <a:xfrm flipV="1">
            <a:off x="734896" y="4779069"/>
            <a:ext cx="0" cy="282166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31339F-D872-854F-9674-D8688D3FC332}"/>
              </a:ext>
            </a:extLst>
          </p:cNvPr>
          <p:cNvCxnSpPr>
            <a:cxnSpLocks/>
          </p:cNvCxnSpPr>
          <p:nvPr/>
        </p:nvCxnSpPr>
        <p:spPr>
          <a:xfrm>
            <a:off x="727154" y="4771511"/>
            <a:ext cx="2352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>
            <a:extLst>
              <a:ext uri="{FF2B5EF4-FFF2-40B4-BE49-F238E27FC236}">
                <a16:creationId xmlns:a16="http://schemas.microsoft.com/office/drawing/2014/main" id="{45F15164-C8EA-3844-9AF3-033036DB0CD2}"/>
              </a:ext>
            </a:extLst>
          </p:cNvPr>
          <p:cNvSpPr txBox="1"/>
          <p:nvPr/>
        </p:nvSpPr>
        <p:spPr>
          <a:xfrm>
            <a:off x="5756603" y="3386672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9CD04CE-C686-4A49-8805-C68B5918B960}"/>
              </a:ext>
            </a:extLst>
          </p:cNvPr>
          <p:cNvCxnSpPr>
            <a:cxnSpLocks/>
          </p:cNvCxnSpPr>
          <p:nvPr/>
        </p:nvCxnSpPr>
        <p:spPr>
          <a:xfrm>
            <a:off x="5644347" y="3430814"/>
            <a:ext cx="6479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408AC5-3DF9-9E46-94A6-6DE2473CCCBC}"/>
              </a:ext>
            </a:extLst>
          </p:cNvPr>
          <p:cNvCxnSpPr>
            <a:cxnSpLocks/>
            <a:stCxn id="102" idx="3"/>
            <a:endCxn id="147" idx="1"/>
          </p:cNvCxnSpPr>
          <p:nvPr/>
        </p:nvCxnSpPr>
        <p:spPr>
          <a:xfrm>
            <a:off x="5811978" y="6631937"/>
            <a:ext cx="113013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FC0E782-8325-8E4E-936E-67BACDA3AE38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301447" y="3587266"/>
            <a:ext cx="0" cy="22571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6E69F3E-F7E2-5B45-9C9E-30772F0C180C}"/>
              </a:ext>
            </a:extLst>
          </p:cNvPr>
          <p:cNvSpPr/>
          <p:nvPr/>
        </p:nvSpPr>
        <p:spPr>
          <a:xfrm>
            <a:off x="6235602" y="1452050"/>
            <a:ext cx="252204" cy="18124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1265BD6-1A57-DE4F-871B-52D6E6467A85}"/>
              </a:ext>
            </a:extLst>
          </p:cNvPr>
          <p:cNvGrpSpPr/>
          <p:nvPr/>
        </p:nvGrpSpPr>
        <p:grpSpPr>
          <a:xfrm>
            <a:off x="1669008" y="2283188"/>
            <a:ext cx="5324742" cy="4867582"/>
            <a:chOff x="1903791" y="2283188"/>
            <a:chExt cx="5324742" cy="4867582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E664E2A-2A71-A04E-928C-1C1FB7E3FA16}"/>
                </a:ext>
              </a:extLst>
            </p:cNvPr>
            <p:cNvSpPr txBox="1"/>
            <p:nvPr/>
          </p:nvSpPr>
          <p:spPr>
            <a:xfrm>
              <a:off x="1903791" y="2283188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B4B82A1F-D878-4D42-8F9A-B4C7713E668A}"/>
                </a:ext>
              </a:extLst>
            </p:cNvPr>
            <p:cNvSpPr txBox="1"/>
            <p:nvPr/>
          </p:nvSpPr>
          <p:spPr>
            <a:xfrm>
              <a:off x="2248998" y="2405763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2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B1AF69C-45A3-4D43-B61E-8EB5946432B7}"/>
                </a:ext>
              </a:extLst>
            </p:cNvPr>
            <p:cNvSpPr txBox="1"/>
            <p:nvPr/>
          </p:nvSpPr>
          <p:spPr>
            <a:xfrm>
              <a:off x="3267592" y="2402822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3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F00844A-6F6C-224D-8B63-EC9FD63EA889}"/>
                </a:ext>
              </a:extLst>
            </p:cNvPr>
            <p:cNvSpPr txBox="1"/>
            <p:nvPr/>
          </p:nvSpPr>
          <p:spPr>
            <a:xfrm>
              <a:off x="4268255" y="2404383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4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F3A2D5F-14A4-B648-91AE-9BD4A16D1D43}"/>
                </a:ext>
              </a:extLst>
            </p:cNvPr>
            <p:cNvSpPr txBox="1"/>
            <p:nvPr/>
          </p:nvSpPr>
          <p:spPr>
            <a:xfrm>
              <a:off x="7072208" y="2342709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5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E007FB6-77D6-074A-BD0D-8CFDC8042545}"/>
                </a:ext>
              </a:extLst>
            </p:cNvPr>
            <p:cNvSpPr txBox="1"/>
            <p:nvPr/>
          </p:nvSpPr>
          <p:spPr>
            <a:xfrm>
              <a:off x="1909501" y="3920014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6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A4BF9D8-BC3F-8C46-BD9C-F02725E3990E}"/>
                </a:ext>
              </a:extLst>
            </p:cNvPr>
            <p:cNvSpPr txBox="1"/>
            <p:nvPr/>
          </p:nvSpPr>
          <p:spPr>
            <a:xfrm>
              <a:off x="3037867" y="3934713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7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DE27D74-044E-F244-A212-4F5BD77657CD}"/>
                </a:ext>
              </a:extLst>
            </p:cNvPr>
            <p:cNvSpPr txBox="1"/>
            <p:nvPr/>
          </p:nvSpPr>
          <p:spPr>
            <a:xfrm>
              <a:off x="6504574" y="5698314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8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96F82274-F894-E54D-A9DB-C353150CFB80}"/>
                </a:ext>
              </a:extLst>
            </p:cNvPr>
            <p:cNvSpPr txBox="1"/>
            <p:nvPr/>
          </p:nvSpPr>
          <p:spPr>
            <a:xfrm>
              <a:off x="6517396" y="6749609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9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BE2993D-5D48-1645-9555-E68057700AA0}"/>
                </a:ext>
              </a:extLst>
            </p:cNvPr>
            <p:cNvSpPr txBox="1"/>
            <p:nvPr/>
          </p:nvSpPr>
          <p:spPr>
            <a:xfrm>
              <a:off x="5488446" y="6966104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10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C0D701A-F85D-814E-809C-C066519A1335}"/>
                </a:ext>
              </a:extLst>
            </p:cNvPr>
            <p:cNvSpPr txBox="1"/>
            <p:nvPr/>
          </p:nvSpPr>
          <p:spPr>
            <a:xfrm>
              <a:off x="6859725" y="4947161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11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AB68D465-4BF0-6D4A-9551-B6F478F1C66F}"/>
              </a:ext>
            </a:extLst>
          </p:cNvPr>
          <p:cNvSpPr txBox="1"/>
          <p:nvPr/>
        </p:nvSpPr>
        <p:spPr>
          <a:xfrm>
            <a:off x="4926142" y="1433620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Biological Modules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EB05F3B-F85F-384E-8813-EEA1B49BDD59}"/>
              </a:ext>
            </a:extLst>
          </p:cNvPr>
          <p:cNvSpPr/>
          <p:nvPr/>
        </p:nvSpPr>
        <p:spPr>
          <a:xfrm>
            <a:off x="4693502" y="1465303"/>
            <a:ext cx="252204" cy="181248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254" name="Table 253">
            <a:extLst>
              <a:ext uri="{FF2B5EF4-FFF2-40B4-BE49-F238E27FC236}">
                <a16:creationId xmlns:a16="http://schemas.microsoft.com/office/drawing/2014/main" id="{3FCDB967-1B04-CA4A-888C-35BEAE8F6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17576"/>
              </p:ext>
            </p:extLst>
          </p:nvPr>
        </p:nvGraphicFramePr>
        <p:xfrm>
          <a:off x="8610397" y="2005451"/>
          <a:ext cx="324612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118692001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649207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14262058"/>
                    </a:ext>
                  </a:extLst>
                </a:gridCol>
              </a:tblGrid>
              <a:tr h="284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Module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Associated Organ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Associated Organ System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6875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Mouth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Gastro-intestinal System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30251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Foregut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59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Stomach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457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Intestines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947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Hindgut*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5046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Spiracles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Respiratory System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6874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Tracheae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2198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8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Blood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Circulatory System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6121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9</a:t>
                      </a:r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Haemocoels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217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10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Consumer Cells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226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11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Malpighian Tubes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Excretory System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098248"/>
                  </a:ext>
                </a:extLst>
              </a:tr>
            </a:tbl>
          </a:graphicData>
        </a:graphic>
      </p:graphicFrame>
      <p:sp>
        <p:nvSpPr>
          <p:cNvPr id="193" name="TextBox 192">
            <a:extLst>
              <a:ext uri="{FF2B5EF4-FFF2-40B4-BE49-F238E27FC236}">
                <a16:creationId xmlns:a16="http://schemas.microsoft.com/office/drawing/2014/main" id="{360C5D7A-6C96-A74A-A777-0A06271190B0}"/>
              </a:ext>
            </a:extLst>
          </p:cNvPr>
          <p:cNvSpPr txBox="1"/>
          <p:nvPr/>
        </p:nvSpPr>
        <p:spPr>
          <a:xfrm>
            <a:off x="9443847" y="6471917"/>
            <a:ext cx="22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Shared by the excretory system</a:t>
            </a:r>
          </a:p>
        </p:txBody>
      </p:sp>
    </p:spTree>
    <p:extLst>
      <p:ext uri="{BB962C8B-B14F-4D97-AF65-F5344CB8AC3E}">
        <p14:creationId xmlns:p14="http://schemas.microsoft.com/office/powerpoint/2010/main" val="466451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D32F5B4-AE49-6D49-9D55-A5AE5C439DB0}"/>
              </a:ext>
            </a:extLst>
          </p:cNvPr>
          <p:cNvGrpSpPr/>
          <p:nvPr/>
        </p:nvGrpSpPr>
        <p:grpSpPr>
          <a:xfrm>
            <a:off x="988715" y="1754461"/>
            <a:ext cx="7087204" cy="5773500"/>
            <a:chOff x="988715" y="1754461"/>
            <a:chExt cx="7087204" cy="57735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871D9C-A2B6-7F40-9AC2-CBEF2822E48D}"/>
                </a:ext>
              </a:extLst>
            </p:cNvPr>
            <p:cNvGrpSpPr/>
            <p:nvPr/>
          </p:nvGrpSpPr>
          <p:grpSpPr>
            <a:xfrm>
              <a:off x="1052712" y="1854047"/>
              <a:ext cx="7023207" cy="5673914"/>
              <a:chOff x="1052712" y="1854047"/>
              <a:chExt cx="7023207" cy="567391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6E58FD8-1DF5-FF4D-902E-1008CABBF4F9}"/>
                  </a:ext>
                </a:extLst>
              </p:cNvPr>
              <p:cNvSpPr/>
              <p:nvPr/>
            </p:nvSpPr>
            <p:spPr>
              <a:xfrm>
                <a:off x="1100380" y="1859798"/>
                <a:ext cx="4865584" cy="114900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76EB373-2184-084D-8895-D28EC9760747}"/>
                  </a:ext>
                </a:extLst>
              </p:cNvPr>
              <p:cNvSpPr/>
              <p:nvPr/>
            </p:nvSpPr>
            <p:spPr>
              <a:xfrm>
                <a:off x="1098999" y="3185664"/>
                <a:ext cx="4865584" cy="51452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400E0EE-C3F2-EA40-9DDE-30371C621449}"/>
                  </a:ext>
                </a:extLst>
              </p:cNvPr>
              <p:cNvSpPr/>
              <p:nvPr/>
            </p:nvSpPr>
            <p:spPr>
              <a:xfrm>
                <a:off x="1105898" y="3873555"/>
                <a:ext cx="3828358" cy="54476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E5A02C2-5EBB-304D-BC7F-B3C3816F95BD}"/>
                  </a:ext>
                </a:extLst>
              </p:cNvPr>
              <p:cNvSpPr/>
              <p:nvPr/>
            </p:nvSpPr>
            <p:spPr>
              <a:xfrm>
                <a:off x="4533969" y="5660939"/>
                <a:ext cx="880596" cy="122293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03DB0EA-8CC0-494B-967F-5055AC69726D}"/>
                  </a:ext>
                </a:extLst>
              </p:cNvPr>
              <p:cNvSpPr/>
              <p:nvPr/>
            </p:nvSpPr>
            <p:spPr>
              <a:xfrm>
                <a:off x="5618179" y="5731299"/>
                <a:ext cx="796161" cy="122749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5925A9E-7869-2C4D-AA05-8D92CF51313B}"/>
                  </a:ext>
                </a:extLst>
              </p:cNvPr>
              <p:cNvSpPr/>
              <p:nvPr/>
            </p:nvSpPr>
            <p:spPr>
              <a:xfrm>
                <a:off x="7074809" y="5131517"/>
                <a:ext cx="906718" cy="184420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005C1CE-3B12-FC45-9B87-1E557E818758}"/>
                  </a:ext>
                </a:extLst>
              </p:cNvPr>
              <p:cNvSpPr/>
              <p:nvPr/>
            </p:nvSpPr>
            <p:spPr>
              <a:xfrm>
                <a:off x="7061235" y="3187956"/>
                <a:ext cx="1014684" cy="183501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05723227-EF9A-DC47-9CFC-F8D2D681999C}"/>
                  </a:ext>
                </a:extLst>
              </p:cNvPr>
              <p:cNvSpPr/>
              <p:nvPr/>
            </p:nvSpPr>
            <p:spPr>
              <a:xfrm>
                <a:off x="1052712" y="4528322"/>
                <a:ext cx="3258411" cy="51328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65DC734-2FAC-DD43-9D4F-1C3BA7337398}"/>
                  </a:ext>
                </a:extLst>
              </p:cNvPr>
              <p:cNvSpPr/>
              <p:nvPr/>
            </p:nvSpPr>
            <p:spPr>
              <a:xfrm flipV="1">
                <a:off x="3542662" y="7015911"/>
                <a:ext cx="1969357" cy="5120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2A35BED-5F68-974F-A971-EA007E9549CE}"/>
                  </a:ext>
                </a:extLst>
              </p:cNvPr>
              <p:cNvSpPr/>
              <p:nvPr/>
            </p:nvSpPr>
            <p:spPr>
              <a:xfrm>
                <a:off x="6090637" y="1854047"/>
                <a:ext cx="1954545" cy="1154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0E1053-C928-3446-B6CA-C777139EE1C2}"/>
                </a:ext>
              </a:extLst>
            </p:cNvPr>
            <p:cNvGrpSpPr/>
            <p:nvPr/>
          </p:nvGrpSpPr>
          <p:grpSpPr>
            <a:xfrm>
              <a:off x="988715" y="1754461"/>
              <a:ext cx="6532616" cy="5508963"/>
              <a:chOff x="988715" y="1754461"/>
              <a:chExt cx="6532616" cy="550896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96326-07EC-2D45-8415-644F25205B69}"/>
                  </a:ext>
                </a:extLst>
              </p:cNvPr>
              <p:cNvSpPr txBox="1"/>
              <p:nvPr/>
            </p:nvSpPr>
            <p:spPr>
              <a:xfrm>
                <a:off x="3725021" y="1763085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1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4A49A22-426A-AF47-91B4-6BFDE4176E3E}"/>
                  </a:ext>
                </a:extLst>
              </p:cNvPr>
              <p:cNvSpPr txBox="1"/>
              <p:nvPr/>
            </p:nvSpPr>
            <p:spPr>
              <a:xfrm>
                <a:off x="6435069" y="1754461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2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881F1DF-1DF8-8E45-ACFE-F69E9410A0D7}"/>
                  </a:ext>
                </a:extLst>
              </p:cNvPr>
              <p:cNvSpPr txBox="1"/>
              <p:nvPr/>
            </p:nvSpPr>
            <p:spPr>
              <a:xfrm>
                <a:off x="4771614" y="3090928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3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8108AD9-B0DA-5247-B073-705B8FA3B3D3}"/>
                  </a:ext>
                </a:extLst>
              </p:cNvPr>
              <p:cNvSpPr txBox="1"/>
              <p:nvPr/>
            </p:nvSpPr>
            <p:spPr>
              <a:xfrm>
                <a:off x="4887628" y="3931198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4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2572D17-63F2-8548-BFBC-B6932933C179}"/>
                  </a:ext>
                </a:extLst>
              </p:cNvPr>
              <p:cNvSpPr txBox="1"/>
              <p:nvPr/>
            </p:nvSpPr>
            <p:spPr>
              <a:xfrm>
                <a:off x="988715" y="4557379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5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5090B85-8219-CC4C-A3D5-6D5C84D5AB27}"/>
                  </a:ext>
                </a:extLst>
              </p:cNvPr>
              <p:cNvSpPr txBox="1"/>
              <p:nvPr/>
            </p:nvSpPr>
            <p:spPr>
              <a:xfrm>
                <a:off x="4574762" y="5557018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6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DBC7B82-9307-9E48-9356-451AA8533A9F}"/>
                  </a:ext>
                </a:extLst>
              </p:cNvPr>
              <p:cNvSpPr txBox="1"/>
              <p:nvPr/>
            </p:nvSpPr>
            <p:spPr>
              <a:xfrm>
                <a:off x="5472689" y="7078758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8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FE94B0F-0F64-0942-9A97-1ABCC87D6151}"/>
                  </a:ext>
                </a:extLst>
              </p:cNvPr>
              <p:cNvSpPr txBox="1"/>
              <p:nvPr/>
            </p:nvSpPr>
            <p:spPr>
              <a:xfrm>
                <a:off x="5905148" y="6866747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7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B24F7D5C-D40B-6E44-89F9-E329DF9E604B}"/>
                  </a:ext>
                </a:extLst>
              </p:cNvPr>
              <p:cNvSpPr txBox="1"/>
              <p:nvPr/>
            </p:nvSpPr>
            <p:spPr>
              <a:xfrm>
                <a:off x="7178493" y="6884360"/>
                <a:ext cx="14510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9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7688D66-2C08-F24F-B289-6352574E64F4}"/>
                  </a:ext>
                </a:extLst>
              </p:cNvPr>
              <p:cNvSpPr txBox="1"/>
              <p:nvPr/>
            </p:nvSpPr>
            <p:spPr>
              <a:xfrm>
                <a:off x="7324931" y="3093197"/>
                <a:ext cx="19640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0" rIns="9144" bIns="0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1"/>
                    </a:solidFill>
                  </a:rPr>
                  <a:t>E</a:t>
                </a:r>
                <a:r>
                  <a:rPr lang="en-US" sz="1200" b="1" baseline="-25000" dirty="0">
                    <a:solidFill>
                      <a:schemeClr val="accent1"/>
                    </a:solidFill>
                  </a:rPr>
                  <a:t>10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E7D4A79-4317-174D-95AC-A9FAD7DB436A}"/>
              </a:ext>
            </a:extLst>
          </p:cNvPr>
          <p:cNvGrpSpPr/>
          <p:nvPr/>
        </p:nvGrpSpPr>
        <p:grpSpPr>
          <a:xfrm>
            <a:off x="1148473" y="1908387"/>
            <a:ext cx="6785562" cy="5584132"/>
            <a:chOff x="1148473" y="1908387"/>
            <a:chExt cx="6785562" cy="5584132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2FC589FA-703E-8846-8D91-28C7F9F16894}"/>
                </a:ext>
              </a:extLst>
            </p:cNvPr>
            <p:cNvGrpSpPr/>
            <p:nvPr/>
          </p:nvGrpSpPr>
          <p:grpSpPr>
            <a:xfrm>
              <a:off x="1148473" y="1908387"/>
              <a:ext cx="6785316" cy="1869187"/>
              <a:chOff x="1148473" y="1908387"/>
              <a:chExt cx="6785316" cy="1869187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3CF91D30-F4D3-D74C-A178-A40BC052528C}"/>
                  </a:ext>
                </a:extLst>
              </p:cNvPr>
              <p:cNvSpPr/>
              <p:nvPr/>
            </p:nvSpPr>
            <p:spPr>
              <a:xfrm>
                <a:off x="1148473" y="1908387"/>
                <a:ext cx="803345" cy="1752688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8D0C93D-596E-9F46-9082-025348654ED1}"/>
                  </a:ext>
                </a:extLst>
              </p:cNvPr>
              <p:cNvSpPr/>
              <p:nvPr/>
            </p:nvSpPr>
            <p:spPr>
              <a:xfrm>
                <a:off x="2128961" y="2498948"/>
                <a:ext cx="814046" cy="1162128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66B75D1-85EC-3245-B14B-42C747548678}"/>
                  </a:ext>
                </a:extLst>
              </p:cNvPr>
              <p:cNvSpPr/>
              <p:nvPr/>
            </p:nvSpPr>
            <p:spPr>
              <a:xfrm>
                <a:off x="3139126" y="2498948"/>
                <a:ext cx="795346" cy="1162128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C05318C0-3230-FE4F-93C7-DBC08AD02924}"/>
                  </a:ext>
                </a:extLst>
              </p:cNvPr>
              <p:cNvSpPr/>
              <p:nvPr/>
            </p:nvSpPr>
            <p:spPr>
              <a:xfrm>
                <a:off x="7119743" y="1911223"/>
                <a:ext cx="814046" cy="1866351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0378A3F-9F56-FF4E-9CD6-8B778327EB00}"/>
                  </a:ext>
                </a:extLst>
              </p:cNvPr>
              <p:cNvSpPr/>
              <p:nvPr/>
            </p:nvSpPr>
            <p:spPr>
              <a:xfrm>
                <a:off x="4130928" y="2498964"/>
                <a:ext cx="2808265" cy="1159824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3F977014-2A98-FA45-98FE-D3310AAB235D}"/>
                </a:ext>
              </a:extLst>
            </p:cNvPr>
            <p:cNvGrpSpPr/>
            <p:nvPr/>
          </p:nvGrpSpPr>
          <p:grpSpPr>
            <a:xfrm>
              <a:off x="1148473" y="3914301"/>
              <a:ext cx="3634980" cy="1092039"/>
              <a:chOff x="1148473" y="3914301"/>
              <a:chExt cx="3634980" cy="1092039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0B6C91A-E965-3944-AFF4-F78EB6FFF90E}"/>
                  </a:ext>
                </a:extLst>
              </p:cNvPr>
              <p:cNvSpPr/>
              <p:nvPr/>
            </p:nvSpPr>
            <p:spPr>
              <a:xfrm>
                <a:off x="1148473" y="3914301"/>
                <a:ext cx="836575" cy="1092039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BC57557C-F07A-C64C-BD91-5A258AA22DE9}"/>
                  </a:ext>
                </a:extLst>
              </p:cNvPr>
              <p:cNvSpPr/>
              <p:nvPr/>
            </p:nvSpPr>
            <p:spPr>
              <a:xfrm>
                <a:off x="3469042" y="3931197"/>
                <a:ext cx="1314411" cy="1062765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6D068A2-EAF9-DC4D-B97C-99F1EEDF2BF7}"/>
                </a:ext>
              </a:extLst>
            </p:cNvPr>
            <p:cNvSpPr/>
            <p:nvPr/>
          </p:nvSpPr>
          <p:spPr>
            <a:xfrm>
              <a:off x="3381318" y="7072878"/>
              <a:ext cx="2036516" cy="41964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3C4DB3F7-A324-8847-A2E8-E607F7D47C87}"/>
                </a:ext>
              </a:extLst>
            </p:cNvPr>
            <p:cNvSpPr/>
            <p:nvPr/>
          </p:nvSpPr>
          <p:spPr>
            <a:xfrm>
              <a:off x="6919102" y="4528104"/>
              <a:ext cx="1014687" cy="105285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7BC2F25-9360-1A43-B2D0-A4ECD73168F2}"/>
                </a:ext>
              </a:extLst>
            </p:cNvPr>
            <p:cNvGrpSpPr/>
            <p:nvPr/>
          </p:nvGrpSpPr>
          <p:grpSpPr>
            <a:xfrm>
              <a:off x="4567637" y="5791399"/>
              <a:ext cx="3366398" cy="1053772"/>
              <a:chOff x="4567637" y="5791399"/>
              <a:chExt cx="3366398" cy="1053772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9F03B84A-B75D-AF48-BD56-96930CF30D69}"/>
                  </a:ext>
                </a:extLst>
              </p:cNvPr>
              <p:cNvSpPr/>
              <p:nvPr/>
            </p:nvSpPr>
            <p:spPr>
              <a:xfrm>
                <a:off x="4567637" y="5791399"/>
                <a:ext cx="3366398" cy="427814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495AB86-D669-AD43-BE77-E2C22D3B3A0E}"/>
                  </a:ext>
                </a:extLst>
              </p:cNvPr>
              <p:cNvSpPr/>
              <p:nvPr/>
            </p:nvSpPr>
            <p:spPr>
              <a:xfrm>
                <a:off x="4567637" y="6410236"/>
                <a:ext cx="3344194" cy="434935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1197230" y="19770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7AB10-A8C7-F14F-B94C-DBECE342874B}"/>
              </a:ext>
            </a:extLst>
          </p:cNvPr>
          <p:cNvSpPr/>
          <p:nvPr/>
        </p:nvSpPr>
        <p:spPr>
          <a:xfrm>
            <a:off x="1197230" y="260725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C17E8-6F4D-464F-828B-6648094F41A8}"/>
              </a:ext>
            </a:extLst>
          </p:cNvPr>
          <p:cNvSpPr/>
          <p:nvPr/>
        </p:nvSpPr>
        <p:spPr>
          <a:xfrm>
            <a:off x="2192775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7D2EF-DF83-1246-9401-C0061C7EA017}"/>
              </a:ext>
            </a:extLst>
          </p:cNvPr>
          <p:cNvSpPr/>
          <p:nvPr/>
        </p:nvSpPr>
        <p:spPr>
          <a:xfrm>
            <a:off x="319365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FA970-9BF1-3D4D-9CE7-763B51B50587}"/>
              </a:ext>
            </a:extLst>
          </p:cNvPr>
          <p:cNvSpPr/>
          <p:nvPr/>
        </p:nvSpPr>
        <p:spPr>
          <a:xfrm>
            <a:off x="5193330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84C4E-C05F-7B41-B5F8-8D38785F4B22}"/>
              </a:ext>
            </a:extLst>
          </p:cNvPr>
          <p:cNvSpPr/>
          <p:nvPr/>
        </p:nvSpPr>
        <p:spPr>
          <a:xfrm>
            <a:off x="6184182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201B2-BFB5-3D42-AE0C-FED2292FD2D5}"/>
              </a:ext>
            </a:extLst>
          </p:cNvPr>
          <p:cNvSpPr/>
          <p:nvPr/>
        </p:nvSpPr>
        <p:spPr>
          <a:xfrm>
            <a:off x="7183866" y="197812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09B2E-D371-5E48-B0D3-155330E1A9D5}"/>
              </a:ext>
            </a:extLst>
          </p:cNvPr>
          <p:cNvSpPr/>
          <p:nvPr/>
        </p:nvSpPr>
        <p:spPr>
          <a:xfrm>
            <a:off x="7176896" y="259752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346433" y="177701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 </a:t>
            </a:r>
          </a:p>
          <a:p>
            <a:r>
              <a:rPr lang="en-US" sz="1000" dirty="0"/>
              <a:t>(Food)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0AE39-E98D-784A-B292-ADADB99D42A8}"/>
              </a:ext>
            </a:extLst>
          </p:cNvPr>
          <p:cNvSpPr txBox="1"/>
          <p:nvPr/>
        </p:nvSpPr>
        <p:spPr>
          <a:xfrm>
            <a:off x="313151" y="3042040"/>
            <a:ext cx="58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(Water)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11972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359B-D24D-F643-9850-97C58BEDDFCC}"/>
              </a:ext>
            </a:extLst>
          </p:cNvPr>
          <p:cNvSpPr/>
          <p:nvPr/>
        </p:nvSpPr>
        <p:spPr>
          <a:xfrm>
            <a:off x="2192775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2C7BB-1808-9E4E-B130-7131299ABAB6}"/>
              </a:ext>
            </a:extLst>
          </p:cNvPr>
          <p:cNvSpPr/>
          <p:nvPr/>
        </p:nvSpPr>
        <p:spPr>
          <a:xfrm>
            <a:off x="3193654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61C62E-3D1D-774E-9344-F77AA1158B38}"/>
              </a:ext>
            </a:extLst>
          </p:cNvPr>
          <p:cNvSpPr/>
          <p:nvPr/>
        </p:nvSpPr>
        <p:spPr>
          <a:xfrm>
            <a:off x="51933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406583" y="3777574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  <a:br>
              <a:rPr lang="en-US" sz="1000" dirty="0"/>
            </a:br>
            <a:r>
              <a:rPr lang="en-US" sz="1000" dirty="0"/>
              <a:t>(Air)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1197230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7D08-8ABA-B44D-A292-84C7FF6558E5}"/>
              </a:ext>
            </a:extLst>
          </p:cNvPr>
          <p:cNvSpPr/>
          <p:nvPr/>
        </p:nvSpPr>
        <p:spPr>
          <a:xfrm>
            <a:off x="5672596" y="646186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6AE45-4996-AB4A-BDCA-2B48FF8C88E0}"/>
              </a:ext>
            </a:extLst>
          </p:cNvPr>
          <p:cNvSpPr/>
          <p:nvPr/>
        </p:nvSpPr>
        <p:spPr>
          <a:xfrm>
            <a:off x="5672596" y="584441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D5893D-0E2B-AD44-A621-14CDF4BA35F8}"/>
              </a:ext>
            </a:extLst>
          </p:cNvPr>
          <p:cNvSpPr/>
          <p:nvPr/>
        </p:nvSpPr>
        <p:spPr>
          <a:xfrm>
            <a:off x="968188" y="1742740"/>
            <a:ext cx="7146151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52DA0D-0DC7-2549-88ED-BDCFA36D4202}"/>
              </a:ext>
            </a:extLst>
          </p:cNvPr>
          <p:cNvSpPr/>
          <p:nvPr/>
        </p:nvSpPr>
        <p:spPr>
          <a:xfrm>
            <a:off x="7176896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B62A38-E064-434C-B8C7-8F4A06C137B9}"/>
              </a:ext>
            </a:extLst>
          </p:cNvPr>
          <p:cNvSpPr/>
          <p:nvPr/>
        </p:nvSpPr>
        <p:spPr>
          <a:xfrm>
            <a:off x="1197230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402BF-E15D-1149-89FE-B54D4FC43EB6}"/>
              </a:ext>
            </a:extLst>
          </p:cNvPr>
          <p:cNvSpPr/>
          <p:nvPr/>
        </p:nvSpPr>
        <p:spPr>
          <a:xfrm>
            <a:off x="4643491" y="646186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22A1B2-3AB5-1940-AF58-ED4DA2F2BD9E}"/>
              </a:ext>
            </a:extLst>
          </p:cNvPr>
          <p:cNvSpPr/>
          <p:nvPr/>
        </p:nvSpPr>
        <p:spPr>
          <a:xfrm>
            <a:off x="4643491" y="584441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46D45F-4B78-F448-BD18-7DCA5A8E60C2}"/>
              </a:ext>
            </a:extLst>
          </p:cNvPr>
          <p:cNvSpPr/>
          <p:nvPr/>
        </p:nvSpPr>
        <p:spPr>
          <a:xfrm>
            <a:off x="4045466" y="399710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D2ED10-3AA3-BD40-9EFB-7217C8A2BE0D}"/>
              </a:ext>
            </a:extLst>
          </p:cNvPr>
          <p:cNvSpPr/>
          <p:nvPr/>
        </p:nvSpPr>
        <p:spPr>
          <a:xfrm>
            <a:off x="3539871" y="460552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 Gas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E7BA268-4CCD-534F-976A-6DD8D1AEE324}"/>
              </a:ext>
            </a:extLst>
          </p:cNvPr>
          <p:cNvSpPr/>
          <p:nvPr/>
        </p:nvSpPr>
        <p:spPr>
          <a:xfrm>
            <a:off x="7174100" y="459733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70DA02-874D-CE4B-89E8-5487E6E138D2}"/>
              </a:ext>
            </a:extLst>
          </p:cNvPr>
          <p:cNvSpPr/>
          <p:nvPr/>
        </p:nvSpPr>
        <p:spPr>
          <a:xfrm>
            <a:off x="419194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22A88-3229-4A45-A2C4-2855AF0D1E3F}"/>
              </a:ext>
            </a:extLst>
          </p:cNvPr>
          <p:cNvSpPr/>
          <p:nvPr/>
        </p:nvSpPr>
        <p:spPr>
          <a:xfrm>
            <a:off x="3672732" y="7139824"/>
            <a:ext cx="1693954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Convert nutrients to energy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9F011-7E00-BB40-8AFB-6FEB5C14416B}"/>
              </a:ext>
            </a:extLst>
          </p:cNvPr>
          <p:cNvSpPr/>
          <p:nvPr/>
        </p:nvSpPr>
        <p:spPr>
          <a:xfrm>
            <a:off x="7176896" y="648196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BB98B2B-E7E9-1C4C-BC07-8AEB839B8370}"/>
              </a:ext>
            </a:extLst>
          </p:cNvPr>
          <p:cNvSpPr/>
          <p:nvPr/>
        </p:nvSpPr>
        <p:spPr>
          <a:xfrm>
            <a:off x="7176896" y="584965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E840-CEAF-9947-8016-98AF13F2601E}"/>
              </a:ext>
            </a:extLst>
          </p:cNvPr>
          <p:cNvSpPr txBox="1"/>
          <p:nvPr/>
        </p:nvSpPr>
        <p:spPr>
          <a:xfrm>
            <a:off x="4130928" y="868326"/>
            <a:ext cx="858184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3" b="1" u="sng" dirty="0"/>
              <a:t>INSECTS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7A300F9-69E0-1042-B748-17E68FCD56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883030" y="2762444"/>
            <a:ext cx="309745" cy="483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756C2B6-AECE-0247-AC48-610ADA13C9B7}"/>
              </a:ext>
            </a:extLst>
          </p:cNvPr>
          <p:cNvCxnSpPr>
            <a:cxnSpLocks/>
            <a:stCxn id="8" idx="3"/>
            <a:endCxn id="129" idx="1"/>
          </p:cNvCxnSpPr>
          <p:nvPr/>
        </p:nvCxnSpPr>
        <p:spPr>
          <a:xfrm>
            <a:off x="3879454" y="2762444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F547C74-6522-7045-AF61-E783277F98D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527082" y="2064384"/>
            <a:ext cx="0" cy="53804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BAF6E1-27F4-1E4D-A179-39714483144B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>
            <a:off x="4986391" y="6164459"/>
            <a:ext cx="0" cy="2974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51FA36E-9FAB-5242-9839-FAFED9C89221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6015496" y="6164459"/>
            <a:ext cx="0" cy="2974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9019346-E7EC-0240-B93B-B38930A91FF8}"/>
              </a:ext>
            </a:extLst>
          </p:cNvPr>
          <p:cNvCxnSpPr>
            <a:cxnSpLocks/>
            <a:stCxn id="151" idx="1"/>
            <a:endCxn id="92" idx="3"/>
          </p:cNvCxnSpPr>
          <p:nvPr/>
        </p:nvCxnSpPr>
        <p:spPr>
          <a:xfrm flipH="1">
            <a:off x="1883030" y="4765548"/>
            <a:ext cx="1656841" cy="596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AAF62EA-7E55-DB44-932B-17144A1953E7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519796" y="3700362"/>
            <a:ext cx="0" cy="89803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BEDB85-B980-144B-99A8-01E9F9236937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7519796" y="6169691"/>
            <a:ext cx="0" cy="312274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535AAA7-23E7-BB41-9288-E8EF7EB049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862696" y="2757548"/>
            <a:ext cx="5477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668" y="2137094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77309" y="3427246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F80DE4-4868-FD48-B1D9-B4CBA84B1F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78575" y="2762444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D84E6FD-AB04-4148-BFF0-15BB6D9DFD20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4986391" y="6781909"/>
            <a:ext cx="0" cy="37137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44463-62B9-8249-B075-980C17F2B4ED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5193219" y="6781909"/>
            <a:ext cx="822277" cy="35791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5BBB474-B79A-524D-B938-C98D52918948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4388366" y="4317145"/>
            <a:ext cx="0" cy="2822679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72EDFE4E-1A3B-894D-9FF9-3FCA5F68956B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7517000" y="6802005"/>
            <a:ext cx="2796" cy="480694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42AD5-CF60-3849-B6CA-5836B12873D0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883030" y="3427246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CF5DB38-B9DA-4648-8184-14A949CE8A8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2878575" y="3427246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159F7D2-9986-7940-BD31-41DACE8764B8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3879454" y="3427246"/>
            <a:ext cx="13138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EA909AB-679F-A341-94F4-9D0A5B4334E8}"/>
              </a:ext>
            </a:extLst>
          </p:cNvPr>
          <p:cNvCxnSpPr>
            <a:cxnSpLocks/>
          </p:cNvCxnSpPr>
          <p:nvPr/>
        </p:nvCxnSpPr>
        <p:spPr>
          <a:xfrm>
            <a:off x="6519601" y="2064384"/>
            <a:ext cx="6665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3EFCA2A-7534-6E46-991A-E8C207E001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527082" y="2922464"/>
            <a:ext cx="0" cy="50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81B42635-F36F-5A42-99F4-F56917161D7A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7519796" y="2298163"/>
            <a:ext cx="6970" cy="2993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FC0E782-8325-8E4E-936E-67BACDA3AE38}"/>
              </a:ext>
            </a:extLst>
          </p:cNvPr>
          <p:cNvCxnSpPr>
            <a:cxnSpLocks/>
          </p:cNvCxnSpPr>
          <p:nvPr/>
        </p:nvCxnSpPr>
        <p:spPr>
          <a:xfrm>
            <a:off x="4758667" y="5240068"/>
            <a:ext cx="0" cy="605329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6A7A71D-6285-F54A-A81C-E5924CEF2DBF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5366686" y="7282699"/>
            <a:ext cx="215464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0DB836E8-634C-5544-8769-841F35845E8F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3882771" y="4925568"/>
            <a:ext cx="0" cy="221425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284A924-D816-7646-9400-4CEDF4B0F6AE}"/>
              </a:ext>
            </a:extLst>
          </p:cNvPr>
          <p:cNvCxnSpPr>
            <a:cxnSpLocks/>
          </p:cNvCxnSpPr>
          <p:nvPr/>
        </p:nvCxnSpPr>
        <p:spPr>
          <a:xfrm>
            <a:off x="1540130" y="7595128"/>
            <a:ext cx="6870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CBFEC05A-3DAC-7748-901A-EAA0CBE9EBC8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1540130" y="4931531"/>
            <a:ext cx="0" cy="266359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31BDDD8D-E771-5241-9FD6-DCEFAF73A1C9}"/>
              </a:ext>
            </a:extLst>
          </p:cNvPr>
          <p:cNvCxnSpPr>
            <a:cxnSpLocks/>
          </p:cNvCxnSpPr>
          <p:nvPr/>
        </p:nvCxnSpPr>
        <p:spPr>
          <a:xfrm flipV="1">
            <a:off x="5550986" y="3592878"/>
            <a:ext cx="0" cy="164621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E0A19394-E125-CA41-AB90-45E5F8925C49}"/>
              </a:ext>
            </a:extLst>
          </p:cNvPr>
          <p:cNvSpPr txBox="1"/>
          <p:nvPr/>
        </p:nvSpPr>
        <p:spPr>
          <a:xfrm>
            <a:off x="8191582" y="23548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</p:cNvCxnSpPr>
          <p:nvPr/>
        </p:nvCxnSpPr>
        <p:spPr>
          <a:xfrm flipV="1">
            <a:off x="703825" y="4148609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0A7894EE-439E-5246-B2D3-CF6F5C0AC087}"/>
              </a:ext>
            </a:extLst>
          </p:cNvPr>
          <p:cNvSpPr txBox="1"/>
          <p:nvPr/>
        </p:nvSpPr>
        <p:spPr>
          <a:xfrm>
            <a:off x="8191582" y="314335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63ECBD-3A70-CA40-BF1E-1897FC3EA437}"/>
              </a:ext>
            </a:extLst>
          </p:cNvPr>
          <p:cNvSpPr txBox="1"/>
          <p:nvPr/>
        </p:nvSpPr>
        <p:spPr>
          <a:xfrm>
            <a:off x="6634209" y="1547072"/>
            <a:ext cx="1321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----</a:t>
            </a:r>
            <a:r>
              <a:rPr lang="en-US" sz="900" dirty="0"/>
              <a:t> Biological Clustering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F935B8-89FF-CE4D-B76E-1A9B4BF267C2}"/>
              </a:ext>
            </a:extLst>
          </p:cNvPr>
          <p:cNvSpPr txBox="1"/>
          <p:nvPr/>
        </p:nvSpPr>
        <p:spPr>
          <a:xfrm>
            <a:off x="8181365" y="7193065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</a:p>
          <a:p>
            <a:r>
              <a:rPr lang="en-US" sz="1000" dirty="0"/>
              <a:t>(Air)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1003583-36DD-B649-944B-179452CE2D91}"/>
              </a:ext>
            </a:extLst>
          </p:cNvPr>
          <p:cNvSpPr txBox="1"/>
          <p:nvPr/>
        </p:nvSpPr>
        <p:spPr>
          <a:xfrm>
            <a:off x="6631889" y="126301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----</a:t>
            </a:r>
            <a:r>
              <a:rPr lang="en-US" sz="900" dirty="0"/>
              <a:t> Engineered Clustering</a:t>
            </a:r>
          </a:p>
          <a:p>
            <a:r>
              <a:rPr lang="en-US" sz="900" dirty="0"/>
              <a:t>       (using modular heuristics)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E8240-F55A-D243-A305-AA906B2175A4}"/>
              </a:ext>
            </a:extLst>
          </p:cNvPr>
          <p:cNvCxnSpPr>
            <a:cxnSpLocks/>
            <a:stCxn id="82" idx="0"/>
            <a:endCxn id="195" idx="2"/>
          </p:cNvCxnSpPr>
          <p:nvPr/>
        </p:nvCxnSpPr>
        <p:spPr>
          <a:xfrm flipH="1" flipV="1">
            <a:off x="7517000" y="4917378"/>
            <a:ext cx="2796" cy="3072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D082F9-3AC9-8B4C-BC00-1500D79D04F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40130" y="2297114"/>
            <a:ext cx="0" cy="310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C0B1D-8E9E-CC46-91C8-7E7C4E43153E}"/>
              </a:ext>
            </a:extLst>
          </p:cNvPr>
          <p:cNvCxnSpPr>
            <a:cxnSpLocks/>
            <a:stCxn id="129" idx="3"/>
            <a:endCxn id="9" idx="1"/>
          </p:cNvCxnSpPr>
          <p:nvPr/>
        </p:nvCxnSpPr>
        <p:spPr>
          <a:xfrm>
            <a:off x="4877744" y="2762444"/>
            <a:ext cx="315586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AB60667-0832-3342-B53C-BBC51858FB14}"/>
              </a:ext>
            </a:extLst>
          </p:cNvPr>
          <p:cNvCxnSpPr>
            <a:cxnSpLocks/>
          </p:cNvCxnSpPr>
          <p:nvPr/>
        </p:nvCxnSpPr>
        <p:spPr>
          <a:xfrm>
            <a:off x="5873899" y="2688873"/>
            <a:ext cx="31028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2D0079AE-28A6-7947-88A4-B09A7692BFAB}"/>
              </a:ext>
            </a:extLst>
          </p:cNvPr>
          <p:cNvCxnSpPr>
            <a:cxnSpLocks/>
          </p:cNvCxnSpPr>
          <p:nvPr/>
        </p:nvCxnSpPr>
        <p:spPr>
          <a:xfrm>
            <a:off x="5873899" y="2828088"/>
            <a:ext cx="1459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56FD5046-D42A-6947-B524-088591C5674D}"/>
              </a:ext>
            </a:extLst>
          </p:cNvPr>
          <p:cNvCxnSpPr>
            <a:cxnSpLocks/>
            <a:stCxn id="55" idx="3"/>
            <a:endCxn id="136" idx="1"/>
          </p:cNvCxnSpPr>
          <p:nvPr/>
        </p:nvCxnSpPr>
        <p:spPr>
          <a:xfrm>
            <a:off x="1883030" y="4150660"/>
            <a:ext cx="2162436" cy="6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3A63F7-3268-CB49-BDDA-633A13A43796}"/>
              </a:ext>
            </a:extLst>
          </p:cNvPr>
          <p:cNvCxnSpPr>
            <a:cxnSpLocks/>
            <a:stCxn id="148" idx="0"/>
            <a:endCxn id="82" idx="2"/>
          </p:cNvCxnSpPr>
          <p:nvPr/>
        </p:nvCxnSpPr>
        <p:spPr>
          <a:xfrm flipV="1">
            <a:off x="7519796" y="5544714"/>
            <a:ext cx="0" cy="3049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E442D5C-A367-C747-A987-56813EDCEA39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5193219" y="5384694"/>
            <a:ext cx="1983677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D3460F-4C92-3B4C-A610-9F685B91D864}"/>
              </a:ext>
            </a:extLst>
          </p:cNvPr>
          <p:cNvSpPr/>
          <p:nvPr/>
        </p:nvSpPr>
        <p:spPr>
          <a:xfrm>
            <a:off x="7176896" y="338032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Liquid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B7BC5A5-0FCE-0D48-8678-08C8FD888E00}"/>
              </a:ext>
            </a:extLst>
          </p:cNvPr>
          <p:cNvCxnSpPr>
            <a:cxnSpLocks/>
          </p:cNvCxnSpPr>
          <p:nvPr/>
        </p:nvCxnSpPr>
        <p:spPr>
          <a:xfrm>
            <a:off x="7869322" y="3544445"/>
            <a:ext cx="541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5B2E6-4BE1-5048-8FD5-BA5969CDE369}"/>
              </a:ext>
            </a:extLst>
          </p:cNvPr>
          <p:cNvSpPr txBox="1"/>
          <p:nvPr/>
        </p:nvSpPr>
        <p:spPr>
          <a:xfrm>
            <a:off x="5970173" y="5342714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8CEEDD-10B4-D445-893C-68D098811138}"/>
              </a:ext>
            </a:extLst>
          </p:cNvPr>
          <p:cNvCxnSpPr>
            <a:cxnSpLocks/>
          </p:cNvCxnSpPr>
          <p:nvPr/>
        </p:nvCxnSpPr>
        <p:spPr>
          <a:xfrm>
            <a:off x="5193219" y="5383234"/>
            <a:ext cx="0" cy="46118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44B0977C-0EF5-2445-9B5D-CDE571F5D894}"/>
              </a:ext>
            </a:extLst>
          </p:cNvPr>
          <p:cNvSpPr txBox="1"/>
          <p:nvPr/>
        </p:nvSpPr>
        <p:spPr>
          <a:xfrm>
            <a:off x="1903791" y="2283188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5147D3B-0CC0-C346-AE84-C0B4814C5F9C}"/>
              </a:ext>
            </a:extLst>
          </p:cNvPr>
          <p:cNvSpPr txBox="1"/>
          <p:nvPr/>
        </p:nvSpPr>
        <p:spPr>
          <a:xfrm>
            <a:off x="2248998" y="2404383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2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B516CC-5C23-AC4C-908A-0EC8E181EB57}"/>
              </a:ext>
            </a:extLst>
          </p:cNvPr>
          <p:cNvSpPr txBox="1"/>
          <p:nvPr/>
        </p:nvSpPr>
        <p:spPr>
          <a:xfrm>
            <a:off x="3267592" y="2402822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3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44713E6-9E45-C441-A1EA-737ABF90D6FE}"/>
              </a:ext>
            </a:extLst>
          </p:cNvPr>
          <p:cNvSpPr txBox="1"/>
          <p:nvPr/>
        </p:nvSpPr>
        <p:spPr>
          <a:xfrm>
            <a:off x="4268255" y="2404383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4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70F4DDA-B6F4-464B-A585-75E4F8204DF6}"/>
              </a:ext>
            </a:extLst>
          </p:cNvPr>
          <p:cNvSpPr txBox="1"/>
          <p:nvPr/>
        </p:nvSpPr>
        <p:spPr>
          <a:xfrm>
            <a:off x="7072208" y="2342709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5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84B3328-86AC-B84C-BED4-CE8953077195}"/>
              </a:ext>
            </a:extLst>
          </p:cNvPr>
          <p:cNvSpPr txBox="1"/>
          <p:nvPr/>
        </p:nvSpPr>
        <p:spPr>
          <a:xfrm>
            <a:off x="1937338" y="4184337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6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857CB7-7DEF-7749-B008-150D5DEB1A54}"/>
              </a:ext>
            </a:extLst>
          </p:cNvPr>
          <p:cNvSpPr txBox="1"/>
          <p:nvPr/>
        </p:nvSpPr>
        <p:spPr>
          <a:xfrm>
            <a:off x="4728308" y="4615843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7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6F353-6ADC-A642-B64B-5EA69BEC37D1}"/>
              </a:ext>
            </a:extLst>
          </p:cNvPr>
          <p:cNvSpPr txBox="1"/>
          <p:nvPr/>
        </p:nvSpPr>
        <p:spPr>
          <a:xfrm>
            <a:off x="6632227" y="5685344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8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8484023-84EA-2B47-91D0-27289D272ABF}"/>
              </a:ext>
            </a:extLst>
          </p:cNvPr>
          <p:cNvSpPr txBox="1"/>
          <p:nvPr/>
        </p:nvSpPr>
        <p:spPr>
          <a:xfrm>
            <a:off x="6640810" y="6744569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9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8C994C95-DE7C-0D4D-95D6-CD25321A4424}"/>
              </a:ext>
            </a:extLst>
          </p:cNvPr>
          <p:cNvCxnSpPr>
            <a:cxnSpLocks/>
          </p:cNvCxnSpPr>
          <p:nvPr/>
        </p:nvCxnSpPr>
        <p:spPr>
          <a:xfrm>
            <a:off x="6023588" y="2828088"/>
            <a:ext cx="0" cy="301633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86D1ED0-0E3E-3945-8959-F4E9759491F1}"/>
              </a:ext>
            </a:extLst>
          </p:cNvPr>
          <p:cNvCxnSpPr>
            <a:cxnSpLocks/>
          </p:cNvCxnSpPr>
          <p:nvPr/>
        </p:nvCxnSpPr>
        <p:spPr>
          <a:xfrm flipH="1">
            <a:off x="4758667" y="5239090"/>
            <a:ext cx="7923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E4D147C-CC4E-8945-999B-CCB8418063AF}"/>
              </a:ext>
            </a:extLst>
          </p:cNvPr>
          <p:cNvSpPr txBox="1"/>
          <p:nvPr/>
        </p:nvSpPr>
        <p:spPr>
          <a:xfrm>
            <a:off x="6830457" y="4608911"/>
            <a:ext cx="207621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11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E3C3973-575C-1449-A943-B5E4F0B3CADF}"/>
              </a:ext>
            </a:extLst>
          </p:cNvPr>
          <p:cNvSpPr txBox="1"/>
          <p:nvPr/>
        </p:nvSpPr>
        <p:spPr>
          <a:xfrm>
            <a:off x="3275413" y="7153282"/>
            <a:ext cx="20762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10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5F15164-C8EA-3844-9AF3-033036DB0CD2}"/>
              </a:ext>
            </a:extLst>
          </p:cNvPr>
          <p:cNvSpPr txBox="1"/>
          <p:nvPr/>
        </p:nvSpPr>
        <p:spPr>
          <a:xfrm>
            <a:off x="5991386" y="3388146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9CD04CE-C686-4A49-8805-C68B5918B960}"/>
              </a:ext>
            </a:extLst>
          </p:cNvPr>
          <p:cNvCxnSpPr>
            <a:cxnSpLocks/>
          </p:cNvCxnSpPr>
          <p:nvPr/>
        </p:nvCxnSpPr>
        <p:spPr>
          <a:xfrm flipV="1">
            <a:off x="5879130" y="3427246"/>
            <a:ext cx="647952" cy="356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245827A-4F9E-4647-A308-6EAADC365820}"/>
              </a:ext>
            </a:extLst>
          </p:cNvPr>
          <p:cNvCxnSpPr>
            <a:cxnSpLocks/>
            <a:stCxn id="139" idx="2"/>
          </p:cNvCxnSpPr>
          <p:nvPr/>
        </p:nvCxnSpPr>
        <p:spPr>
          <a:xfrm flipV="1">
            <a:off x="4974267" y="6781909"/>
            <a:ext cx="2199833" cy="10196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00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3CA93E-BCB5-744F-8B9D-DFC249E46E2B}"/>
              </a:ext>
            </a:extLst>
          </p:cNvPr>
          <p:cNvSpPr txBox="1"/>
          <p:nvPr/>
        </p:nvSpPr>
        <p:spPr>
          <a:xfrm>
            <a:off x="14009511" y="745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148A83-FA2A-634A-9DA1-BD5E0272C03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88156" y="1467556"/>
            <a:ext cx="515688" cy="246888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0FCD8F-AC26-6A43-A064-15A89887802E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1188156" y="1806222"/>
            <a:ext cx="515688" cy="23220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25F522-C7EE-0B48-A2D9-C36730D5C692}"/>
              </a:ext>
            </a:extLst>
          </p:cNvPr>
          <p:cNvCxnSpPr>
            <a:cxnSpLocks/>
            <a:stCxn id="4" idx="7"/>
            <a:endCxn id="6" idx="1"/>
          </p:cNvCxnSpPr>
          <p:nvPr/>
        </p:nvCxnSpPr>
        <p:spPr>
          <a:xfrm>
            <a:off x="2027134" y="1715133"/>
            <a:ext cx="493742" cy="0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2A1DE-34BB-534C-8F41-DFFCF072B090}"/>
              </a:ext>
            </a:extLst>
          </p:cNvPr>
          <p:cNvCxnSpPr>
            <a:cxnSpLocks/>
            <a:stCxn id="4" idx="5"/>
            <a:endCxn id="6" idx="3"/>
          </p:cNvCxnSpPr>
          <p:nvPr/>
        </p:nvCxnSpPr>
        <p:spPr>
          <a:xfrm>
            <a:off x="2027134" y="2038423"/>
            <a:ext cx="493742" cy="0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7B23A64-6448-A746-94A9-D288CAA4B2C2}"/>
              </a:ext>
            </a:extLst>
          </p:cNvPr>
          <p:cNvSpPr/>
          <p:nvPr/>
        </p:nvSpPr>
        <p:spPr>
          <a:xfrm>
            <a:off x="1636889" y="1648178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5176C5-66FF-DC45-A64D-3E38C89D0E8B}"/>
              </a:ext>
            </a:extLst>
          </p:cNvPr>
          <p:cNvSpPr/>
          <p:nvPr/>
        </p:nvSpPr>
        <p:spPr>
          <a:xfrm>
            <a:off x="2453921" y="1648178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FA2D7C-8317-4343-878B-CBA83CDC6AF5}"/>
              </a:ext>
            </a:extLst>
          </p:cNvPr>
          <p:cNvCxnSpPr>
            <a:cxnSpLocks/>
            <a:stCxn id="6" idx="7"/>
            <a:endCxn id="28" idx="1"/>
          </p:cNvCxnSpPr>
          <p:nvPr/>
        </p:nvCxnSpPr>
        <p:spPr>
          <a:xfrm>
            <a:off x="2844166" y="1715133"/>
            <a:ext cx="493742" cy="0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3BB1A1-D6B0-CE44-9B99-9733F408EFC7}"/>
              </a:ext>
            </a:extLst>
          </p:cNvPr>
          <p:cNvCxnSpPr>
            <a:cxnSpLocks/>
            <a:stCxn id="6" idx="5"/>
            <a:endCxn id="28" idx="3"/>
          </p:cNvCxnSpPr>
          <p:nvPr/>
        </p:nvCxnSpPr>
        <p:spPr>
          <a:xfrm>
            <a:off x="2844166" y="2038423"/>
            <a:ext cx="493742" cy="0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6867C5A-D5C7-9E49-885F-3C5BB9D34354}"/>
              </a:ext>
            </a:extLst>
          </p:cNvPr>
          <p:cNvSpPr/>
          <p:nvPr/>
        </p:nvSpPr>
        <p:spPr>
          <a:xfrm>
            <a:off x="3270953" y="1648178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30816E-BDD2-F542-8ECA-6661DD0699BB}"/>
              </a:ext>
            </a:extLst>
          </p:cNvPr>
          <p:cNvCxnSpPr>
            <a:cxnSpLocks/>
            <a:stCxn id="28" idx="7"/>
            <a:endCxn id="34" idx="1"/>
          </p:cNvCxnSpPr>
          <p:nvPr/>
        </p:nvCxnSpPr>
        <p:spPr>
          <a:xfrm>
            <a:off x="3661198" y="1715133"/>
            <a:ext cx="493742" cy="0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785DCDD-AA55-004C-BB98-8831330AEAEE}"/>
              </a:ext>
            </a:extLst>
          </p:cNvPr>
          <p:cNvSpPr/>
          <p:nvPr/>
        </p:nvSpPr>
        <p:spPr>
          <a:xfrm>
            <a:off x="4087985" y="1648178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AE79163-AC15-0745-BA83-75D2A92A3731}"/>
              </a:ext>
            </a:extLst>
          </p:cNvPr>
          <p:cNvSpPr/>
          <p:nvPr/>
        </p:nvSpPr>
        <p:spPr>
          <a:xfrm>
            <a:off x="4905017" y="1648178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5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049D9A-0993-3146-B207-8781BBB337C2}"/>
              </a:ext>
            </a:extLst>
          </p:cNvPr>
          <p:cNvCxnSpPr>
            <a:cxnSpLocks/>
            <a:stCxn id="28" idx="5"/>
            <a:endCxn id="34" idx="3"/>
          </p:cNvCxnSpPr>
          <p:nvPr/>
        </p:nvCxnSpPr>
        <p:spPr>
          <a:xfrm>
            <a:off x="3661198" y="2038423"/>
            <a:ext cx="493742" cy="0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33728F-76AC-C94F-8C28-359AC65FE40B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5362217" y="1876778"/>
            <a:ext cx="462850" cy="0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9B0D196-328F-4C45-A53D-0F22F42B889E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217402" y="2269067"/>
            <a:ext cx="486442" cy="226555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87C393-8A45-7944-9033-7035ED3AF592}"/>
              </a:ext>
            </a:extLst>
          </p:cNvPr>
          <p:cNvCxnSpPr>
            <a:cxnSpLocks/>
            <a:stCxn id="71" idx="7"/>
            <a:endCxn id="72" idx="1"/>
          </p:cNvCxnSpPr>
          <p:nvPr/>
        </p:nvCxnSpPr>
        <p:spPr>
          <a:xfrm>
            <a:off x="2027134" y="2495622"/>
            <a:ext cx="493742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A90853A-01DF-CC46-9C86-12EA77C0E322}"/>
              </a:ext>
            </a:extLst>
          </p:cNvPr>
          <p:cNvSpPr/>
          <p:nvPr/>
        </p:nvSpPr>
        <p:spPr>
          <a:xfrm>
            <a:off x="1636889" y="242866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6</a:t>
            </a:r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F47C866-0A09-9141-8750-DDD70D17221E}"/>
              </a:ext>
            </a:extLst>
          </p:cNvPr>
          <p:cNvSpPr/>
          <p:nvPr/>
        </p:nvSpPr>
        <p:spPr>
          <a:xfrm>
            <a:off x="2453921" y="242866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7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8D40762-757E-5443-92E1-77EB0F19DFA3}"/>
              </a:ext>
            </a:extLst>
          </p:cNvPr>
          <p:cNvCxnSpPr>
            <a:cxnSpLocks/>
            <a:stCxn id="72" idx="7"/>
            <a:endCxn id="75" idx="1"/>
          </p:cNvCxnSpPr>
          <p:nvPr/>
        </p:nvCxnSpPr>
        <p:spPr>
          <a:xfrm>
            <a:off x="2844166" y="2495622"/>
            <a:ext cx="493742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C7D9712-C2F6-5A41-96CE-5ECE9CA4D00E}"/>
              </a:ext>
            </a:extLst>
          </p:cNvPr>
          <p:cNvSpPr/>
          <p:nvPr/>
        </p:nvSpPr>
        <p:spPr>
          <a:xfrm>
            <a:off x="3270953" y="242866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8</a:t>
            </a:r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BB45662-93D2-1642-8979-B421D05139E1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1246644" y="2818912"/>
            <a:ext cx="457200" cy="226555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A7FB3ED-24CD-6248-BE51-12E716E4014D}"/>
              </a:ext>
            </a:extLst>
          </p:cNvPr>
          <p:cNvCxnSpPr>
            <a:cxnSpLocks/>
            <a:stCxn id="72" idx="3"/>
            <a:endCxn id="71" idx="5"/>
          </p:cNvCxnSpPr>
          <p:nvPr/>
        </p:nvCxnSpPr>
        <p:spPr>
          <a:xfrm flipH="1">
            <a:off x="2027134" y="2818912"/>
            <a:ext cx="493742" cy="0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ADD8B-F56A-764F-A3BE-FC71E374B325}"/>
              </a:ext>
            </a:extLst>
          </p:cNvPr>
          <p:cNvCxnSpPr>
            <a:cxnSpLocks/>
            <a:stCxn id="75" idx="3"/>
            <a:endCxn id="72" idx="5"/>
          </p:cNvCxnSpPr>
          <p:nvPr/>
        </p:nvCxnSpPr>
        <p:spPr>
          <a:xfrm flipH="1">
            <a:off x="2844166" y="2818912"/>
            <a:ext cx="493742" cy="0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A78DDD98-8C18-9A4A-AD6A-3808ADCB8596}"/>
              </a:ext>
            </a:extLst>
          </p:cNvPr>
          <p:cNvSpPr/>
          <p:nvPr/>
        </p:nvSpPr>
        <p:spPr>
          <a:xfrm>
            <a:off x="4087985" y="242866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9</a:t>
            </a:r>
            <a:endParaRPr lang="en-US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87FA0B7-BE9B-6248-95B2-705043F3D153}"/>
              </a:ext>
            </a:extLst>
          </p:cNvPr>
          <p:cNvCxnSpPr>
            <a:cxnSpLocks/>
            <a:stCxn id="75" idx="7"/>
            <a:endCxn id="105" idx="1"/>
          </p:cNvCxnSpPr>
          <p:nvPr/>
        </p:nvCxnSpPr>
        <p:spPr>
          <a:xfrm>
            <a:off x="3661198" y="2495622"/>
            <a:ext cx="493742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66089F1-8DC9-094C-BBDC-6639290D4C0D}"/>
              </a:ext>
            </a:extLst>
          </p:cNvPr>
          <p:cNvCxnSpPr>
            <a:cxnSpLocks/>
            <a:stCxn id="105" idx="3"/>
            <a:endCxn id="75" idx="5"/>
          </p:cNvCxnSpPr>
          <p:nvPr/>
        </p:nvCxnSpPr>
        <p:spPr>
          <a:xfrm flipH="1">
            <a:off x="3661198" y="2818912"/>
            <a:ext cx="493742" cy="0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53A8221-774F-4F41-A653-8903C2B4FDE2}"/>
              </a:ext>
            </a:extLst>
          </p:cNvPr>
          <p:cNvCxnSpPr>
            <a:cxnSpLocks/>
            <a:stCxn id="34" idx="6"/>
            <a:endCxn id="44" idx="2"/>
          </p:cNvCxnSpPr>
          <p:nvPr/>
        </p:nvCxnSpPr>
        <p:spPr>
          <a:xfrm>
            <a:off x="4545185" y="1876778"/>
            <a:ext cx="359832" cy="0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4459AF3-49D2-EE41-B164-A1459C07750C}"/>
              </a:ext>
            </a:extLst>
          </p:cNvPr>
          <p:cNvCxnSpPr>
            <a:cxnSpLocks/>
            <a:stCxn id="34" idx="5"/>
            <a:endCxn id="105" idx="7"/>
          </p:cNvCxnSpPr>
          <p:nvPr/>
        </p:nvCxnSpPr>
        <p:spPr>
          <a:xfrm>
            <a:off x="4478230" y="2038423"/>
            <a:ext cx="0" cy="457199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3A8E59B-6CEA-BB4D-A673-700906A44AE7}"/>
              </a:ext>
            </a:extLst>
          </p:cNvPr>
          <p:cNvCxnSpPr>
            <a:cxnSpLocks/>
            <a:stCxn id="34" idx="3"/>
            <a:endCxn id="105" idx="1"/>
          </p:cNvCxnSpPr>
          <p:nvPr/>
        </p:nvCxnSpPr>
        <p:spPr>
          <a:xfrm>
            <a:off x="4154940" y="2038423"/>
            <a:ext cx="0" cy="457199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FB5EFF05-0EB1-874A-BF4E-05F79757E002}"/>
              </a:ext>
            </a:extLst>
          </p:cNvPr>
          <p:cNvSpPr/>
          <p:nvPr/>
        </p:nvSpPr>
        <p:spPr>
          <a:xfrm>
            <a:off x="4905017" y="242866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10</a:t>
            </a:r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E17A153-1CBB-9548-98C9-9727835E1127}"/>
              </a:ext>
            </a:extLst>
          </p:cNvPr>
          <p:cNvCxnSpPr>
            <a:cxnSpLocks/>
            <a:stCxn id="105" idx="7"/>
            <a:endCxn id="134" idx="1"/>
          </p:cNvCxnSpPr>
          <p:nvPr/>
        </p:nvCxnSpPr>
        <p:spPr>
          <a:xfrm>
            <a:off x="4478230" y="2495622"/>
            <a:ext cx="493742" cy="0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BB96896-11F6-B141-82EF-DDDB025FB310}"/>
              </a:ext>
            </a:extLst>
          </p:cNvPr>
          <p:cNvCxnSpPr>
            <a:cxnSpLocks/>
            <a:stCxn id="105" idx="6"/>
            <a:endCxn id="134" idx="2"/>
          </p:cNvCxnSpPr>
          <p:nvPr/>
        </p:nvCxnSpPr>
        <p:spPr>
          <a:xfrm>
            <a:off x="4545185" y="2657267"/>
            <a:ext cx="359832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C5BBB3E-0E4F-1C4F-AA4C-1E5AC48CE675}"/>
              </a:ext>
            </a:extLst>
          </p:cNvPr>
          <p:cNvCxnSpPr>
            <a:cxnSpLocks/>
            <a:stCxn id="105" idx="5"/>
            <a:endCxn id="134" idx="3"/>
          </p:cNvCxnSpPr>
          <p:nvPr/>
        </p:nvCxnSpPr>
        <p:spPr>
          <a:xfrm>
            <a:off x="4478230" y="2818912"/>
            <a:ext cx="493742" cy="0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F0A30E0D-EDFC-9D43-BF68-671870F4A331}"/>
              </a:ext>
            </a:extLst>
          </p:cNvPr>
          <p:cNvSpPr/>
          <p:nvPr/>
        </p:nvSpPr>
        <p:spPr>
          <a:xfrm>
            <a:off x="4905017" y="320662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11</a:t>
            </a:r>
            <a:endParaRPr lang="en-US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E4D11B4-D291-5E4A-9518-01835E74EAC3}"/>
              </a:ext>
            </a:extLst>
          </p:cNvPr>
          <p:cNvCxnSpPr>
            <a:cxnSpLocks/>
            <a:stCxn id="134" idx="5"/>
            <a:endCxn id="149" idx="7"/>
          </p:cNvCxnSpPr>
          <p:nvPr/>
        </p:nvCxnSpPr>
        <p:spPr>
          <a:xfrm>
            <a:off x="5295262" y="2818912"/>
            <a:ext cx="0" cy="454666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FA88293-C1B5-9042-BAE1-A0A8EB56BF53}"/>
              </a:ext>
            </a:extLst>
          </p:cNvPr>
          <p:cNvCxnSpPr>
            <a:cxnSpLocks/>
            <a:stCxn id="134" idx="4"/>
            <a:endCxn id="149" idx="0"/>
          </p:cNvCxnSpPr>
          <p:nvPr/>
        </p:nvCxnSpPr>
        <p:spPr>
          <a:xfrm>
            <a:off x="5133617" y="2885867"/>
            <a:ext cx="0" cy="320756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E518F63-1B7E-B245-A9E1-D4FA29C867EB}"/>
              </a:ext>
            </a:extLst>
          </p:cNvPr>
          <p:cNvCxnSpPr>
            <a:cxnSpLocks/>
            <a:stCxn id="134" idx="3"/>
            <a:endCxn id="149" idx="1"/>
          </p:cNvCxnSpPr>
          <p:nvPr/>
        </p:nvCxnSpPr>
        <p:spPr>
          <a:xfrm>
            <a:off x="4971972" y="2818912"/>
            <a:ext cx="0" cy="454666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27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F18F7BB-80B9-B846-8C21-19D0DD42C569}"/>
              </a:ext>
            </a:extLst>
          </p:cNvPr>
          <p:cNvGrpSpPr/>
          <p:nvPr/>
        </p:nvGrpSpPr>
        <p:grpSpPr>
          <a:xfrm>
            <a:off x="1137773" y="1908387"/>
            <a:ext cx="6796016" cy="5655249"/>
            <a:chOff x="1137773" y="1908387"/>
            <a:chExt cx="6796016" cy="56552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60416F0-86D4-8545-8AAA-CAA62F7147DC}"/>
                </a:ext>
              </a:extLst>
            </p:cNvPr>
            <p:cNvGrpSpPr/>
            <p:nvPr/>
          </p:nvGrpSpPr>
          <p:grpSpPr>
            <a:xfrm>
              <a:off x="1137773" y="1908387"/>
              <a:ext cx="6796016" cy="1752688"/>
              <a:chOff x="1137773" y="1908387"/>
              <a:chExt cx="6796016" cy="1752688"/>
            </a:xfrm>
          </p:grpSpPr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F155B080-6986-EF4F-8632-2BA5876E30A5}"/>
                  </a:ext>
                </a:extLst>
              </p:cNvPr>
              <p:cNvSpPr/>
              <p:nvPr/>
            </p:nvSpPr>
            <p:spPr>
              <a:xfrm>
                <a:off x="1946988" y="1908387"/>
                <a:ext cx="994550" cy="457200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DB4BB3D-E827-944B-8289-5D4EB593E9F4}"/>
                  </a:ext>
                </a:extLst>
              </p:cNvPr>
              <p:cNvSpPr/>
              <p:nvPr/>
            </p:nvSpPr>
            <p:spPr>
              <a:xfrm>
                <a:off x="1137773" y="1908387"/>
                <a:ext cx="814046" cy="1752688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7C7C7A6-7B3B-0B4D-825D-2F4AF2DCD85B}"/>
                  </a:ext>
                </a:extLst>
              </p:cNvPr>
              <p:cNvSpPr/>
              <p:nvPr/>
            </p:nvSpPr>
            <p:spPr>
              <a:xfrm>
                <a:off x="2119725" y="2529158"/>
                <a:ext cx="814046" cy="113191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30A696D-445A-364A-89B4-4BC30ED3C2A7}"/>
                  </a:ext>
                </a:extLst>
              </p:cNvPr>
              <p:cNvSpPr/>
              <p:nvPr/>
            </p:nvSpPr>
            <p:spPr>
              <a:xfrm>
                <a:off x="3120426" y="2529158"/>
                <a:ext cx="814046" cy="113191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26A732D-A710-DE4E-B412-83961219808F}"/>
                  </a:ext>
                </a:extLst>
              </p:cNvPr>
              <p:cNvSpPr/>
              <p:nvPr/>
            </p:nvSpPr>
            <p:spPr>
              <a:xfrm>
                <a:off x="5121493" y="2529158"/>
                <a:ext cx="814046" cy="113191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916266A-5642-7D42-809B-5CD487364F4A}"/>
                  </a:ext>
                </a:extLst>
              </p:cNvPr>
              <p:cNvSpPr/>
              <p:nvPr/>
            </p:nvSpPr>
            <p:spPr>
              <a:xfrm>
                <a:off x="4123461" y="2529187"/>
                <a:ext cx="994550" cy="457200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5B339B0-5B93-F74D-893E-FEBE07E4E311}"/>
                  </a:ext>
                </a:extLst>
              </p:cNvPr>
              <p:cNvSpPr/>
              <p:nvPr/>
            </p:nvSpPr>
            <p:spPr>
              <a:xfrm>
                <a:off x="7119743" y="1911223"/>
                <a:ext cx="814046" cy="1749852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544A9E4-A17A-E54A-B512-B8106B5E5E73}"/>
                  </a:ext>
                </a:extLst>
              </p:cNvPr>
              <p:cNvSpPr/>
              <p:nvPr/>
            </p:nvSpPr>
            <p:spPr>
              <a:xfrm>
                <a:off x="5937152" y="2529115"/>
                <a:ext cx="994550" cy="457200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6EEEC4-DE23-BB44-B9FD-AB37FD850417}"/>
                </a:ext>
              </a:extLst>
            </p:cNvPr>
            <p:cNvGrpSpPr/>
            <p:nvPr/>
          </p:nvGrpSpPr>
          <p:grpSpPr>
            <a:xfrm>
              <a:off x="1147730" y="3912443"/>
              <a:ext cx="3788626" cy="1093898"/>
              <a:chOff x="1147730" y="3912443"/>
              <a:chExt cx="3788626" cy="1093898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87B14BA-DE26-3B4A-96AA-514E9A9416F3}"/>
                  </a:ext>
                </a:extLst>
              </p:cNvPr>
              <p:cNvSpPr/>
              <p:nvPr/>
            </p:nvSpPr>
            <p:spPr>
              <a:xfrm>
                <a:off x="1147730" y="3914301"/>
                <a:ext cx="801838" cy="1092039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89DB2D9-7D49-634E-AB5B-30B9E3FD1D6A}"/>
                  </a:ext>
                </a:extLst>
              </p:cNvPr>
              <p:cNvSpPr/>
              <p:nvPr/>
            </p:nvSpPr>
            <p:spPr>
              <a:xfrm>
                <a:off x="3131667" y="3912443"/>
                <a:ext cx="814046" cy="1093898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FA13774-6A0A-1847-9DCD-B8F865C138D1}"/>
                  </a:ext>
                </a:extLst>
              </p:cNvPr>
              <p:cNvSpPr/>
              <p:nvPr/>
            </p:nvSpPr>
            <p:spPr>
              <a:xfrm>
                <a:off x="1949323" y="3915508"/>
                <a:ext cx="994550" cy="457200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BBF2BDA-FBAA-3544-B452-CB30225CEB8E}"/>
                  </a:ext>
                </a:extLst>
              </p:cNvPr>
              <p:cNvSpPr/>
              <p:nvPr/>
            </p:nvSpPr>
            <p:spPr>
              <a:xfrm>
                <a:off x="4122310" y="3912443"/>
                <a:ext cx="814046" cy="1093898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E5797F2-E078-8548-910E-808DCF12BE7E}"/>
                </a:ext>
              </a:extLst>
            </p:cNvPr>
            <p:cNvSpPr/>
            <p:nvPr/>
          </p:nvSpPr>
          <p:spPr>
            <a:xfrm>
              <a:off x="2597186" y="7143995"/>
              <a:ext cx="1844875" cy="41964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D51429E-B638-CB43-96F5-D57176652FF7}"/>
                </a:ext>
              </a:extLst>
            </p:cNvPr>
            <p:cNvGrpSpPr/>
            <p:nvPr/>
          </p:nvGrpSpPr>
          <p:grpSpPr>
            <a:xfrm>
              <a:off x="6122232" y="3914584"/>
              <a:ext cx="1803873" cy="1683563"/>
              <a:chOff x="6122232" y="3914584"/>
              <a:chExt cx="1803873" cy="1683563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E35AE24-A617-B445-9B4C-2CC600BFDF09}"/>
                  </a:ext>
                </a:extLst>
              </p:cNvPr>
              <p:cNvSpPr/>
              <p:nvPr/>
            </p:nvSpPr>
            <p:spPr>
              <a:xfrm>
                <a:off x="7112059" y="3914584"/>
                <a:ext cx="814046" cy="1087300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32F766DC-E90B-2349-A947-BD85C49A9DF3}"/>
                  </a:ext>
                </a:extLst>
              </p:cNvPr>
              <p:cNvSpPr/>
              <p:nvPr/>
            </p:nvSpPr>
            <p:spPr>
              <a:xfrm>
                <a:off x="6122232" y="4523741"/>
                <a:ext cx="814046" cy="482599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9FB0065-6113-C947-B340-01A9404B9227}"/>
                  </a:ext>
                </a:extLst>
              </p:cNvPr>
              <p:cNvSpPr/>
              <p:nvPr/>
            </p:nvSpPr>
            <p:spPr>
              <a:xfrm>
                <a:off x="6127997" y="5142364"/>
                <a:ext cx="1798107" cy="455783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034EB68-E9D8-504F-8059-B14DD04CAE70}"/>
                </a:ext>
              </a:extLst>
            </p:cNvPr>
            <p:cNvGrpSpPr/>
            <p:nvPr/>
          </p:nvGrpSpPr>
          <p:grpSpPr>
            <a:xfrm>
              <a:off x="2098965" y="5900468"/>
              <a:ext cx="5812866" cy="1057564"/>
              <a:chOff x="2098965" y="5900468"/>
              <a:chExt cx="5812866" cy="1057564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ED15A1B-9DE5-CD4D-BD31-D7FE637D59BC}"/>
                  </a:ext>
                </a:extLst>
              </p:cNvPr>
              <p:cNvSpPr/>
              <p:nvPr/>
            </p:nvSpPr>
            <p:spPr>
              <a:xfrm>
                <a:off x="2098965" y="5900468"/>
                <a:ext cx="5812866" cy="442823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30D39D1-B053-C24B-8B8B-C5DAFC2B7ADF}"/>
                  </a:ext>
                </a:extLst>
              </p:cNvPr>
              <p:cNvSpPr/>
              <p:nvPr/>
            </p:nvSpPr>
            <p:spPr>
              <a:xfrm>
                <a:off x="2098965" y="6502367"/>
                <a:ext cx="5812866" cy="455665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1F188A9-80C3-3943-A585-CC69839F2328}"/>
              </a:ext>
            </a:extLst>
          </p:cNvPr>
          <p:cNvGrpSpPr/>
          <p:nvPr/>
        </p:nvGrpSpPr>
        <p:grpSpPr>
          <a:xfrm>
            <a:off x="1897147" y="1920240"/>
            <a:ext cx="4152843" cy="2431474"/>
            <a:chOff x="1897147" y="1920240"/>
            <a:chExt cx="4152843" cy="2431474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60B55D8-16BB-CE47-8CC9-CB463DE93A79}"/>
                </a:ext>
              </a:extLst>
            </p:cNvPr>
            <p:cNvSpPr/>
            <p:nvPr/>
          </p:nvSpPr>
          <p:spPr>
            <a:xfrm flipH="1">
              <a:off x="1906245" y="1920240"/>
              <a:ext cx="173840" cy="434340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9AC8004-77C1-8649-A406-5849916B6682}"/>
                </a:ext>
              </a:extLst>
            </p:cNvPr>
            <p:cNvSpPr/>
            <p:nvPr/>
          </p:nvSpPr>
          <p:spPr>
            <a:xfrm flipH="1">
              <a:off x="5034884" y="2549562"/>
              <a:ext cx="129299" cy="428394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9C25025-D203-F546-ACC1-886B0330A5DD}"/>
                </a:ext>
              </a:extLst>
            </p:cNvPr>
            <p:cNvSpPr/>
            <p:nvPr/>
          </p:nvSpPr>
          <p:spPr>
            <a:xfrm flipH="1">
              <a:off x="5892175" y="2543201"/>
              <a:ext cx="157815" cy="424392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30599DF-451C-C148-AC15-E54364BA9CFC}"/>
                </a:ext>
              </a:extLst>
            </p:cNvPr>
            <p:cNvSpPr/>
            <p:nvPr/>
          </p:nvSpPr>
          <p:spPr>
            <a:xfrm flipH="1">
              <a:off x="1897147" y="3928050"/>
              <a:ext cx="133873" cy="423664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26B423-F269-3B44-A548-53CE18D070CE}"/>
              </a:ext>
            </a:extLst>
          </p:cNvPr>
          <p:cNvGrpSpPr/>
          <p:nvPr/>
        </p:nvGrpSpPr>
        <p:grpSpPr>
          <a:xfrm>
            <a:off x="1096705" y="1852562"/>
            <a:ext cx="6876587" cy="5749821"/>
            <a:chOff x="1096705" y="1852562"/>
            <a:chExt cx="6876587" cy="574982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EDC24D-3056-A64E-A852-DCE65CACCE5C}"/>
                </a:ext>
              </a:extLst>
            </p:cNvPr>
            <p:cNvGrpSpPr/>
            <p:nvPr/>
          </p:nvGrpSpPr>
          <p:grpSpPr>
            <a:xfrm>
              <a:off x="1097605" y="3863306"/>
              <a:ext cx="3882137" cy="1190130"/>
              <a:chOff x="1097605" y="3863306"/>
              <a:chExt cx="3882137" cy="1190130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2295420-AA5E-BF4F-BE84-0395E66D7470}"/>
                  </a:ext>
                </a:extLst>
              </p:cNvPr>
              <p:cNvSpPr/>
              <p:nvPr/>
            </p:nvSpPr>
            <p:spPr>
              <a:xfrm>
                <a:off x="1103332" y="3863306"/>
                <a:ext cx="3876410" cy="55020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56E1C72-8BC0-C24E-9AD1-5499E99C61FE}"/>
                  </a:ext>
                </a:extLst>
              </p:cNvPr>
              <p:cNvSpPr/>
              <p:nvPr/>
            </p:nvSpPr>
            <p:spPr>
              <a:xfrm>
                <a:off x="1097605" y="4520015"/>
                <a:ext cx="3876410" cy="533421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C22853B-4026-EE4A-BADF-3146C16F88D7}"/>
                </a:ext>
              </a:extLst>
            </p:cNvPr>
            <p:cNvGrpSpPr/>
            <p:nvPr/>
          </p:nvGrpSpPr>
          <p:grpSpPr>
            <a:xfrm>
              <a:off x="1096705" y="1852562"/>
              <a:ext cx="6876587" cy="1865103"/>
              <a:chOff x="1096705" y="1852562"/>
              <a:chExt cx="6876587" cy="1865103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6AE058B1-E03E-E04F-B8E6-5BCB41BA57ED}"/>
                  </a:ext>
                </a:extLst>
              </p:cNvPr>
              <p:cNvSpPr/>
              <p:nvPr/>
            </p:nvSpPr>
            <p:spPr>
              <a:xfrm>
                <a:off x="1100380" y="1859797"/>
                <a:ext cx="4866467" cy="119603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905E31F-4564-7D4E-953F-EC517A472D59}"/>
                  </a:ext>
                </a:extLst>
              </p:cNvPr>
              <p:cNvSpPr/>
              <p:nvPr/>
            </p:nvSpPr>
            <p:spPr>
              <a:xfrm>
                <a:off x="1096705" y="3189595"/>
                <a:ext cx="4888055" cy="52807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DE3269B-F966-F849-8215-261BBE729F4A}"/>
                  </a:ext>
                </a:extLst>
              </p:cNvPr>
              <p:cNvSpPr/>
              <p:nvPr/>
            </p:nvSpPr>
            <p:spPr>
              <a:xfrm>
                <a:off x="6110734" y="1852562"/>
                <a:ext cx="1862558" cy="184906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7663EEB-17F3-F949-B69D-423FBE2FDBEE}"/>
                </a:ext>
              </a:extLst>
            </p:cNvPr>
            <p:cNvSpPr/>
            <p:nvPr/>
          </p:nvSpPr>
          <p:spPr>
            <a:xfrm>
              <a:off x="6079384" y="3864570"/>
              <a:ext cx="1886256" cy="178085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338007-8382-0545-B2BD-B8772C5A40A1}"/>
                </a:ext>
              </a:extLst>
            </p:cNvPr>
            <p:cNvGrpSpPr/>
            <p:nvPr/>
          </p:nvGrpSpPr>
          <p:grpSpPr>
            <a:xfrm>
              <a:off x="5384575" y="5856486"/>
              <a:ext cx="2574646" cy="1144452"/>
              <a:chOff x="5384575" y="5856486"/>
              <a:chExt cx="2574646" cy="1144452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3918867E-D963-FE49-A1E2-5748E891A2D2}"/>
                  </a:ext>
                </a:extLst>
              </p:cNvPr>
              <p:cNvSpPr/>
              <p:nvPr/>
            </p:nvSpPr>
            <p:spPr>
              <a:xfrm>
                <a:off x="7115834" y="5857879"/>
                <a:ext cx="843387" cy="113147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FE71B53-D8C9-124A-B024-82A4CFC399A0}"/>
                  </a:ext>
                </a:extLst>
              </p:cNvPr>
              <p:cNvSpPr/>
              <p:nvPr/>
            </p:nvSpPr>
            <p:spPr>
              <a:xfrm>
                <a:off x="5384575" y="5856486"/>
                <a:ext cx="877196" cy="114445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23EDF5E-96C6-B346-AB4A-33401FFF5772}"/>
                </a:ext>
              </a:extLst>
            </p:cNvPr>
            <p:cNvGrpSpPr/>
            <p:nvPr/>
          </p:nvGrpSpPr>
          <p:grpSpPr>
            <a:xfrm>
              <a:off x="2058584" y="5862358"/>
              <a:ext cx="2914471" cy="1138557"/>
              <a:chOff x="2058584" y="5862358"/>
              <a:chExt cx="2914471" cy="1138557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92A7770-B1C0-1845-8C21-66EB5D0D7E27}"/>
                  </a:ext>
                </a:extLst>
              </p:cNvPr>
              <p:cNvSpPr/>
              <p:nvPr/>
            </p:nvSpPr>
            <p:spPr>
              <a:xfrm>
                <a:off x="4095859" y="5863004"/>
                <a:ext cx="877196" cy="113661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330DEE4-0FDA-EE48-98DF-CF446A909E50}"/>
                  </a:ext>
                </a:extLst>
              </p:cNvPr>
              <p:cNvSpPr/>
              <p:nvPr/>
            </p:nvSpPr>
            <p:spPr>
              <a:xfrm>
                <a:off x="3076344" y="5862358"/>
                <a:ext cx="877196" cy="113661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3A6CEE2B-100B-BA4C-8E10-7AB60B580A43}"/>
                  </a:ext>
                </a:extLst>
              </p:cNvPr>
              <p:cNvSpPr/>
              <p:nvPr/>
            </p:nvSpPr>
            <p:spPr>
              <a:xfrm>
                <a:off x="2058584" y="5864302"/>
                <a:ext cx="877196" cy="113661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3766001-E874-7B4F-B9F2-26DEC805C66F}"/>
                </a:ext>
              </a:extLst>
            </p:cNvPr>
            <p:cNvSpPr/>
            <p:nvPr/>
          </p:nvSpPr>
          <p:spPr>
            <a:xfrm>
              <a:off x="2537979" y="7106312"/>
              <a:ext cx="1971320" cy="49607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1197230" y="19770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7AB10-A8C7-F14F-B94C-DBECE342874B}"/>
              </a:ext>
            </a:extLst>
          </p:cNvPr>
          <p:cNvSpPr/>
          <p:nvPr/>
        </p:nvSpPr>
        <p:spPr>
          <a:xfrm>
            <a:off x="2192775" y="19770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C17E8-6F4D-464F-828B-6648094F41A8}"/>
              </a:ext>
            </a:extLst>
          </p:cNvPr>
          <p:cNvSpPr/>
          <p:nvPr/>
        </p:nvSpPr>
        <p:spPr>
          <a:xfrm>
            <a:off x="2192775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7D2EF-DF83-1246-9401-C0061C7EA017}"/>
              </a:ext>
            </a:extLst>
          </p:cNvPr>
          <p:cNvSpPr/>
          <p:nvPr/>
        </p:nvSpPr>
        <p:spPr>
          <a:xfrm>
            <a:off x="319365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FA970-9BF1-3D4D-9CE7-763B51B50587}"/>
              </a:ext>
            </a:extLst>
          </p:cNvPr>
          <p:cNvSpPr/>
          <p:nvPr/>
        </p:nvSpPr>
        <p:spPr>
          <a:xfrm>
            <a:off x="5193330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84C4E-C05F-7B41-B5F8-8D38785F4B22}"/>
              </a:ext>
            </a:extLst>
          </p:cNvPr>
          <p:cNvSpPr/>
          <p:nvPr/>
        </p:nvSpPr>
        <p:spPr>
          <a:xfrm>
            <a:off x="6184182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201B2-BFB5-3D42-AE0C-FED2292FD2D5}"/>
              </a:ext>
            </a:extLst>
          </p:cNvPr>
          <p:cNvSpPr/>
          <p:nvPr/>
        </p:nvSpPr>
        <p:spPr>
          <a:xfrm>
            <a:off x="7183866" y="197812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B2FAA2-8851-A04A-89F5-15BE3609BA9C}"/>
              </a:ext>
            </a:extLst>
          </p:cNvPr>
          <p:cNvSpPr/>
          <p:nvPr/>
        </p:nvSpPr>
        <p:spPr>
          <a:xfrm>
            <a:off x="7176896" y="262871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09B2E-D371-5E48-B0D3-155330E1A9D5}"/>
              </a:ext>
            </a:extLst>
          </p:cNvPr>
          <p:cNvSpPr/>
          <p:nvPr/>
        </p:nvSpPr>
        <p:spPr>
          <a:xfrm>
            <a:off x="7176896" y="325406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346433" y="177701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 </a:t>
            </a:r>
          </a:p>
          <a:p>
            <a:r>
              <a:rPr lang="en-US" sz="1000" dirty="0"/>
              <a:t>(Food)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0AE39-E98D-784A-B292-ADADB99D42A8}"/>
              </a:ext>
            </a:extLst>
          </p:cNvPr>
          <p:cNvSpPr txBox="1"/>
          <p:nvPr/>
        </p:nvSpPr>
        <p:spPr>
          <a:xfrm>
            <a:off x="313151" y="3042040"/>
            <a:ext cx="58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(Water)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11972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359B-D24D-F643-9850-97C58BEDDFCC}"/>
              </a:ext>
            </a:extLst>
          </p:cNvPr>
          <p:cNvSpPr/>
          <p:nvPr/>
        </p:nvSpPr>
        <p:spPr>
          <a:xfrm>
            <a:off x="2192775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2C7BB-1808-9E4E-B130-7131299ABAB6}"/>
              </a:ext>
            </a:extLst>
          </p:cNvPr>
          <p:cNvSpPr/>
          <p:nvPr/>
        </p:nvSpPr>
        <p:spPr>
          <a:xfrm>
            <a:off x="3193654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61C62E-3D1D-774E-9344-F77AA1158B38}"/>
              </a:ext>
            </a:extLst>
          </p:cNvPr>
          <p:cNvSpPr/>
          <p:nvPr/>
        </p:nvSpPr>
        <p:spPr>
          <a:xfrm>
            <a:off x="51933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406583" y="3777574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  <a:br>
              <a:rPr lang="en-US" sz="1000" dirty="0"/>
            </a:br>
            <a:r>
              <a:rPr lang="en-US" sz="1000" dirty="0"/>
              <a:t>(Air)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1197230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E0435-BACA-D444-8417-1CABC56EA770}"/>
              </a:ext>
            </a:extLst>
          </p:cNvPr>
          <p:cNvSpPr/>
          <p:nvPr/>
        </p:nvSpPr>
        <p:spPr>
          <a:xfrm>
            <a:off x="2192775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2139E8-1D9B-3B42-931C-FF2A935E6000}"/>
              </a:ext>
            </a:extLst>
          </p:cNvPr>
          <p:cNvSpPr/>
          <p:nvPr/>
        </p:nvSpPr>
        <p:spPr>
          <a:xfrm>
            <a:off x="319365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7D08-8ABA-B44D-A292-84C7FF6558E5}"/>
              </a:ext>
            </a:extLst>
          </p:cNvPr>
          <p:cNvSpPr/>
          <p:nvPr/>
        </p:nvSpPr>
        <p:spPr>
          <a:xfrm>
            <a:off x="4180687" y="658244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72516A-B6FA-ED40-9CFA-4E8D0B3FADC1}"/>
              </a:ext>
            </a:extLst>
          </p:cNvPr>
          <p:cNvSpPr/>
          <p:nvPr/>
        </p:nvSpPr>
        <p:spPr>
          <a:xfrm>
            <a:off x="419194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Oxygen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1963A5-5531-6E44-BB2C-474CD5FEF554}"/>
              </a:ext>
            </a:extLst>
          </p:cNvPr>
          <p:cNvSpPr/>
          <p:nvPr/>
        </p:nvSpPr>
        <p:spPr>
          <a:xfrm>
            <a:off x="419194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6AE45-4996-AB4A-BDCA-2B48FF8C88E0}"/>
              </a:ext>
            </a:extLst>
          </p:cNvPr>
          <p:cNvSpPr/>
          <p:nvPr/>
        </p:nvSpPr>
        <p:spPr>
          <a:xfrm>
            <a:off x="4180687" y="595953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D5893D-0E2B-AD44-A621-14CDF4BA35F8}"/>
              </a:ext>
            </a:extLst>
          </p:cNvPr>
          <p:cNvSpPr/>
          <p:nvPr/>
        </p:nvSpPr>
        <p:spPr>
          <a:xfrm>
            <a:off x="968188" y="1742740"/>
            <a:ext cx="7119369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D13349C-FE28-9944-AE0C-F80BB9418A42}"/>
              </a:ext>
            </a:extLst>
          </p:cNvPr>
          <p:cNvSpPr/>
          <p:nvPr/>
        </p:nvSpPr>
        <p:spPr>
          <a:xfrm>
            <a:off x="6184182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Nutrients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52DA0D-0DC7-2549-88ED-BDCFA36D4202}"/>
              </a:ext>
            </a:extLst>
          </p:cNvPr>
          <p:cNvSpPr/>
          <p:nvPr/>
        </p:nvSpPr>
        <p:spPr>
          <a:xfrm>
            <a:off x="7176896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8A529C-1801-5947-A6BE-58264558C045}"/>
              </a:ext>
            </a:extLst>
          </p:cNvPr>
          <p:cNvSpPr/>
          <p:nvPr/>
        </p:nvSpPr>
        <p:spPr>
          <a:xfrm>
            <a:off x="7176896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Liquid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B62A38-E064-434C-B8C7-8F4A06C137B9}"/>
              </a:ext>
            </a:extLst>
          </p:cNvPr>
          <p:cNvSpPr/>
          <p:nvPr/>
        </p:nvSpPr>
        <p:spPr>
          <a:xfrm>
            <a:off x="1197230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402BF-E15D-1149-89FE-B54D4FC43EB6}"/>
              </a:ext>
            </a:extLst>
          </p:cNvPr>
          <p:cNvSpPr/>
          <p:nvPr/>
        </p:nvSpPr>
        <p:spPr>
          <a:xfrm>
            <a:off x="3170826" y="658244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22A1B2-3AB5-1940-AF58-ED4DA2F2BD9E}"/>
              </a:ext>
            </a:extLst>
          </p:cNvPr>
          <p:cNvSpPr/>
          <p:nvPr/>
        </p:nvSpPr>
        <p:spPr>
          <a:xfrm>
            <a:off x="3170826" y="595953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99F625-F84B-8346-AEB6-3C4CDD3ADFA4}"/>
              </a:ext>
            </a:extLst>
          </p:cNvPr>
          <p:cNvSpPr/>
          <p:nvPr/>
        </p:nvSpPr>
        <p:spPr>
          <a:xfrm>
            <a:off x="319365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46D45F-4B78-F448-BD18-7DCA5A8E60C2}"/>
              </a:ext>
            </a:extLst>
          </p:cNvPr>
          <p:cNvSpPr/>
          <p:nvPr/>
        </p:nvSpPr>
        <p:spPr>
          <a:xfrm>
            <a:off x="2159482" y="658244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FF2AB-F2F7-4346-A322-32593627361E}"/>
              </a:ext>
            </a:extLst>
          </p:cNvPr>
          <p:cNvSpPr/>
          <p:nvPr/>
        </p:nvSpPr>
        <p:spPr>
          <a:xfrm>
            <a:off x="2159482" y="595953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D2ED10-3AA3-BD40-9EFB-7217C8A2BE0D}"/>
              </a:ext>
            </a:extLst>
          </p:cNvPr>
          <p:cNvSpPr/>
          <p:nvPr/>
        </p:nvSpPr>
        <p:spPr>
          <a:xfrm>
            <a:off x="5466578" y="658244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E7BA268-4CCD-534F-976A-6DD8D1AEE324}"/>
              </a:ext>
            </a:extLst>
          </p:cNvPr>
          <p:cNvSpPr/>
          <p:nvPr/>
        </p:nvSpPr>
        <p:spPr>
          <a:xfrm>
            <a:off x="6184182" y="459839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2C96359-6C20-5440-8DAD-3BB1DF4AF950}"/>
              </a:ext>
            </a:extLst>
          </p:cNvPr>
          <p:cNvSpPr/>
          <p:nvPr/>
        </p:nvSpPr>
        <p:spPr>
          <a:xfrm>
            <a:off x="7176896" y="459839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C9B9EC-AE2D-6449-B0D6-7AC5F2F22303}"/>
              </a:ext>
            </a:extLst>
          </p:cNvPr>
          <p:cNvSpPr/>
          <p:nvPr/>
        </p:nvSpPr>
        <p:spPr>
          <a:xfrm>
            <a:off x="5472185" y="595953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70DA02-874D-CE4B-89E8-5487E6E138D2}"/>
              </a:ext>
            </a:extLst>
          </p:cNvPr>
          <p:cNvSpPr/>
          <p:nvPr/>
        </p:nvSpPr>
        <p:spPr>
          <a:xfrm>
            <a:off x="419194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22A88-3229-4A45-A2C4-2855AF0D1E3F}"/>
              </a:ext>
            </a:extLst>
          </p:cNvPr>
          <p:cNvSpPr/>
          <p:nvPr/>
        </p:nvSpPr>
        <p:spPr>
          <a:xfrm>
            <a:off x="2671710" y="7207850"/>
            <a:ext cx="1693954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Convert nutrients to energy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9F011-7E00-BB40-8AFB-6FEB5C14416B}"/>
              </a:ext>
            </a:extLst>
          </p:cNvPr>
          <p:cNvSpPr/>
          <p:nvPr/>
        </p:nvSpPr>
        <p:spPr>
          <a:xfrm>
            <a:off x="7176896" y="658244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BB98B2B-E7E9-1C4C-BC07-8AEB839B8370}"/>
              </a:ext>
            </a:extLst>
          </p:cNvPr>
          <p:cNvSpPr/>
          <p:nvPr/>
        </p:nvSpPr>
        <p:spPr>
          <a:xfrm>
            <a:off x="7176896" y="595953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E840-CEAF-9947-8016-98AF13F2601E}"/>
              </a:ext>
            </a:extLst>
          </p:cNvPr>
          <p:cNvSpPr txBox="1"/>
          <p:nvPr/>
        </p:nvSpPr>
        <p:spPr>
          <a:xfrm>
            <a:off x="4130928" y="868326"/>
            <a:ext cx="788999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3" b="1" u="sng" dirty="0"/>
              <a:t>Human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7A300F9-69E0-1042-B748-17E68FCD5652}"/>
              </a:ext>
            </a:extLst>
          </p:cNvPr>
          <p:cNvCxnSpPr>
            <a:cxnSpLocks/>
          </p:cNvCxnSpPr>
          <p:nvPr/>
        </p:nvCxnSpPr>
        <p:spPr>
          <a:xfrm>
            <a:off x="2535675" y="2297114"/>
            <a:ext cx="0" cy="3053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756C2B6-AECE-0247-AC48-610ADA13C9B7}"/>
              </a:ext>
            </a:extLst>
          </p:cNvPr>
          <p:cNvCxnSpPr>
            <a:cxnSpLocks/>
            <a:stCxn id="8" idx="3"/>
            <a:endCxn id="129" idx="1"/>
          </p:cNvCxnSpPr>
          <p:nvPr/>
        </p:nvCxnSpPr>
        <p:spPr>
          <a:xfrm>
            <a:off x="3879454" y="2762444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F547C74-6522-7045-AF61-E783277F98D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527082" y="2064384"/>
            <a:ext cx="0" cy="53804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9457C9D-1D1A-A948-9DD4-930416F26CBD}"/>
              </a:ext>
            </a:extLst>
          </p:cNvPr>
          <p:cNvCxnSpPr>
            <a:cxnSpLocks/>
          </p:cNvCxnSpPr>
          <p:nvPr/>
        </p:nvCxnSpPr>
        <p:spPr>
          <a:xfrm>
            <a:off x="7519796" y="2948753"/>
            <a:ext cx="0" cy="3053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54AB61C-1EA3-F549-908A-484395BFD424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>
          <a:xfrm>
            <a:off x="2502382" y="6279577"/>
            <a:ext cx="0" cy="30286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BAF6E1-27F4-1E4D-A179-39714483144B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>
            <a:off x="3513726" y="6279577"/>
            <a:ext cx="0" cy="30286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51FA36E-9FAB-5242-9839-FAFED9C89221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4523587" y="6279577"/>
            <a:ext cx="0" cy="30286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9019346-E7EC-0240-B93B-B38930A91FF8}"/>
              </a:ext>
            </a:extLst>
          </p:cNvPr>
          <p:cNvCxnSpPr>
            <a:cxnSpLocks/>
            <a:stCxn id="151" idx="0"/>
            <a:endCxn id="99" idx="2"/>
          </p:cNvCxnSpPr>
          <p:nvPr/>
        </p:nvCxnSpPr>
        <p:spPr>
          <a:xfrm flipV="1">
            <a:off x="5809478" y="6279577"/>
            <a:ext cx="5607" cy="30286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CD726CCD-FCFD-2546-A77C-241FB6165DFE}"/>
              </a:ext>
            </a:extLst>
          </p:cNvPr>
          <p:cNvCxnSpPr>
            <a:cxnSpLocks/>
          </p:cNvCxnSpPr>
          <p:nvPr/>
        </p:nvCxnSpPr>
        <p:spPr>
          <a:xfrm flipV="1">
            <a:off x="6527082" y="4918439"/>
            <a:ext cx="0" cy="30623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AAF62EA-7E55-DB44-932B-17144A1953E7}"/>
              </a:ext>
            </a:extLst>
          </p:cNvPr>
          <p:cNvCxnSpPr>
            <a:cxnSpLocks/>
          </p:cNvCxnSpPr>
          <p:nvPr/>
        </p:nvCxnSpPr>
        <p:spPr>
          <a:xfrm flipV="1">
            <a:off x="7519796" y="4306578"/>
            <a:ext cx="0" cy="29182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BEDB85-B980-144B-99A8-01E9F9236937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7519796" y="6279577"/>
            <a:ext cx="0" cy="30286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535AAA7-23E7-BB41-9288-E8EF7EB049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862696" y="3414083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668" y="2137094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77309" y="3427246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F80DE4-4868-FD48-B1D9-B4CBA84B1F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78575" y="2762444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D84E6FD-AB04-4148-BFF0-15BB6D9DFD20}"/>
              </a:ext>
            </a:extLst>
          </p:cNvPr>
          <p:cNvCxnSpPr>
            <a:cxnSpLocks/>
            <a:stCxn id="102" idx="2"/>
            <a:endCxn id="158" idx="0"/>
          </p:cNvCxnSpPr>
          <p:nvPr/>
        </p:nvCxnSpPr>
        <p:spPr>
          <a:xfrm>
            <a:off x="3513726" y="6902485"/>
            <a:ext cx="4961" cy="3053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44463-62B9-8249-B075-980C17F2B4ED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4022675" y="6902485"/>
            <a:ext cx="500912" cy="2946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5BBB474-B79A-524D-B938-C98D52918948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2502382" y="6902485"/>
            <a:ext cx="510521" cy="29693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72EDFE4E-1A3B-894D-9FF9-3FCA5F68956B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7519796" y="6902485"/>
            <a:ext cx="0" cy="53805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42AD5-CF60-3849-B6CA-5836B12873D0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883030" y="3427246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CF5DB38-B9DA-4648-8184-14A949CE8A8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2878575" y="3427246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159F7D2-9986-7940-BD31-41DACE8764B8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3879454" y="3427246"/>
            <a:ext cx="13138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EA909AB-679F-A341-94F4-9D0A5B4334E8}"/>
              </a:ext>
            </a:extLst>
          </p:cNvPr>
          <p:cNvCxnSpPr>
            <a:cxnSpLocks/>
          </p:cNvCxnSpPr>
          <p:nvPr/>
        </p:nvCxnSpPr>
        <p:spPr>
          <a:xfrm>
            <a:off x="6519601" y="2064384"/>
            <a:ext cx="6665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3EFCA2A-7534-6E46-991A-E8C207E00124}"/>
              </a:ext>
            </a:extLst>
          </p:cNvPr>
          <p:cNvCxnSpPr>
            <a:cxnSpLocks/>
          </p:cNvCxnSpPr>
          <p:nvPr/>
        </p:nvCxnSpPr>
        <p:spPr>
          <a:xfrm>
            <a:off x="6997437" y="2216784"/>
            <a:ext cx="1834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D7AD43B5-9352-4647-99F9-3F6F97A81207}"/>
              </a:ext>
            </a:extLst>
          </p:cNvPr>
          <p:cNvCxnSpPr>
            <a:cxnSpLocks/>
          </p:cNvCxnSpPr>
          <p:nvPr/>
        </p:nvCxnSpPr>
        <p:spPr>
          <a:xfrm flipV="1">
            <a:off x="6998677" y="2216784"/>
            <a:ext cx="774" cy="121807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81B42635-F36F-5A42-99F4-F56917161D7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519796" y="2298163"/>
            <a:ext cx="6970" cy="33055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56979252-8D52-0F4D-ADAC-B9F6DB498F4A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2502382" y="5423018"/>
            <a:ext cx="0" cy="536519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FC0E782-8325-8E4E-936E-67BACDA3AE38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3513726" y="5564098"/>
            <a:ext cx="0" cy="395439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8C994C95-DE7C-0D4D-95D6-CD25321A44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523587" y="5713126"/>
            <a:ext cx="0" cy="24641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4FDCA6B8-E7D8-324C-B43F-0EA6915FD7E8}"/>
              </a:ext>
            </a:extLst>
          </p:cNvPr>
          <p:cNvCxnSpPr>
            <a:cxnSpLocks/>
          </p:cNvCxnSpPr>
          <p:nvPr/>
        </p:nvCxnSpPr>
        <p:spPr>
          <a:xfrm>
            <a:off x="4523587" y="5713126"/>
            <a:ext cx="15132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B5091B8A-876D-F844-B9C1-05EE034468BF}"/>
              </a:ext>
            </a:extLst>
          </p:cNvPr>
          <p:cNvCxnSpPr>
            <a:cxnSpLocks/>
          </p:cNvCxnSpPr>
          <p:nvPr/>
        </p:nvCxnSpPr>
        <p:spPr>
          <a:xfrm flipH="1">
            <a:off x="2500091" y="5425981"/>
            <a:ext cx="269312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BDEBFF7E-DD5D-C343-889C-9077FD2E1F01}"/>
              </a:ext>
            </a:extLst>
          </p:cNvPr>
          <p:cNvCxnSpPr>
            <a:cxnSpLocks/>
          </p:cNvCxnSpPr>
          <p:nvPr/>
        </p:nvCxnSpPr>
        <p:spPr>
          <a:xfrm flipH="1">
            <a:off x="3513726" y="5564098"/>
            <a:ext cx="2037260" cy="63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968E02E8-0162-D74C-A10D-ECEBBFBB7C63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5815085" y="4771513"/>
            <a:ext cx="1373" cy="118802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5673DA9A-6CFD-D94B-BB33-D6B4B304D2E7}"/>
              </a:ext>
            </a:extLst>
          </p:cNvPr>
          <p:cNvCxnSpPr>
            <a:cxnSpLocks/>
            <a:endCxn id="74" idx="3"/>
          </p:cNvCxnSpPr>
          <p:nvPr/>
        </p:nvCxnSpPr>
        <p:spPr>
          <a:xfrm flipH="1" flipV="1">
            <a:off x="4877744" y="4771511"/>
            <a:ext cx="941679" cy="418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6A7A71D-6285-F54A-A81C-E5924CEF2DBF}"/>
              </a:ext>
            </a:extLst>
          </p:cNvPr>
          <p:cNvCxnSpPr>
            <a:cxnSpLocks/>
          </p:cNvCxnSpPr>
          <p:nvPr/>
        </p:nvCxnSpPr>
        <p:spPr>
          <a:xfrm>
            <a:off x="4358684" y="7445315"/>
            <a:ext cx="3172901" cy="188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0DB836E8-634C-5544-8769-841F35845E8F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5809478" y="6902485"/>
            <a:ext cx="0" cy="3952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8520133-91B8-4A43-8321-E3F34E3CE5B1}"/>
              </a:ext>
            </a:extLst>
          </p:cNvPr>
          <p:cNvCxnSpPr>
            <a:cxnSpLocks/>
          </p:cNvCxnSpPr>
          <p:nvPr/>
        </p:nvCxnSpPr>
        <p:spPr>
          <a:xfrm>
            <a:off x="4364406" y="7293433"/>
            <a:ext cx="1443814" cy="9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322B7F3D-5067-7F49-B464-7708CB906B7F}"/>
              </a:ext>
            </a:extLst>
          </p:cNvPr>
          <p:cNvCxnSpPr>
            <a:cxnSpLocks/>
          </p:cNvCxnSpPr>
          <p:nvPr/>
        </p:nvCxnSpPr>
        <p:spPr>
          <a:xfrm>
            <a:off x="4534844" y="4310680"/>
            <a:ext cx="0" cy="3008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284A924-D816-7646-9400-4CEDF4B0F6AE}"/>
              </a:ext>
            </a:extLst>
          </p:cNvPr>
          <p:cNvCxnSpPr>
            <a:cxnSpLocks/>
          </p:cNvCxnSpPr>
          <p:nvPr/>
        </p:nvCxnSpPr>
        <p:spPr>
          <a:xfrm>
            <a:off x="1540130" y="7735801"/>
            <a:ext cx="67883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3D7B869C-7A09-054A-B1C9-74F360925FD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2878575" y="4150660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A9D2AB48-E966-2D48-9974-40C1528360B5}"/>
              </a:ext>
            </a:extLst>
          </p:cNvPr>
          <p:cNvCxnSpPr>
            <a:cxnSpLocks/>
            <a:stCxn id="57" idx="3"/>
            <a:endCxn id="73" idx="1"/>
          </p:cNvCxnSpPr>
          <p:nvPr/>
        </p:nvCxnSpPr>
        <p:spPr>
          <a:xfrm>
            <a:off x="3879454" y="4150660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0045145-57DB-F846-8B80-84CEDC73415A}"/>
              </a:ext>
            </a:extLst>
          </p:cNvPr>
          <p:cNvCxnSpPr>
            <a:cxnSpLocks/>
            <a:stCxn id="114" idx="1"/>
            <a:endCxn id="92" idx="3"/>
          </p:cNvCxnSpPr>
          <p:nvPr/>
        </p:nvCxnSpPr>
        <p:spPr>
          <a:xfrm flipH="1">
            <a:off x="1883030" y="4771511"/>
            <a:ext cx="13106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997267C9-266A-C74F-AB51-F404D1C8DE97}"/>
              </a:ext>
            </a:extLst>
          </p:cNvPr>
          <p:cNvCxnSpPr>
            <a:cxnSpLocks/>
            <a:stCxn id="74" idx="1"/>
            <a:endCxn id="114" idx="3"/>
          </p:cNvCxnSpPr>
          <p:nvPr/>
        </p:nvCxnSpPr>
        <p:spPr>
          <a:xfrm flipH="1">
            <a:off x="3879454" y="4771511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0C3D989-9B24-AB4B-AC21-4228A0B8BE53}"/>
              </a:ext>
            </a:extLst>
          </p:cNvPr>
          <p:cNvCxnSpPr>
            <a:cxnSpLocks/>
          </p:cNvCxnSpPr>
          <p:nvPr/>
        </p:nvCxnSpPr>
        <p:spPr>
          <a:xfrm flipH="1" flipV="1">
            <a:off x="4885049" y="4148609"/>
            <a:ext cx="318992" cy="410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CBFEC05A-3DAC-7748-901A-EAA0CBE9EBC8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1540130" y="4931531"/>
            <a:ext cx="0" cy="280427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9B29F180-8DBD-074D-AC99-8B5FF294E51A}"/>
              </a:ext>
            </a:extLst>
          </p:cNvPr>
          <p:cNvCxnSpPr>
            <a:cxnSpLocks/>
          </p:cNvCxnSpPr>
          <p:nvPr/>
        </p:nvCxnSpPr>
        <p:spPr>
          <a:xfrm>
            <a:off x="7869322" y="4154763"/>
            <a:ext cx="4591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TextBox 524">
            <a:extLst>
              <a:ext uri="{FF2B5EF4-FFF2-40B4-BE49-F238E27FC236}">
                <a16:creationId xmlns:a16="http://schemas.microsoft.com/office/drawing/2014/main" id="{1390FC6A-9317-6147-B725-09F0F4034402}"/>
              </a:ext>
            </a:extLst>
          </p:cNvPr>
          <p:cNvSpPr txBox="1"/>
          <p:nvPr/>
        </p:nvSpPr>
        <p:spPr>
          <a:xfrm>
            <a:off x="5152898" y="4729205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89DC6BFB-80E1-BC45-959F-D4BF8461C1F0}"/>
              </a:ext>
            </a:extLst>
          </p:cNvPr>
          <p:cNvSpPr txBox="1"/>
          <p:nvPr/>
        </p:nvSpPr>
        <p:spPr>
          <a:xfrm>
            <a:off x="5504298" y="4735082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5F15164-C8EA-3844-9AF3-033036DB0CD2}"/>
              </a:ext>
            </a:extLst>
          </p:cNvPr>
          <p:cNvSpPr txBox="1"/>
          <p:nvPr/>
        </p:nvSpPr>
        <p:spPr>
          <a:xfrm>
            <a:off x="5991386" y="3366200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9CD04CE-C686-4A49-8805-C68B5918B960}"/>
              </a:ext>
            </a:extLst>
          </p:cNvPr>
          <p:cNvCxnSpPr>
            <a:cxnSpLocks/>
          </p:cNvCxnSpPr>
          <p:nvPr/>
        </p:nvCxnSpPr>
        <p:spPr>
          <a:xfrm flipV="1">
            <a:off x="5879130" y="3430814"/>
            <a:ext cx="111830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31BDDD8D-E771-5241-9FD6-DCEFAF73A1C9}"/>
              </a:ext>
            </a:extLst>
          </p:cNvPr>
          <p:cNvCxnSpPr>
            <a:cxnSpLocks/>
          </p:cNvCxnSpPr>
          <p:nvPr/>
        </p:nvCxnSpPr>
        <p:spPr>
          <a:xfrm flipV="1">
            <a:off x="5550986" y="3592878"/>
            <a:ext cx="0" cy="197122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12069212-623A-7D44-A595-2263DC1E8562}"/>
              </a:ext>
            </a:extLst>
          </p:cNvPr>
          <p:cNvCxnSpPr>
            <a:cxnSpLocks/>
          </p:cNvCxnSpPr>
          <p:nvPr/>
        </p:nvCxnSpPr>
        <p:spPr>
          <a:xfrm flipV="1">
            <a:off x="5188099" y="4147329"/>
            <a:ext cx="11060" cy="127568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E0A19394-E125-CA41-AB90-45E5F8925C49}"/>
              </a:ext>
            </a:extLst>
          </p:cNvPr>
          <p:cNvSpPr txBox="1"/>
          <p:nvPr/>
        </p:nvSpPr>
        <p:spPr>
          <a:xfrm>
            <a:off x="8105564" y="302279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</p:cNvCxnSpPr>
          <p:nvPr/>
        </p:nvCxnSpPr>
        <p:spPr>
          <a:xfrm flipV="1">
            <a:off x="703825" y="4148609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0A7894EE-439E-5246-B2D3-CF6F5C0AC087}"/>
              </a:ext>
            </a:extLst>
          </p:cNvPr>
          <p:cNvSpPr txBox="1"/>
          <p:nvPr/>
        </p:nvSpPr>
        <p:spPr>
          <a:xfrm>
            <a:off x="8111734" y="376137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63ECBD-3A70-CA40-BF1E-1897FC3EA437}"/>
              </a:ext>
            </a:extLst>
          </p:cNvPr>
          <p:cNvSpPr txBox="1"/>
          <p:nvPr/>
        </p:nvSpPr>
        <p:spPr>
          <a:xfrm>
            <a:off x="6460480" y="131638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----</a:t>
            </a:r>
            <a:r>
              <a:rPr lang="en-US" sz="1000" dirty="0"/>
              <a:t> Biological Clustering</a:t>
            </a:r>
          </a:p>
          <a:p>
            <a:r>
              <a:rPr lang="en-US" sz="1000" dirty="0"/>
              <a:t>      (determined using organs)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F935B8-89FF-CE4D-B76E-1A9B4BF267C2}"/>
              </a:ext>
            </a:extLst>
          </p:cNvPr>
          <p:cNvSpPr txBox="1"/>
          <p:nvPr/>
        </p:nvSpPr>
        <p:spPr>
          <a:xfrm>
            <a:off x="8115129" y="7338963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</a:p>
          <a:p>
            <a:r>
              <a:rPr lang="en-US" sz="1000" dirty="0"/>
              <a:t>(Air)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1003583-36DD-B649-944B-179452CE2D91}"/>
              </a:ext>
            </a:extLst>
          </p:cNvPr>
          <p:cNvSpPr txBox="1"/>
          <p:nvPr/>
        </p:nvSpPr>
        <p:spPr>
          <a:xfrm>
            <a:off x="4775893" y="1324114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----</a:t>
            </a:r>
            <a:r>
              <a:rPr lang="en-US" sz="1000" dirty="0"/>
              <a:t> Engineered Clustering</a:t>
            </a:r>
          </a:p>
          <a:p>
            <a:r>
              <a:rPr lang="en-US" sz="1000" dirty="0"/>
              <a:t>       (using modular heuristics)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E8240-F55A-D243-A305-AA906B2175A4}"/>
              </a:ext>
            </a:extLst>
          </p:cNvPr>
          <p:cNvCxnSpPr>
            <a:cxnSpLocks/>
            <a:stCxn id="82" idx="1"/>
            <a:endCxn id="81" idx="3"/>
          </p:cNvCxnSpPr>
          <p:nvPr/>
        </p:nvCxnSpPr>
        <p:spPr>
          <a:xfrm flipH="1">
            <a:off x="6869982" y="5384694"/>
            <a:ext cx="306914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D082F9-3AC9-8B4C-BC00-1500D79D0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883030" y="2137094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C0B1D-8E9E-CC46-91C8-7E7C4E43153E}"/>
              </a:ext>
            </a:extLst>
          </p:cNvPr>
          <p:cNvCxnSpPr>
            <a:cxnSpLocks/>
            <a:stCxn id="129" idx="3"/>
            <a:endCxn id="9" idx="1"/>
          </p:cNvCxnSpPr>
          <p:nvPr/>
        </p:nvCxnSpPr>
        <p:spPr>
          <a:xfrm>
            <a:off x="4877744" y="2762444"/>
            <a:ext cx="315586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AB60667-0832-3342-B53C-BBC51858FB14}"/>
              </a:ext>
            </a:extLst>
          </p:cNvPr>
          <p:cNvCxnSpPr>
            <a:cxnSpLocks/>
          </p:cNvCxnSpPr>
          <p:nvPr/>
        </p:nvCxnSpPr>
        <p:spPr>
          <a:xfrm>
            <a:off x="5873899" y="2688873"/>
            <a:ext cx="31028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7BE7628-1AFA-8D4E-93AC-04805AF6048B}"/>
              </a:ext>
            </a:extLst>
          </p:cNvPr>
          <p:cNvCxnSpPr>
            <a:cxnSpLocks/>
          </p:cNvCxnSpPr>
          <p:nvPr/>
        </p:nvCxnSpPr>
        <p:spPr>
          <a:xfrm flipV="1">
            <a:off x="6036826" y="2828088"/>
            <a:ext cx="0" cy="288503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2D0079AE-28A6-7947-88A4-B09A7692BFAB}"/>
              </a:ext>
            </a:extLst>
          </p:cNvPr>
          <p:cNvCxnSpPr>
            <a:cxnSpLocks/>
          </p:cNvCxnSpPr>
          <p:nvPr/>
        </p:nvCxnSpPr>
        <p:spPr>
          <a:xfrm>
            <a:off x="5873899" y="2828088"/>
            <a:ext cx="1629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56FD5046-D42A-6947-B524-088591C5674D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1883030" y="4150660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3A63F7-3268-CB49-BDDA-633A13A43796}"/>
              </a:ext>
            </a:extLst>
          </p:cNvPr>
          <p:cNvCxnSpPr>
            <a:cxnSpLocks/>
          </p:cNvCxnSpPr>
          <p:nvPr/>
        </p:nvCxnSpPr>
        <p:spPr>
          <a:xfrm flipV="1">
            <a:off x="7678713" y="5544714"/>
            <a:ext cx="0" cy="41482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E442D5C-A367-C747-A987-56813EDCEA39}"/>
              </a:ext>
            </a:extLst>
          </p:cNvPr>
          <p:cNvCxnSpPr>
            <a:cxnSpLocks/>
          </p:cNvCxnSpPr>
          <p:nvPr/>
        </p:nvCxnSpPr>
        <p:spPr>
          <a:xfrm>
            <a:off x="7340252" y="5544714"/>
            <a:ext cx="0" cy="40868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0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1197230" y="204013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Clothes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315914" y="2004336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Clothes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1179101" y="265401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Det.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498728" y="3791760"/>
            <a:ext cx="3321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Air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1173770" y="388001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Air</a:t>
            </a: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668" y="2200157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59180" y="2814030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</p:cNvCxnSpPr>
          <p:nvPr/>
        </p:nvCxnSpPr>
        <p:spPr>
          <a:xfrm flipV="1">
            <a:off x="680365" y="4037981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D082F9-3AC9-8B4C-BC00-1500D79D04FA}"/>
              </a:ext>
            </a:extLst>
          </p:cNvPr>
          <p:cNvCxnSpPr>
            <a:cxnSpLocks/>
            <a:stCxn id="5" idx="3"/>
            <a:endCxn id="375" idx="1"/>
          </p:cNvCxnSpPr>
          <p:nvPr/>
        </p:nvCxnSpPr>
        <p:spPr>
          <a:xfrm>
            <a:off x="1883030" y="2200157"/>
            <a:ext cx="1028700" cy="4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17B71E1-9EAC-4C47-936F-5EB1ED115008}"/>
              </a:ext>
            </a:extLst>
          </p:cNvPr>
          <p:cNvSpPr/>
          <p:nvPr/>
        </p:nvSpPr>
        <p:spPr>
          <a:xfrm>
            <a:off x="4212114" y="204533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Wash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Clothes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D5E334A-FDDA-6740-9311-189C6DC37B17}"/>
              </a:ext>
            </a:extLst>
          </p:cNvPr>
          <p:cNvSpPr/>
          <p:nvPr/>
        </p:nvSpPr>
        <p:spPr>
          <a:xfrm>
            <a:off x="5129986" y="204520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Quench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Clothes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1E59701-E70D-DB4A-B9C7-17F93E01490D}"/>
              </a:ext>
            </a:extLst>
          </p:cNvPr>
          <p:cNvCxnSpPr>
            <a:cxnSpLocks/>
            <a:stCxn id="204" idx="3"/>
            <a:endCxn id="206" idx="1"/>
          </p:cNvCxnSpPr>
          <p:nvPr/>
        </p:nvCxnSpPr>
        <p:spPr>
          <a:xfrm flipV="1">
            <a:off x="4897914" y="2205228"/>
            <a:ext cx="232072" cy="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A600178-FBA5-614A-9AFE-0BC570421FF3}"/>
              </a:ext>
            </a:extLst>
          </p:cNvPr>
          <p:cNvCxnSpPr>
            <a:cxnSpLocks/>
            <a:stCxn id="43" idx="3"/>
            <a:endCxn id="210" idx="1"/>
          </p:cNvCxnSpPr>
          <p:nvPr/>
        </p:nvCxnSpPr>
        <p:spPr>
          <a:xfrm>
            <a:off x="1864901" y="2814030"/>
            <a:ext cx="335470" cy="5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323693D-8FB5-7B45-BF69-3CDE502D6B61}"/>
              </a:ext>
            </a:extLst>
          </p:cNvPr>
          <p:cNvSpPr/>
          <p:nvPr/>
        </p:nvSpPr>
        <p:spPr>
          <a:xfrm>
            <a:off x="2200371" y="265935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Det.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60B94A6-98DD-C844-92EE-0FC00D719869}"/>
              </a:ext>
            </a:extLst>
          </p:cNvPr>
          <p:cNvSpPr/>
          <p:nvPr/>
        </p:nvSpPr>
        <p:spPr>
          <a:xfrm>
            <a:off x="3258516" y="266113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Det.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B7F0EA2-8C0B-4F49-A796-73C0EA23E969}"/>
              </a:ext>
            </a:extLst>
          </p:cNvPr>
          <p:cNvCxnSpPr>
            <a:cxnSpLocks/>
            <a:stCxn id="210" idx="3"/>
            <a:endCxn id="212" idx="1"/>
          </p:cNvCxnSpPr>
          <p:nvPr/>
        </p:nvCxnSpPr>
        <p:spPr>
          <a:xfrm>
            <a:off x="2886171" y="2819370"/>
            <a:ext cx="372345" cy="1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20585F4-AAF8-4646-BD64-C34A834699D8}"/>
              </a:ext>
            </a:extLst>
          </p:cNvPr>
          <p:cNvSpPr/>
          <p:nvPr/>
        </p:nvSpPr>
        <p:spPr>
          <a:xfrm>
            <a:off x="3232389" y="387045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Air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B93E473-FF53-304E-A111-C2C147C3EE37}"/>
              </a:ext>
            </a:extLst>
          </p:cNvPr>
          <p:cNvCxnSpPr>
            <a:cxnSpLocks/>
            <a:stCxn id="291" idx="3"/>
            <a:endCxn id="216" idx="1"/>
          </p:cNvCxnSpPr>
          <p:nvPr/>
        </p:nvCxnSpPr>
        <p:spPr>
          <a:xfrm flipV="1">
            <a:off x="2906065" y="4030471"/>
            <a:ext cx="326324" cy="5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716A40F-BA15-7F4E-A8A1-F735ED4BD75C}"/>
              </a:ext>
            </a:extLst>
          </p:cNvPr>
          <p:cNvSpPr/>
          <p:nvPr/>
        </p:nvSpPr>
        <p:spPr>
          <a:xfrm>
            <a:off x="6106096" y="204013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Dry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Clothes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8A31647-5A5D-9045-866A-C2761CD85AFD}"/>
              </a:ext>
            </a:extLst>
          </p:cNvPr>
          <p:cNvSpPr/>
          <p:nvPr/>
        </p:nvSpPr>
        <p:spPr>
          <a:xfrm>
            <a:off x="5130111" y="329349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Water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E89FDA40-5E9F-2A40-855F-1A54DB72E382}"/>
              </a:ext>
            </a:extLst>
          </p:cNvPr>
          <p:cNvSpPr/>
          <p:nvPr/>
        </p:nvSpPr>
        <p:spPr>
          <a:xfrm>
            <a:off x="1197230" y="157817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Clothes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94B4B3D-87E2-A743-BE4A-CB109BBDF1D5}"/>
              </a:ext>
            </a:extLst>
          </p:cNvPr>
          <p:cNvSpPr/>
          <p:nvPr/>
        </p:nvSpPr>
        <p:spPr>
          <a:xfrm>
            <a:off x="6355305" y="394423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Air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52A3880-17D7-0047-AE56-92761A4A6F74}"/>
              </a:ext>
            </a:extLst>
          </p:cNvPr>
          <p:cNvSpPr/>
          <p:nvPr/>
        </p:nvSpPr>
        <p:spPr>
          <a:xfrm>
            <a:off x="2220265" y="387627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Process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Air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F166005-A7CC-1342-A70F-96F5FDB9323C}"/>
              </a:ext>
            </a:extLst>
          </p:cNvPr>
          <p:cNvCxnSpPr>
            <a:cxnSpLocks/>
            <a:stCxn id="55" idx="3"/>
            <a:endCxn id="291" idx="1"/>
          </p:cNvCxnSpPr>
          <p:nvPr/>
        </p:nvCxnSpPr>
        <p:spPr>
          <a:xfrm flipV="1">
            <a:off x="1859570" y="4036298"/>
            <a:ext cx="360695" cy="3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085C9244-FD4E-5241-BC61-E710B4A2F8DD}"/>
              </a:ext>
            </a:extLst>
          </p:cNvPr>
          <p:cNvCxnSpPr>
            <a:cxnSpLocks/>
            <a:stCxn id="273" idx="3"/>
          </p:cNvCxnSpPr>
          <p:nvPr/>
        </p:nvCxnSpPr>
        <p:spPr>
          <a:xfrm>
            <a:off x="7041105" y="4104258"/>
            <a:ext cx="6836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A4F2E272-D77D-F143-8B61-D52408266AEC}"/>
              </a:ext>
            </a:extLst>
          </p:cNvPr>
          <p:cNvCxnSpPr>
            <a:cxnSpLocks/>
            <a:endCxn id="661" idx="0"/>
          </p:cNvCxnSpPr>
          <p:nvPr/>
        </p:nvCxnSpPr>
        <p:spPr>
          <a:xfrm>
            <a:off x="6696315" y="2359431"/>
            <a:ext cx="1890" cy="318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id="{BB036751-E774-5041-90FC-5B5C9CCADA5B}"/>
              </a:ext>
            </a:extLst>
          </p:cNvPr>
          <p:cNvSpPr/>
          <p:nvPr/>
        </p:nvSpPr>
        <p:spPr>
          <a:xfrm>
            <a:off x="1187491" y="330412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Water</a:t>
            </a: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12E0FDFE-9770-C546-8399-1A61709D2C90}"/>
              </a:ext>
            </a:extLst>
          </p:cNvPr>
          <p:cNvCxnSpPr>
            <a:cxnSpLocks/>
            <a:endCxn id="327" idx="1"/>
          </p:cNvCxnSpPr>
          <p:nvPr/>
        </p:nvCxnSpPr>
        <p:spPr>
          <a:xfrm flipV="1">
            <a:off x="1873291" y="3458979"/>
            <a:ext cx="350933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5791260-2EAE-104C-92F7-E162736456F9}"/>
              </a:ext>
            </a:extLst>
          </p:cNvPr>
          <p:cNvSpPr/>
          <p:nvPr/>
        </p:nvSpPr>
        <p:spPr>
          <a:xfrm>
            <a:off x="3249839" y="329895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Water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2796F804-EDA5-5049-9177-0826D8E2E6EA}"/>
              </a:ext>
            </a:extLst>
          </p:cNvPr>
          <p:cNvSpPr/>
          <p:nvPr/>
        </p:nvSpPr>
        <p:spPr>
          <a:xfrm>
            <a:off x="2224224" y="329895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Process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Water</a:t>
            </a:r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910427BB-9B1F-5D44-8937-739FAA1974EB}"/>
              </a:ext>
            </a:extLst>
          </p:cNvPr>
          <p:cNvCxnSpPr>
            <a:cxnSpLocks/>
            <a:stCxn id="327" idx="3"/>
            <a:endCxn id="325" idx="1"/>
          </p:cNvCxnSpPr>
          <p:nvPr/>
        </p:nvCxnSpPr>
        <p:spPr>
          <a:xfrm>
            <a:off x="2910024" y="3458979"/>
            <a:ext cx="3398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D1E3EE00-60A6-6D4F-ACAF-80AFA0597830}"/>
              </a:ext>
            </a:extLst>
          </p:cNvPr>
          <p:cNvCxnSpPr>
            <a:cxnSpLocks/>
            <a:endCxn id="322" idx="1"/>
          </p:cNvCxnSpPr>
          <p:nvPr/>
        </p:nvCxnSpPr>
        <p:spPr>
          <a:xfrm flipV="1">
            <a:off x="663929" y="3464149"/>
            <a:ext cx="523562" cy="7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F25B5BCB-14B1-F144-B9AB-F66ABACF03C0}"/>
              </a:ext>
            </a:extLst>
          </p:cNvPr>
          <p:cNvSpPr txBox="1"/>
          <p:nvPr/>
        </p:nvSpPr>
        <p:spPr>
          <a:xfrm>
            <a:off x="330978" y="319927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Water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3A47C80-D7AB-C34A-872F-589F41E83EC6}"/>
              </a:ext>
            </a:extLst>
          </p:cNvPr>
          <p:cNvCxnSpPr>
            <a:cxnSpLocks/>
            <a:endCxn id="325" idx="3"/>
          </p:cNvCxnSpPr>
          <p:nvPr/>
        </p:nvCxnSpPr>
        <p:spPr>
          <a:xfrm flipH="1">
            <a:off x="3935639" y="3458979"/>
            <a:ext cx="76280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20741329-43B3-1340-974E-A3008BDE6B8F}"/>
              </a:ext>
            </a:extLst>
          </p:cNvPr>
          <p:cNvCxnSpPr>
            <a:cxnSpLocks/>
            <a:stCxn id="581" idx="3"/>
          </p:cNvCxnSpPr>
          <p:nvPr/>
        </p:nvCxnSpPr>
        <p:spPr>
          <a:xfrm>
            <a:off x="5822129" y="4440340"/>
            <a:ext cx="19026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E5C15A7-4FC9-1549-8F5A-4D022CC65801}"/>
              </a:ext>
            </a:extLst>
          </p:cNvPr>
          <p:cNvSpPr/>
          <p:nvPr/>
        </p:nvSpPr>
        <p:spPr>
          <a:xfrm>
            <a:off x="2911730" y="204427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Clothes</a:t>
            </a:r>
          </a:p>
        </p:txBody>
      </p: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07CD4C28-B09A-C340-8378-12B985A72CD0}"/>
              </a:ext>
            </a:extLst>
          </p:cNvPr>
          <p:cNvCxnSpPr>
            <a:cxnSpLocks/>
            <a:endCxn id="216" idx="3"/>
          </p:cNvCxnSpPr>
          <p:nvPr/>
        </p:nvCxnSpPr>
        <p:spPr>
          <a:xfrm flipH="1">
            <a:off x="3918189" y="4030471"/>
            <a:ext cx="23298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B5683F72-9A24-5342-8547-9B99942FED94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5815786" y="2205228"/>
            <a:ext cx="2903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Rectangle 575">
            <a:extLst>
              <a:ext uri="{FF2B5EF4-FFF2-40B4-BE49-F238E27FC236}">
                <a16:creationId xmlns:a16="http://schemas.microsoft.com/office/drawing/2014/main" id="{4CDA21E6-96DC-5246-BF3C-2567824EC28A}"/>
              </a:ext>
            </a:extLst>
          </p:cNvPr>
          <p:cNvSpPr/>
          <p:nvPr/>
        </p:nvSpPr>
        <p:spPr>
          <a:xfrm>
            <a:off x="1122336" y="1518142"/>
            <a:ext cx="5768322" cy="92876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30BF5542-7255-F34E-8CB0-695B5183B5FF}"/>
              </a:ext>
            </a:extLst>
          </p:cNvPr>
          <p:cNvSpPr/>
          <p:nvPr/>
        </p:nvSpPr>
        <p:spPr>
          <a:xfrm>
            <a:off x="3142688" y="3146905"/>
            <a:ext cx="850073" cy="1149669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82518B9D-63EC-A541-851F-28D6A0F9059C}"/>
              </a:ext>
            </a:extLst>
          </p:cNvPr>
          <p:cNvSpPr/>
          <p:nvPr/>
        </p:nvSpPr>
        <p:spPr>
          <a:xfrm>
            <a:off x="2911730" y="157333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Clothes</a:t>
            </a:r>
          </a:p>
        </p:txBody>
      </p: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63902159-7752-2147-9979-8081335A4AED}"/>
              </a:ext>
            </a:extLst>
          </p:cNvPr>
          <p:cNvCxnSpPr>
            <a:cxnSpLocks/>
            <a:stCxn id="578" idx="1"/>
            <a:endCxn id="264" idx="3"/>
          </p:cNvCxnSpPr>
          <p:nvPr/>
        </p:nvCxnSpPr>
        <p:spPr>
          <a:xfrm flipH="1">
            <a:off x="1883030" y="1733357"/>
            <a:ext cx="1028700" cy="4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C059F9D4-3A8D-7A4F-BC95-F8DF53AA6E1F}"/>
              </a:ext>
            </a:extLst>
          </p:cNvPr>
          <p:cNvCxnSpPr>
            <a:cxnSpLocks/>
            <a:stCxn id="240" idx="0"/>
          </p:cNvCxnSpPr>
          <p:nvPr/>
        </p:nvCxnSpPr>
        <p:spPr>
          <a:xfrm flipV="1">
            <a:off x="6448996" y="1729443"/>
            <a:ext cx="0" cy="31069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Rectangle 580">
            <a:extLst>
              <a:ext uri="{FF2B5EF4-FFF2-40B4-BE49-F238E27FC236}">
                <a16:creationId xmlns:a16="http://schemas.microsoft.com/office/drawing/2014/main" id="{B1A477A0-2F31-CB44-85BA-A8213F8B570B}"/>
              </a:ext>
            </a:extLst>
          </p:cNvPr>
          <p:cNvSpPr/>
          <p:nvPr/>
        </p:nvSpPr>
        <p:spPr>
          <a:xfrm>
            <a:off x="5136329" y="428032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Water</a:t>
            </a:r>
          </a:p>
        </p:txBody>
      </p: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3C5BF5F9-6CB2-B84F-B618-3E06C099B5E9}"/>
              </a:ext>
            </a:extLst>
          </p:cNvPr>
          <p:cNvCxnSpPr>
            <a:cxnSpLocks/>
            <a:stCxn id="375" idx="3"/>
            <a:endCxn id="204" idx="1"/>
          </p:cNvCxnSpPr>
          <p:nvPr/>
        </p:nvCxnSpPr>
        <p:spPr>
          <a:xfrm>
            <a:off x="3597530" y="2204293"/>
            <a:ext cx="614584" cy="1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Arrow Connector 619">
            <a:extLst>
              <a:ext uri="{FF2B5EF4-FFF2-40B4-BE49-F238E27FC236}">
                <a16:creationId xmlns:a16="http://schemas.microsoft.com/office/drawing/2014/main" id="{C5914767-3989-B947-A713-DC839CC277ED}"/>
              </a:ext>
            </a:extLst>
          </p:cNvPr>
          <p:cNvCxnSpPr>
            <a:cxnSpLocks/>
            <a:endCxn id="578" idx="3"/>
          </p:cNvCxnSpPr>
          <p:nvPr/>
        </p:nvCxnSpPr>
        <p:spPr>
          <a:xfrm flipH="1">
            <a:off x="3597530" y="1733357"/>
            <a:ext cx="28514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Arrow Connector 629">
            <a:extLst>
              <a:ext uri="{FF2B5EF4-FFF2-40B4-BE49-F238E27FC236}">
                <a16:creationId xmlns:a16="http://schemas.microsoft.com/office/drawing/2014/main" id="{1F4E720F-CBE8-774B-85F2-10FA64A9D425}"/>
              </a:ext>
            </a:extLst>
          </p:cNvPr>
          <p:cNvCxnSpPr>
            <a:cxnSpLocks/>
          </p:cNvCxnSpPr>
          <p:nvPr/>
        </p:nvCxnSpPr>
        <p:spPr>
          <a:xfrm flipV="1">
            <a:off x="4446832" y="2365370"/>
            <a:ext cx="0" cy="455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EE1543D1-BF70-F049-94C6-A02A8B4652D7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3944316" y="2821155"/>
            <a:ext cx="5025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Rectangle 637">
            <a:extLst>
              <a:ext uri="{FF2B5EF4-FFF2-40B4-BE49-F238E27FC236}">
                <a16:creationId xmlns:a16="http://schemas.microsoft.com/office/drawing/2014/main" id="{8E14C6F3-75E3-8F41-9A40-BD279802B166}"/>
              </a:ext>
            </a:extLst>
          </p:cNvPr>
          <p:cNvSpPr/>
          <p:nvPr/>
        </p:nvSpPr>
        <p:spPr>
          <a:xfrm>
            <a:off x="1122335" y="2592561"/>
            <a:ext cx="1842150" cy="46116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DA7E9DDD-5A67-AC4B-B8DC-D21EC9B93A5B}"/>
              </a:ext>
            </a:extLst>
          </p:cNvPr>
          <p:cNvSpPr/>
          <p:nvPr/>
        </p:nvSpPr>
        <p:spPr>
          <a:xfrm>
            <a:off x="1125827" y="3224692"/>
            <a:ext cx="822058" cy="471201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70EFBD12-F7AB-FE4E-94C1-E72F5F77539A}"/>
              </a:ext>
            </a:extLst>
          </p:cNvPr>
          <p:cNvSpPr/>
          <p:nvPr/>
        </p:nvSpPr>
        <p:spPr>
          <a:xfrm>
            <a:off x="2156095" y="3237396"/>
            <a:ext cx="822058" cy="1051683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A8E3D0CE-14AD-B64D-82D0-B0623C9BE1E8}"/>
              </a:ext>
            </a:extLst>
          </p:cNvPr>
          <p:cNvSpPr/>
          <p:nvPr/>
        </p:nvSpPr>
        <p:spPr>
          <a:xfrm>
            <a:off x="1108579" y="3817878"/>
            <a:ext cx="822058" cy="471201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cxnSp>
        <p:nvCxnSpPr>
          <p:cNvPr id="644" name="Straight Arrow Connector 643">
            <a:extLst>
              <a:ext uri="{FF2B5EF4-FFF2-40B4-BE49-F238E27FC236}">
                <a16:creationId xmlns:a16="http://schemas.microsoft.com/office/drawing/2014/main" id="{35A85D0C-B4FB-6140-A1BC-2DBB6113ACD3}"/>
              </a:ext>
            </a:extLst>
          </p:cNvPr>
          <p:cNvCxnSpPr>
            <a:cxnSpLocks/>
            <a:stCxn id="206" idx="2"/>
            <a:endCxn id="256" idx="0"/>
          </p:cNvCxnSpPr>
          <p:nvPr/>
        </p:nvCxnSpPr>
        <p:spPr>
          <a:xfrm>
            <a:off x="5472886" y="2365248"/>
            <a:ext cx="125" cy="928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Arrow Connector 648">
            <a:extLst>
              <a:ext uri="{FF2B5EF4-FFF2-40B4-BE49-F238E27FC236}">
                <a16:creationId xmlns:a16="http://schemas.microsoft.com/office/drawing/2014/main" id="{D878BB16-446E-F240-A0BF-483F82CA6CB7}"/>
              </a:ext>
            </a:extLst>
          </p:cNvPr>
          <p:cNvCxnSpPr>
            <a:cxnSpLocks/>
          </p:cNvCxnSpPr>
          <p:nvPr/>
        </p:nvCxnSpPr>
        <p:spPr>
          <a:xfrm flipV="1">
            <a:off x="4698446" y="2365370"/>
            <a:ext cx="0" cy="109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Rectangle 651">
            <a:extLst>
              <a:ext uri="{FF2B5EF4-FFF2-40B4-BE49-F238E27FC236}">
                <a16:creationId xmlns:a16="http://schemas.microsoft.com/office/drawing/2014/main" id="{1B1A103B-494F-9E44-A6E2-FC3988F7B3B3}"/>
              </a:ext>
            </a:extLst>
          </p:cNvPr>
          <p:cNvSpPr/>
          <p:nvPr/>
        </p:nvSpPr>
        <p:spPr>
          <a:xfrm>
            <a:off x="3186363" y="3228400"/>
            <a:ext cx="2695014" cy="45609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49354B2C-738E-5746-8A20-851D14B46B6C}"/>
              </a:ext>
            </a:extLst>
          </p:cNvPr>
          <p:cNvSpPr/>
          <p:nvPr/>
        </p:nvSpPr>
        <p:spPr>
          <a:xfrm>
            <a:off x="6355305" y="267836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Process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Air</a:t>
            </a:r>
          </a:p>
        </p:txBody>
      </p:sp>
      <p:cxnSp>
        <p:nvCxnSpPr>
          <p:cNvPr id="666" name="Straight Arrow Connector 665">
            <a:extLst>
              <a:ext uri="{FF2B5EF4-FFF2-40B4-BE49-F238E27FC236}">
                <a16:creationId xmlns:a16="http://schemas.microsoft.com/office/drawing/2014/main" id="{BACB84D7-043C-C14D-AFA7-B3F54488EC6D}"/>
              </a:ext>
            </a:extLst>
          </p:cNvPr>
          <p:cNvCxnSpPr>
            <a:cxnSpLocks/>
            <a:stCxn id="661" idx="2"/>
            <a:endCxn id="669" idx="0"/>
          </p:cNvCxnSpPr>
          <p:nvPr/>
        </p:nvCxnSpPr>
        <p:spPr>
          <a:xfrm>
            <a:off x="6698205" y="2998408"/>
            <a:ext cx="0" cy="318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Rectangle 668">
            <a:extLst>
              <a:ext uri="{FF2B5EF4-FFF2-40B4-BE49-F238E27FC236}">
                <a16:creationId xmlns:a16="http://schemas.microsoft.com/office/drawing/2014/main" id="{649364EE-36B1-2F48-9F4A-5731FB411B07}"/>
              </a:ext>
            </a:extLst>
          </p:cNvPr>
          <p:cNvSpPr/>
          <p:nvPr/>
        </p:nvSpPr>
        <p:spPr>
          <a:xfrm>
            <a:off x="6355305" y="331734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Air</a:t>
            </a:r>
          </a:p>
        </p:txBody>
      </p:sp>
      <p:cxnSp>
        <p:nvCxnSpPr>
          <p:cNvPr id="671" name="Straight Arrow Connector 670">
            <a:extLst>
              <a:ext uri="{FF2B5EF4-FFF2-40B4-BE49-F238E27FC236}">
                <a16:creationId xmlns:a16="http://schemas.microsoft.com/office/drawing/2014/main" id="{43CDAD8C-B0BE-5043-A53D-D291224EEAF6}"/>
              </a:ext>
            </a:extLst>
          </p:cNvPr>
          <p:cNvCxnSpPr>
            <a:cxnSpLocks/>
            <a:stCxn id="669" idx="2"/>
            <a:endCxn id="273" idx="0"/>
          </p:cNvCxnSpPr>
          <p:nvPr/>
        </p:nvCxnSpPr>
        <p:spPr>
          <a:xfrm>
            <a:off x="6698205" y="3637385"/>
            <a:ext cx="0" cy="306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Arrow Connector 674">
            <a:extLst>
              <a:ext uri="{FF2B5EF4-FFF2-40B4-BE49-F238E27FC236}">
                <a16:creationId xmlns:a16="http://schemas.microsoft.com/office/drawing/2014/main" id="{9AC47964-6E19-7440-9C80-7350B680F982}"/>
              </a:ext>
            </a:extLst>
          </p:cNvPr>
          <p:cNvCxnSpPr>
            <a:cxnSpLocks/>
          </p:cNvCxnSpPr>
          <p:nvPr/>
        </p:nvCxnSpPr>
        <p:spPr>
          <a:xfrm flipV="1">
            <a:off x="6204537" y="2360177"/>
            <a:ext cx="0" cy="1670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Rectangle 689">
            <a:extLst>
              <a:ext uri="{FF2B5EF4-FFF2-40B4-BE49-F238E27FC236}">
                <a16:creationId xmlns:a16="http://schemas.microsoft.com/office/drawing/2014/main" id="{8A59B36B-DAB8-904E-B402-E08B9DA0ADA1}"/>
              </a:ext>
            </a:extLst>
          </p:cNvPr>
          <p:cNvSpPr/>
          <p:nvPr/>
        </p:nvSpPr>
        <p:spPr>
          <a:xfrm>
            <a:off x="6283366" y="2595209"/>
            <a:ext cx="865070" cy="1116868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7E0CE593-AB03-744A-A29C-90C3D790B668}"/>
              </a:ext>
            </a:extLst>
          </p:cNvPr>
          <p:cNvCxnSpPr>
            <a:cxnSpLocks/>
            <a:stCxn id="256" idx="2"/>
            <a:endCxn id="581" idx="0"/>
          </p:cNvCxnSpPr>
          <p:nvPr/>
        </p:nvCxnSpPr>
        <p:spPr>
          <a:xfrm>
            <a:off x="5473011" y="3613535"/>
            <a:ext cx="6218" cy="666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CFE161D-B8FE-294C-85B8-22D0EA8FE0A1}"/>
              </a:ext>
            </a:extLst>
          </p:cNvPr>
          <p:cNvSpPr/>
          <p:nvPr/>
        </p:nvSpPr>
        <p:spPr>
          <a:xfrm>
            <a:off x="5052767" y="3879407"/>
            <a:ext cx="2073897" cy="806894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45F9B5B1-3AE1-A54A-AA4D-E633DD7F1A5A}"/>
              </a:ext>
            </a:extLst>
          </p:cNvPr>
          <p:cNvCxnSpPr>
            <a:cxnSpLocks/>
          </p:cNvCxnSpPr>
          <p:nvPr/>
        </p:nvCxnSpPr>
        <p:spPr>
          <a:xfrm>
            <a:off x="1524000" y="1303908"/>
            <a:ext cx="61197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Arrow Connector 704">
            <a:extLst>
              <a:ext uri="{FF2B5EF4-FFF2-40B4-BE49-F238E27FC236}">
                <a16:creationId xmlns:a16="http://schemas.microsoft.com/office/drawing/2014/main" id="{A386F107-6158-4140-924F-D59B73B6A4F8}"/>
              </a:ext>
            </a:extLst>
          </p:cNvPr>
          <p:cNvCxnSpPr>
            <a:cxnSpLocks/>
            <a:endCxn id="264" idx="0"/>
          </p:cNvCxnSpPr>
          <p:nvPr/>
        </p:nvCxnSpPr>
        <p:spPr>
          <a:xfrm>
            <a:off x="1536404" y="1303908"/>
            <a:ext cx="3726" cy="27427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076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Rectangle 576">
            <a:extLst>
              <a:ext uri="{FF2B5EF4-FFF2-40B4-BE49-F238E27FC236}">
                <a16:creationId xmlns:a16="http://schemas.microsoft.com/office/drawing/2014/main" id="{30BF5542-7255-F34E-8CB0-695B5183B5FF}"/>
              </a:ext>
            </a:extLst>
          </p:cNvPr>
          <p:cNvSpPr/>
          <p:nvPr/>
        </p:nvSpPr>
        <p:spPr>
          <a:xfrm>
            <a:off x="3168609" y="3028950"/>
            <a:ext cx="881590" cy="1099761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70EFBD12-F7AB-FE4E-94C1-E72F5F77539A}"/>
              </a:ext>
            </a:extLst>
          </p:cNvPr>
          <p:cNvSpPr/>
          <p:nvPr/>
        </p:nvSpPr>
        <p:spPr>
          <a:xfrm>
            <a:off x="2143283" y="3028950"/>
            <a:ext cx="852976" cy="1099761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A8E3D0CE-14AD-B64D-82D0-B0623C9BE1E8}"/>
              </a:ext>
            </a:extLst>
          </p:cNvPr>
          <p:cNvSpPr/>
          <p:nvPr/>
        </p:nvSpPr>
        <p:spPr>
          <a:xfrm>
            <a:off x="1132003" y="3096677"/>
            <a:ext cx="822058" cy="483716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8A59B36B-DAB8-904E-B402-E08B9DA0ADA1}"/>
              </a:ext>
            </a:extLst>
          </p:cNvPr>
          <p:cNvSpPr/>
          <p:nvPr/>
        </p:nvSpPr>
        <p:spPr>
          <a:xfrm>
            <a:off x="5739386" y="3082090"/>
            <a:ext cx="865070" cy="1028091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4"/>
              </a:solidFill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CFE161D-B8FE-294C-85B8-22D0EA8FE0A1}"/>
              </a:ext>
            </a:extLst>
          </p:cNvPr>
          <p:cNvSpPr/>
          <p:nvPr/>
        </p:nvSpPr>
        <p:spPr>
          <a:xfrm>
            <a:off x="6725768" y="3561472"/>
            <a:ext cx="844960" cy="877178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6FD31E5-6B84-C841-BD8F-1CB336E53D88}"/>
              </a:ext>
            </a:extLst>
          </p:cNvPr>
          <p:cNvSpPr/>
          <p:nvPr/>
        </p:nvSpPr>
        <p:spPr>
          <a:xfrm>
            <a:off x="3212173" y="3131094"/>
            <a:ext cx="2207203" cy="44308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1197230" y="204013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394937" y="1993047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Clothes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1179101" y="256348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594986" y="3659194"/>
            <a:ext cx="3321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Air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1191876" y="371534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668" y="2200157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59180" y="2723500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</p:cNvCxnSpPr>
          <p:nvPr/>
        </p:nvCxnSpPr>
        <p:spPr>
          <a:xfrm flipV="1">
            <a:off x="698471" y="3873311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D082F9-3AC9-8B4C-BC00-1500D79D04FA}"/>
              </a:ext>
            </a:extLst>
          </p:cNvPr>
          <p:cNvCxnSpPr>
            <a:cxnSpLocks/>
            <a:stCxn id="5" idx="3"/>
            <a:endCxn id="375" idx="1"/>
          </p:cNvCxnSpPr>
          <p:nvPr/>
        </p:nvCxnSpPr>
        <p:spPr>
          <a:xfrm>
            <a:off x="1883030" y="2200157"/>
            <a:ext cx="317500" cy="4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17B71E1-9EAC-4C47-936F-5EB1ED115008}"/>
              </a:ext>
            </a:extLst>
          </p:cNvPr>
          <p:cNvSpPr/>
          <p:nvPr/>
        </p:nvSpPr>
        <p:spPr>
          <a:xfrm>
            <a:off x="3588000" y="204533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Process 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D5E334A-FDDA-6740-9311-189C6DC37B17}"/>
              </a:ext>
            </a:extLst>
          </p:cNvPr>
          <p:cNvSpPr/>
          <p:nvPr/>
        </p:nvSpPr>
        <p:spPr>
          <a:xfrm>
            <a:off x="4620190" y="204520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1E59701-E70D-DB4A-B9C7-17F93E01490D}"/>
              </a:ext>
            </a:extLst>
          </p:cNvPr>
          <p:cNvCxnSpPr>
            <a:cxnSpLocks/>
            <a:stCxn id="204" idx="3"/>
            <a:endCxn id="206" idx="1"/>
          </p:cNvCxnSpPr>
          <p:nvPr/>
        </p:nvCxnSpPr>
        <p:spPr>
          <a:xfrm flipV="1">
            <a:off x="4273800" y="2205228"/>
            <a:ext cx="346390" cy="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A600178-FBA5-614A-9AFE-0BC570421FF3}"/>
              </a:ext>
            </a:extLst>
          </p:cNvPr>
          <p:cNvCxnSpPr>
            <a:cxnSpLocks/>
            <a:stCxn id="43" idx="3"/>
            <a:endCxn id="210" idx="1"/>
          </p:cNvCxnSpPr>
          <p:nvPr/>
        </p:nvCxnSpPr>
        <p:spPr>
          <a:xfrm>
            <a:off x="1864901" y="2723500"/>
            <a:ext cx="335470" cy="5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323693D-8FB5-7B45-BF69-3CDE502D6B61}"/>
              </a:ext>
            </a:extLst>
          </p:cNvPr>
          <p:cNvSpPr/>
          <p:nvPr/>
        </p:nvSpPr>
        <p:spPr>
          <a:xfrm>
            <a:off x="2200371" y="256882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60B94A6-98DD-C844-92EE-0FC00D719869}"/>
              </a:ext>
            </a:extLst>
          </p:cNvPr>
          <p:cNvSpPr/>
          <p:nvPr/>
        </p:nvSpPr>
        <p:spPr>
          <a:xfrm>
            <a:off x="3258516" y="257060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B7F0EA2-8C0B-4F49-A796-73C0EA23E969}"/>
              </a:ext>
            </a:extLst>
          </p:cNvPr>
          <p:cNvCxnSpPr>
            <a:cxnSpLocks/>
            <a:stCxn id="210" idx="3"/>
            <a:endCxn id="212" idx="1"/>
          </p:cNvCxnSpPr>
          <p:nvPr/>
        </p:nvCxnSpPr>
        <p:spPr>
          <a:xfrm>
            <a:off x="2886171" y="2728840"/>
            <a:ext cx="372345" cy="1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20585F4-AAF8-4646-BD64-C34A834699D8}"/>
              </a:ext>
            </a:extLst>
          </p:cNvPr>
          <p:cNvSpPr/>
          <p:nvPr/>
        </p:nvSpPr>
        <p:spPr>
          <a:xfrm>
            <a:off x="3267747" y="370578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B93E473-FF53-304E-A111-C2C147C3EE37}"/>
              </a:ext>
            </a:extLst>
          </p:cNvPr>
          <p:cNvCxnSpPr>
            <a:cxnSpLocks/>
            <a:stCxn id="291" idx="3"/>
            <a:endCxn id="216" idx="1"/>
          </p:cNvCxnSpPr>
          <p:nvPr/>
        </p:nvCxnSpPr>
        <p:spPr>
          <a:xfrm flipV="1">
            <a:off x="2924171" y="3865801"/>
            <a:ext cx="343576" cy="5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716A40F-BA15-7F4E-A8A1-F735ED4BD75C}"/>
              </a:ext>
            </a:extLst>
          </p:cNvPr>
          <p:cNvSpPr/>
          <p:nvPr/>
        </p:nvSpPr>
        <p:spPr>
          <a:xfrm>
            <a:off x="5596300" y="204013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8A31647-5A5D-9045-866A-C2761CD85AFD}"/>
              </a:ext>
            </a:extLst>
          </p:cNvPr>
          <p:cNvSpPr/>
          <p:nvPr/>
        </p:nvSpPr>
        <p:spPr>
          <a:xfrm>
            <a:off x="4620315" y="319668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E89FDA40-5E9F-2A40-855F-1A54DB72E382}"/>
              </a:ext>
            </a:extLst>
          </p:cNvPr>
          <p:cNvSpPr/>
          <p:nvPr/>
        </p:nvSpPr>
        <p:spPr>
          <a:xfrm>
            <a:off x="6625000" y="25817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94B4B3D-87E2-A743-BE4A-CB109BBDF1D5}"/>
              </a:ext>
            </a:extLst>
          </p:cNvPr>
          <p:cNvSpPr/>
          <p:nvPr/>
        </p:nvSpPr>
        <p:spPr>
          <a:xfrm>
            <a:off x="6799389" y="365237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52A3880-17D7-0047-AE56-92761A4A6F74}"/>
              </a:ext>
            </a:extLst>
          </p:cNvPr>
          <p:cNvSpPr/>
          <p:nvPr/>
        </p:nvSpPr>
        <p:spPr>
          <a:xfrm>
            <a:off x="2238371" y="371160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F166005-A7CC-1342-A70F-96F5FDB9323C}"/>
              </a:ext>
            </a:extLst>
          </p:cNvPr>
          <p:cNvCxnSpPr>
            <a:cxnSpLocks/>
            <a:stCxn id="55" idx="3"/>
            <a:endCxn id="291" idx="1"/>
          </p:cNvCxnSpPr>
          <p:nvPr/>
        </p:nvCxnSpPr>
        <p:spPr>
          <a:xfrm flipV="1">
            <a:off x="1877676" y="3871628"/>
            <a:ext cx="360695" cy="3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085C9244-FD4E-5241-BC61-E710B4A2F8DD}"/>
              </a:ext>
            </a:extLst>
          </p:cNvPr>
          <p:cNvCxnSpPr>
            <a:cxnSpLocks/>
            <a:stCxn id="273" idx="3"/>
          </p:cNvCxnSpPr>
          <p:nvPr/>
        </p:nvCxnSpPr>
        <p:spPr>
          <a:xfrm>
            <a:off x="7485189" y="3812398"/>
            <a:ext cx="5627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A4F2E272-D77D-F143-8B61-D52408266AEC}"/>
              </a:ext>
            </a:extLst>
          </p:cNvPr>
          <p:cNvCxnSpPr>
            <a:cxnSpLocks/>
            <a:endCxn id="661" idx="0"/>
          </p:cNvCxnSpPr>
          <p:nvPr/>
        </p:nvCxnSpPr>
        <p:spPr>
          <a:xfrm>
            <a:off x="6154225" y="2350885"/>
            <a:ext cx="0" cy="789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id="{BB036751-E774-5041-90FC-5B5C9CCADA5B}"/>
              </a:ext>
            </a:extLst>
          </p:cNvPr>
          <p:cNvSpPr/>
          <p:nvPr/>
        </p:nvSpPr>
        <p:spPr>
          <a:xfrm>
            <a:off x="1205597" y="319548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12E0FDFE-9770-C546-8399-1A61709D2C90}"/>
              </a:ext>
            </a:extLst>
          </p:cNvPr>
          <p:cNvCxnSpPr>
            <a:cxnSpLocks/>
            <a:endCxn id="327" idx="1"/>
          </p:cNvCxnSpPr>
          <p:nvPr/>
        </p:nvCxnSpPr>
        <p:spPr>
          <a:xfrm flipV="1">
            <a:off x="1891397" y="3350337"/>
            <a:ext cx="350933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5791260-2EAE-104C-92F7-E162736456F9}"/>
              </a:ext>
            </a:extLst>
          </p:cNvPr>
          <p:cNvSpPr/>
          <p:nvPr/>
        </p:nvSpPr>
        <p:spPr>
          <a:xfrm>
            <a:off x="3267945" y="31903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2796F804-EDA5-5049-9177-0826D8E2E6EA}"/>
              </a:ext>
            </a:extLst>
          </p:cNvPr>
          <p:cNvSpPr/>
          <p:nvPr/>
        </p:nvSpPr>
        <p:spPr>
          <a:xfrm>
            <a:off x="2242330" y="31903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910427BB-9B1F-5D44-8937-739FAA1974EB}"/>
              </a:ext>
            </a:extLst>
          </p:cNvPr>
          <p:cNvCxnSpPr>
            <a:cxnSpLocks/>
            <a:stCxn id="327" idx="3"/>
            <a:endCxn id="325" idx="1"/>
          </p:cNvCxnSpPr>
          <p:nvPr/>
        </p:nvCxnSpPr>
        <p:spPr>
          <a:xfrm>
            <a:off x="2928130" y="3350337"/>
            <a:ext cx="3398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D1E3EE00-60A6-6D4F-ACAF-80AFA0597830}"/>
              </a:ext>
            </a:extLst>
          </p:cNvPr>
          <p:cNvCxnSpPr>
            <a:cxnSpLocks/>
            <a:endCxn id="322" idx="1"/>
          </p:cNvCxnSpPr>
          <p:nvPr/>
        </p:nvCxnSpPr>
        <p:spPr>
          <a:xfrm flipV="1">
            <a:off x="682035" y="3355507"/>
            <a:ext cx="523562" cy="7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F25B5BCB-14B1-F144-B9AB-F66ABACF03C0}"/>
              </a:ext>
            </a:extLst>
          </p:cNvPr>
          <p:cNvSpPr txBox="1"/>
          <p:nvPr/>
        </p:nvSpPr>
        <p:spPr>
          <a:xfrm>
            <a:off x="428202" y="312654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Water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3A47C80-D7AB-C34A-872F-589F41E83EC6}"/>
              </a:ext>
            </a:extLst>
          </p:cNvPr>
          <p:cNvCxnSpPr>
            <a:cxnSpLocks/>
            <a:endCxn id="325" idx="3"/>
          </p:cNvCxnSpPr>
          <p:nvPr/>
        </p:nvCxnSpPr>
        <p:spPr>
          <a:xfrm flipH="1">
            <a:off x="3953745" y="3350337"/>
            <a:ext cx="1667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20741329-43B3-1340-974E-A3008BDE6B8F}"/>
              </a:ext>
            </a:extLst>
          </p:cNvPr>
          <p:cNvCxnSpPr>
            <a:cxnSpLocks/>
            <a:stCxn id="581" idx="3"/>
          </p:cNvCxnSpPr>
          <p:nvPr/>
        </p:nvCxnSpPr>
        <p:spPr>
          <a:xfrm>
            <a:off x="7495129" y="4204476"/>
            <a:ext cx="5437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E5C15A7-4FC9-1549-8F5A-4D022CC65801}"/>
              </a:ext>
            </a:extLst>
          </p:cNvPr>
          <p:cNvSpPr/>
          <p:nvPr/>
        </p:nvSpPr>
        <p:spPr>
          <a:xfrm>
            <a:off x="2200530" y="204427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07CD4C28-B09A-C340-8378-12B985A72CD0}"/>
              </a:ext>
            </a:extLst>
          </p:cNvPr>
          <p:cNvCxnSpPr>
            <a:cxnSpLocks/>
            <a:endCxn id="216" idx="3"/>
          </p:cNvCxnSpPr>
          <p:nvPr/>
        </p:nvCxnSpPr>
        <p:spPr>
          <a:xfrm flipH="1">
            <a:off x="3953547" y="3865801"/>
            <a:ext cx="174119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B5683F72-9A24-5342-8547-9B99942FED94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5305990" y="2205228"/>
            <a:ext cx="2903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ectangle 577">
            <a:extLst>
              <a:ext uri="{FF2B5EF4-FFF2-40B4-BE49-F238E27FC236}">
                <a16:creationId xmlns:a16="http://schemas.microsoft.com/office/drawing/2014/main" id="{82518B9D-63EC-A541-851F-28D6A0F9059C}"/>
              </a:ext>
            </a:extLst>
          </p:cNvPr>
          <p:cNvSpPr/>
          <p:nvPr/>
        </p:nvSpPr>
        <p:spPr>
          <a:xfrm>
            <a:off x="6625000" y="204330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63902159-7752-2147-9979-8081335A4AED}"/>
              </a:ext>
            </a:extLst>
          </p:cNvPr>
          <p:cNvCxnSpPr>
            <a:cxnSpLocks/>
            <a:stCxn id="578" idx="2"/>
            <a:endCxn id="264" idx="0"/>
          </p:cNvCxnSpPr>
          <p:nvPr/>
        </p:nvCxnSpPr>
        <p:spPr>
          <a:xfrm>
            <a:off x="6967900" y="2363342"/>
            <a:ext cx="0" cy="218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Rectangle 580">
            <a:extLst>
              <a:ext uri="{FF2B5EF4-FFF2-40B4-BE49-F238E27FC236}">
                <a16:creationId xmlns:a16="http://schemas.microsoft.com/office/drawing/2014/main" id="{B1A477A0-2F31-CB44-85BA-A8213F8B570B}"/>
              </a:ext>
            </a:extLst>
          </p:cNvPr>
          <p:cNvSpPr/>
          <p:nvPr/>
        </p:nvSpPr>
        <p:spPr>
          <a:xfrm>
            <a:off x="6809329" y="404445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3C5BF5F9-6CB2-B84F-B618-3E06C099B5E9}"/>
              </a:ext>
            </a:extLst>
          </p:cNvPr>
          <p:cNvCxnSpPr>
            <a:cxnSpLocks/>
            <a:stCxn id="375" idx="3"/>
            <a:endCxn id="204" idx="1"/>
          </p:cNvCxnSpPr>
          <p:nvPr/>
        </p:nvCxnSpPr>
        <p:spPr>
          <a:xfrm>
            <a:off x="2886330" y="2204293"/>
            <a:ext cx="701670" cy="1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Arrow Connector 619">
            <a:extLst>
              <a:ext uri="{FF2B5EF4-FFF2-40B4-BE49-F238E27FC236}">
                <a16:creationId xmlns:a16="http://schemas.microsoft.com/office/drawing/2014/main" id="{C5914767-3989-B947-A713-DC839CC277ED}"/>
              </a:ext>
            </a:extLst>
          </p:cNvPr>
          <p:cNvCxnSpPr>
            <a:cxnSpLocks/>
            <a:stCxn id="240" idx="3"/>
            <a:endCxn id="578" idx="1"/>
          </p:cNvCxnSpPr>
          <p:nvPr/>
        </p:nvCxnSpPr>
        <p:spPr>
          <a:xfrm>
            <a:off x="6282100" y="2200157"/>
            <a:ext cx="342900" cy="3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Arrow Connector 629">
            <a:extLst>
              <a:ext uri="{FF2B5EF4-FFF2-40B4-BE49-F238E27FC236}">
                <a16:creationId xmlns:a16="http://schemas.microsoft.com/office/drawing/2014/main" id="{1F4E720F-CBE8-774B-85F2-10FA64A9D425}"/>
              </a:ext>
            </a:extLst>
          </p:cNvPr>
          <p:cNvCxnSpPr>
            <a:cxnSpLocks/>
          </p:cNvCxnSpPr>
          <p:nvPr/>
        </p:nvCxnSpPr>
        <p:spPr>
          <a:xfrm flipV="1">
            <a:off x="3808204" y="2359431"/>
            <a:ext cx="0" cy="204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Arrow Connector 643">
            <a:extLst>
              <a:ext uri="{FF2B5EF4-FFF2-40B4-BE49-F238E27FC236}">
                <a16:creationId xmlns:a16="http://schemas.microsoft.com/office/drawing/2014/main" id="{35A85D0C-B4FB-6140-A1BC-2DBB6113ACD3}"/>
              </a:ext>
            </a:extLst>
          </p:cNvPr>
          <p:cNvCxnSpPr>
            <a:cxnSpLocks/>
            <a:stCxn id="206" idx="2"/>
            <a:endCxn id="256" idx="0"/>
          </p:cNvCxnSpPr>
          <p:nvPr/>
        </p:nvCxnSpPr>
        <p:spPr>
          <a:xfrm>
            <a:off x="4963090" y="2365248"/>
            <a:ext cx="125" cy="831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Arrow Connector 648">
            <a:extLst>
              <a:ext uri="{FF2B5EF4-FFF2-40B4-BE49-F238E27FC236}">
                <a16:creationId xmlns:a16="http://schemas.microsoft.com/office/drawing/2014/main" id="{D878BB16-446E-F240-A0BF-483F82CA6CB7}"/>
              </a:ext>
            </a:extLst>
          </p:cNvPr>
          <p:cNvCxnSpPr>
            <a:cxnSpLocks/>
          </p:cNvCxnSpPr>
          <p:nvPr/>
        </p:nvCxnSpPr>
        <p:spPr>
          <a:xfrm flipV="1">
            <a:off x="4120483" y="2365371"/>
            <a:ext cx="0" cy="984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Rectangle 660">
            <a:extLst>
              <a:ext uri="{FF2B5EF4-FFF2-40B4-BE49-F238E27FC236}">
                <a16:creationId xmlns:a16="http://schemas.microsoft.com/office/drawing/2014/main" id="{49354B2C-738E-5746-8A20-851D14B46B6C}"/>
              </a:ext>
            </a:extLst>
          </p:cNvPr>
          <p:cNvSpPr/>
          <p:nvPr/>
        </p:nvSpPr>
        <p:spPr>
          <a:xfrm>
            <a:off x="5811325" y="314058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cxnSp>
        <p:nvCxnSpPr>
          <p:cNvPr id="666" name="Straight Arrow Connector 665">
            <a:extLst>
              <a:ext uri="{FF2B5EF4-FFF2-40B4-BE49-F238E27FC236}">
                <a16:creationId xmlns:a16="http://schemas.microsoft.com/office/drawing/2014/main" id="{BACB84D7-043C-C14D-AFA7-B3F54488EC6D}"/>
              </a:ext>
            </a:extLst>
          </p:cNvPr>
          <p:cNvCxnSpPr>
            <a:cxnSpLocks/>
            <a:stCxn id="661" idx="2"/>
            <a:endCxn id="669" idx="0"/>
          </p:cNvCxnSpPr>
          <p:nvPr/>
        </p:nvCxnSpPr>
        <p:spPr>
          <a:xfrm>
            <a:off x="6154225" y="3460620"/>
            <a:ext cx="0" cy="219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Rectangle 668">
            <a:extLst>
              <a:ext uri="{FF2B5EF4-FFF2-40B4-BE49-F238E27FC236}">
                <a16:creationId xmlns:a16="http://schemas.microsoft.com/office/drawing/2014/main" id="{649364EE-36B1-2F48-9F4A-5731FB411B07}"/>
              </a:ext>
            </a:extLst>
          </p:cNvPr>
          <p:cNvSpPr/>
          <p:nvPr/>
        </p:nvSpPr>
        <p:spPr>
          <a:xfrm>
            <a:off x="5811325" y="36799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cxnSp>
        <p:nvCxnSpPr>
          <p:cNvPr id="671" name="Straight Arrow Connector 670">
            <a:extLst>
              <a:ext uri="{FF2B5EF4-FFF2-40B4-BE49-F238E27FC236}">
                <a16:creationId xmlns:a16="http://schemas.microsoft.com/office/drawing/2014/main" id="{43CDAD8C-B0BE-5043-A53D-D291224EEAF6}"/>
              </a:ext>
            </a:extLst>
          </p:cNvPr>
          <p:cNvCxnSpPr>
            <a:cxnSpLocks/>
          </p:cNvCxnSpPr>
          <p:nvPr/>
        </p:nvCxnSpPr>
        <p:spPr>
          <a:xfrm flipV="1">
            <a:off x="6497125" y="3833842"/>
            <a:ext cx="301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Arrow Connector 674">
            <a:extLst>
              <a:ext uri="{FF2B5EF4-FFF2-40B4-BE49-F238E27FC236}">
                <a16:creationId xmlns:a16="http://schemas.microsoft.com/office/drawing/2014/main" id="{9AC47964-6E19-7440-9C80-7350B680F982}"/>
              </a:ext>
            </a:extLst>
          </p:cNvPr>
          <p:cNvCxnSpPr>
            <a:cxnSpLocks/>
          </p:cNvCxnSpPr>
          <p:nvPr/>
        </p:nvCxnSpPr>
        <p:spPr>
          <a:xfrm flipV="1">
            <a:off x="5694741" y="2360177"/>
            <a:ext cx="0" cy="1513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7E0CE593-AB03-744A-A29C-90C3D790B668}"/>
              </a:ext>
            </a:extLst>
          </p:cNvPr>
          <p:cNvCxnSpPr>
            <a:cxnSpLocks/>
          </p:cNvCxnSpPr>
          <p:nvPr/>
        </p:nvCxnSpPr>
        <p:spPr>
          <a:xfrm>
            <a:off x="4963090" y="4225446"/>
            <a:ext cx="1836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28CFBF-4BF5-8F44-A9CA-1C806C91A9B9}"/>
              </a:ext>
            </a:extLst>
          </p:cNvPr>
          <p:cNvCxnSpPr>
            <a:cxnSpLocks/>
            <a:stCxn id="264" idx="3"/>
          </p:cNvCxnSpPr>
          <p:nvPr/>
        </p:nvCxnSpPr>
        <p:spPr>
          <a:xfrm>
            <a:off x="7310800" y="2741794"/>
            <a:ext cx="737150" cy="11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91C0E65-4079-1F47-B5AB-2B428E72E2E6}"/>
              </a:ext>
            </a:extLst>
          </p:cNvPr>
          <p:cNvCxnSpPr>
            <a:cxnSpLocks/>
            <a:endCxn id="256" idx="2"/>
          </p:cNvCxnSpPr>
          <p:nvPr/>
        </p:nvCxnSpPr>
        <p:spPr>
          <a:xfrm flipV="1">
            <a:off x="4963215" y="3516723"/>
            <a:ext cx="0" cy="70872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F8E85B4-5266-024E-8172-9997CE07883E}"/>
              </a:ext>
            </a:extLst>
          </p:cNvPr>
          <p:cNvSpPr/>
          <p:nvPr/>
        </p:nvSpPr>
        <p:spPr>
          <a:xfrm>
            <a:off x="1026295" y="1969334"/>
            <a:ext cx="6397547" cy="1003154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8D66A55-86A2-8041-8BDE-07EB0C50037D}"/>
              </a:ext>
            </a:extLst>
          </p:cNvPr>
          <p:cNvSpPr txBox="1"/>
          <p:nvPr/>
        </p:nvSpPr>
        <p:spPr>
          <a:xfrm>
            <a:off x="5968387" y="1463904"/>
            <a:ext cx="1792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Clustering sequential functions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2D7627A-4774-E740-95C0-A6ACEC1777D6}"/>
              </a:ext>
            </a:extLst>
          </p:cNvPr>
          <p:cNvSpPr txBox="1"/>
          <p:nvPr/>
        </p:nvSpPr>
        <p:spPr>
          <a:xfrm>
            <a:off x="5968387" y="1123365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Clustering similar functions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9DC5657-EDF2-E740-8220-D88DC6F5C55E}"/>
              </a:ext>
            </a:extLst>
          </p:cNvPr>
          <p:cNvSpPr/>
          <p:nvPr/>
        </p:nvSpPr>
        <p:spPr>
          <a:xfrm>
            <a:off x="5777637" y="1535313"/>
            <a:ext cx="252204" cy="10230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E68F18F-A8C0-AB42-B1CC-E0A85920C664}"/>
              </a:ext>
            </a:extLst>
          </p:cNvPr>
          <p:cNvSpPr/>
          <p:nvPr/>
        </p:nvSpPr>
        <p:spPr>
          <a:xfrm>
            <a:off x="5777637" y="1194774"/>
            <a:ext cx="252204" cy="102302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7030A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39C8ABB-2825-E245-850E-3C11A1E9A638}"/>
              </a:ext>
            </a:extLst>
          </p:cNvPr>
          <p:cNvSpPr/>
          <p:nvPr/>
        </p:nvSpPr>
        <p:spPr>
          <a:xfrm>
            <a:off x="968189" y="1839077"/>
            <a:ext cx="6659627" cy="2661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D757B8-A30E-B742-9599-F166A14EB790}"/>
              </a:ext>
            </a:extLst>
          </p:cNvPr>
          <p:cNvSpPr/>
          <p:nvPr/>
        </p:nvSpPr>
        <p:spPr>
          <a:xfrm>
            <a:off x="5777637" y="1368938"/>
            <a:ext cx="252204" cy="1023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FAD46AA-5C51-EF4E-980E-E42267BD6594}"/>
              </a:ext>
            </a:extLst>
          </p:cNvPr>
          <p:cNvSpPr txBox="1"/>
          <p:nvPr/>
        </p:nvSpPr>
        <p:spPr>
          <a:xfrm>
            <a:off x="5968387" y="1289578"/>
            <a:ext cx="1827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Clustering co-existent functions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69DAB45-8578-DD4C-BB91-FC9301F5204E}"/>
              </a:ext>
            </a:extLst>
          </p:cNvPr>
          <p:cNvSpPr txBox="1"/>
          <p:nvPr/>
        </p:nvSpPr>
        <p:spPr>
          <a:xfrm>
            <a:off x="4698684" y="1624071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Existing Module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014A37D-71BA-1446-B2A6-342802642D82}"/>
              </a:ext>
            </a:extLst>
          </p:cNvPr>
          <p:cNvSpPr/>
          <p:nvPr/>
        </p:nvSpPr>
        <p:spPr>
          <a:xfrm>
            <a:off x="4509230" y="1701272"/>
            <a:ext cx="252204" cy="9481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31D7EB-4905-594A-92E7-8A8AD3992A15}"/>
              </a:ext>
            </a:extLst>
          </p:cNvPr>
          <p:cNvSpPr txBox="1"/>
          <p:nvPr/>
        </p:nvSpPr>
        <p:spPr>
          <a:xfrm>
            <a:off x="267722" y="2496778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Detergent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2E425-47BD-F648-A2A4-DAF42408EA2E}"/>
              </a:ext>
            </a:extLst>
          </p:cNvPr>
          <p:cNvSpPr txBox="1"/>
          <p:nvPr/>
        </p:nvSpPr>
        <p:spPr>
          <a:xfrm>
            <a:off x="5968387" y="1631130"/>
            <a:ext cx="1659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Clustering singular functions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E37515A-56C3-5A4E-86BD-18AC9D0A0D56}"/>
              </a:ext>
            </a:extLst>
          </p:cNvPr>
          <p:cNvSpPr/>
          <p:nvPr/>
        </p:nvSpPr>
        <p:spPr>
          <a:xfrm>
            <a:off x="5777637" y="1694790"/>
            <a:ext cx="252204" cy="10230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58D4BE-1E0A-C44E-9470-293592F665FF}"/>
              </a:ext>
            </a:extLst>
          </p:cNvPr>
          <p:cNvSpPr txBox="1"/>
          <p:nvPr/>
        </p:nvSpPr>
        <p:spPr>
          <a:xfrm>
            <a:off x="7682021" y="2516069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Clothes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A05720D-7BAF-4A4B-9C18-8E2E8B00A7CE}"/>
              </a:ext>
            </a:extLst>
          </p:cNvPr>
          <p:cNvSpPr txBox="1"/>
          <p:nvPr/>
        </p:nvSpPr>
        <p:spPr>
          <a:xfrm>
            <a:off x="7715729" y="3951343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Water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C26DB41-BDD6-514E-8469-FE480B0EB27D}"/>
              </a:ext>
            </a:extLst>
          </p:cNvPr>
          <p:cNvSpPr txBox="1"/>
          <p:nvPr/>
        </p:nvSpPr>
        <p:spPr>
          <a:xfrm>
            <a:off x="7726665" y="3561472"/>
            <a:ext cx="3321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Air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35DD7F1-181E-D245-B226-03F255D6B846}"/>
              </a:ext>
            </a:extLst>
          </p:cNvPr>
          <p:cNvSpPr/>
          <p:nvPr/>
        </p:nvSpPr>
        <p:spPr>
          <a:xfrm>
            <a:off x="1123441" y="3643577"/>
            <a:ext cx="822058" cy="549324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73B22F8-B441-C044-9CFD-5924001B9121}"/>
              </a:ext>
            </a:extLst>
          </p:cNvPr>
          <p:cNvCxnSpPr>
            <a:cxnSpLocks/>
            <a:stCxn id="661" idx="3"/>
          </p:cNvCxnSpPr>
          <p:nvPr/>
        </p:nvCxnSpPr>
        <p:spPr>
          <a:xfrm>
            <a:off x="6497125" y="3300600"/>
            <a:ext cx="15417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D185C15-AD86-5F46-BA8B-6806952C00F8}"/>
              </a:ext>
            </a:extLst>
          </p:cNvPr>
          <p:cNvSpPr txBox="1"/>
          <p:nvPr/>
        </p:nvSpPr>
        <p:spPr>
          <a:xfrm>
            <a:off x="7692026" y="306680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62935A-1A18-A445-83E3-594505BD1E81}"/>
              </a:ext>
            </a:extLst>
          </p:cNvPr>
          <p:cNvSpPr txBox="1"/>
          <p:nvPr/>
        </p:nvSpPr>
        <p:spPr>
          <a:xfrm>
            <a:off x="1453529" y="2993092"/>
            <a:ext cx="20441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M</a:t>
            </a:r>
            <a:r>
              <a:rPr lang="en-US" sz="1200" b="1" baseline="-25000" dirty="0">
                <a:solidFill>
                  <a:schemeClr val="accent6"/>
                </a:solidFill>
              </a:rPr>
              <a:t>1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D9A2CD-F091-6E46-BB4F-058A9B1DF527}"/>
              </a:ext>
            </a:extLst>
          </p:cNvPr>
          <p:cNvSpPr txBox="1"/>
          <p:nvPr/>
        </p:nvSpPr>
        <p:spPr>
          <a:xfrm>
            <a:off x="1436692" y="4110030"/>
            <a:ext cx="20441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M</a:t>
            </a:r>
            <a:r>
              <a:rPr lang="en-US" sz="1200" b="1" baseline="-25000" dirty="0">
                <a:solidFill>
                  <a:schemeClr val="accent6"/>
                </a:solidFill>
              </a:rPr>
              <a:t>2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775EBC-1059-024E-90C6-D89B5E88F308}"/>
              </a:ext>
            </a:extLst>
          </p:cNvPr>
          <p:cNvSpPr txBox="1"/>
          <p:nvPr/>
        </p:nvSpPr>
        <p:spPr>
          <a:xfrm>
            <a:off x="2933130" y="3521115"/>
            <a:ext cx="20441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M</a:t>
            </a:r>
            <a:r>
              <a:rPr lang="en-US" sz="1200" b="1" baseline="-25000" dirty="0">
                <a:solidFill>
                  <a:srgbClr val="7030A0"/>
                </a:solidFill>
              </a:rPr>
              <a:t>3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7C56713-3CB2-5643-A199-EAA7BA334657}"/>
              </a:ext>
            </a:extLst>
          </p:cNvPr>
          <p:cNvSpPr txBox="1"/>
          <p:nvPr/>
        </p:nvSpPr>
        <p:spPr>
          <a:xfrm>
            <a:off x="3058496" y="3925854"/>
            <a:ext cx="20441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M</a:t>
            </a:r>
            <a:r>
              <a:rPr lang="en-US" sz="1200" b="1" baseline="-25000" dirty="0">
                <a:solidFill>
                  <a:srgbClr val="7030A0"/>
                </a:solidFill>
              </a:rPr>
              <a:t>4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400B68-5E89-8940-B053-740FCE75D3CB}"/>
              </a:ext>
            </a:extLst>
          </p:cNvPr>
          <p:cNvSpPr txBox="1"/>
          <p:nvPr/>
        </p:nvSpPr>
        <p:spPr>
          <a:xfrm>
            <a:off x="5640537" y="3988475"/>
            <a:ext cx="204415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1200" b="1" baseline="-25000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1AE981-D3F1-154A-BC1A-56D74E70DF9C}"/>
              </a:ext>
            </a:extLst>
          </p:cNvPr>
          <p:cNvSpPr txBox="1"/>
          <p:nvPr/>
        </p:nvSpPr>
        <p:spPr>
          <a:xfrm>
            <a:off x="6989542" y="3458911"/>
            <a:ext cx="204415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M</a:t>
            </a:r>
            <a:r>
              <a:rPr lang="en-US" sz="1200" b="1" baseline="-25000" dirty="0">
                <a:solidFill>
                  <a:srgbClr val="7030A0"/>
                </a:solidFill>
              </a:rPr>
              <a:t>7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AF39C3-535B-8E4C-8952-B3E204DE8763}"/>
              </a:ext>
            </a:extLst>
          </p:cNvPr>
          <p:cNvSpPr txBox="1"/>
          <p:nvPr/>
        </p:nvSpPr>
        <p:spPr>
          <a:xfrm>
            <a:off x="4311823" y="3048298"/>
            <a:ext cx="20441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M</a:t>
            </a:r>
            <a:r>
              <a:rPr lang="en-US" sz="1200" b="1" baseline="-25000" dirty="0">
                <a:solidFill>
                  <a:srgbClr val="FF0000"/>
                </a:solidFill>
              </a:rPr>
              <a:t>5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16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DF2BB25-CAA9-A942-9C77-5E20FC93C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717122"/>
              </p:ext>
            </p:extLst>
          </p:nvPr>
        </p:nvGraphicFramePr>
        <p:xfrm>
          <a:off x="1500996" y="13402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108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2D7A516-57FF-5D47-B2F2-9011BC9759CE}"/>
              </a:ext>
            </a:extLst>
          </p:cNvPr>
          <p:cNvSpPr/>
          <p:nvPr/>
        </p:nvSpPr>
        <p:spPr>
          <a:xfrm>
            <a:off x="6000222" y="2084522"/>
            <a:ext cx="1371600" cy="2432304"/>
          </a:xfrm>
          <a:prstGeom prst="roundRect">
            <a:avLst>
              <a:gd name="adj" fmla="val 8058"/>
            </a:avLst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00" b="1" dirty="0"/>
              <a:t>Representative Organism</a:t>
            </a:r>
          </a:p>
          <a:p>
            <a:pPr algn="ctr"/>
            <a:r>
              <a:rPr lang="en-US" sz="1300" b="1" dirty="0"/>
              <a:t>(Selected Case Study)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1D8A834-F326-1D43-B670-17097095B126}"/>
              </a:ext>
            </a:extLst>
          </p:cNvPr>
          <p:cNvSpPr/>
          <p:nvPr/>
        </p:nvSpPr>
        <p:spPr>
          <a:xfrm>
            <a:off x="2182322" y="2084522"/>
            <a:ext cx="1131757" cy="2432304"/>
          </a:xfrm>
          <a:prstGeom prst="roundRect">
            <a:avLst>
              <a:gd name="adj" fmla="val 8058"/>
            </a:avLst>
          </a:prstGeom>
          <a:solidFill>
            <a:srgbClr val="017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00" b="1" dirty="0"/>
              <a:t>Kingdom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D0E750B-B900-B74D-894C-A227E8ADEE2E}"/>
              </a:ext>
            </a:extLst>
          </p:cNvPr>
          <p:cNvSpPr/>
          <p:nvPr/>
        </p:nvSpPr>
        <p:spPr>
          <a:xfrm>
            <a:off x="3435963" y="2084522"/>
            <a:ext cx="1131757" cy="2432304"/>
          </a:xfrm>
          <a:prstGeom prst="roundRect">
            <a:avLst>
              <a:gd name="adj" fmla="val 8058"/>
            </a:avLst>
          </a:prstGeom>
          <a:solidFill>
            <a:srgbClr val="00A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00" b="1" dirty="0"/>
              <a:t>Phylum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5B3EE9E-CC71-1F44-AAE7-06495BBD27CB}"/>
              </a:ext>
            </a:extLst>
          </p:cNvPr>
          <p:cNvSpPr/>
          <p:nvPr/>
        </p:nvSpPr>
        <p:spPr>
          <a:xfrm>
            <a:off x="4713050" y="2084522"/>
            <a:ext cx="1131757" cy="2432304"/>
          </a:xfrm>
          <a:prstGeom prst="roundRect">
            <a:avLst>
              <a:gd name="adj" fmla="val 8058"/>
            </a:avLst>
          </a:prstGeom>
          <a:solidFill>
            <a:srgbClr val="00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00" b="1" dirty="0"/>
              <a:t>Class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908653A-A9DE-A34F-9E3D-6FFF6A464823}"/>
              </a:ext>
            </a:extLst>
          </p:cNvPr>
          <p:cNvSpPr/>
          <p:nvPr/>
        </p:nvSpPr>
        <p:spPr>
          <a:xfrm>
            <a:off x="2267568" y="3709987"/>
            <a:ext cx="914400" cy="252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30125" tIns="30125" rIns="30125" bIns="3012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Animalia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D4250EA-E7E7-A24B-9385-40682DEC05B0}"/>
              </a:ext>
            </a:extLst>
          </p:cNvPr>
          <p:cNvSpPr/>
          <p:nvPr/>
        </p:nvSpPr>
        <p:spPr>
          <a:xfrm>
            <a:off x="3544649" y="3273592"/>
            <a:ext cx="914400" cy="252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30125" tIns="30125" rIns="30125" bIns="3012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Chordata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0328EDC-6161-FA4E-922B-0A4283D0139C}"/>
              </a:ext>
            </a:extLst>
          </p:cNvPr>
          <p:cNvSpPr/>
          <p:nvPr/>
        </p:nvSpPr>
        <p:spPr>
          <a:xfrm>
            <a:off x="4821729" y="2982661"/>
            <a:ext cx="914400" cy="252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30125" tIns="30125" rIns="30125" bIns="3012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Mammalia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FA6B6EC-FDC6-554C-9F0F-7128B2B29E97}"/>
              </a:ext>
            </a:extLst>
          </p:cNvPr>
          <p:cNvSpPr/>
          <p:nvPr/>
        </p:nvSpPr>
        <p:spPr>
          <a:xfrm>
            <a:off x="6183102" y="2982661"/>
            <a:ext cx="1005840" cy="252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30125" tIns="30125" rIns="30125" bIns="3012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Human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640A135-FFF4-F44B-8034-E1AFC3CDD5D0}"/>
              </a:ext>
            </a:extLst>
          </p:cNvPr>
          <p:cNvSpPr/>
          <p:nvPr/>
        </p:nvSpPr>
        <p:spPr>
          <a:xfrm>
            <a:off x="4821729" y="3273592"/>
            <a:ext cx="914400" cy="252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30125" tIns="30125" rIns="30125" bIns="3012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 err="1"/>
              <a:t>Reptilia</a:t>
            </a:r>
            <a:endParaRPr lang="en-US" sz="1300" kern="120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2558A52-BCCD-2B4D-8A4E-D7240FBAFE51}"/>
              </a:ext>
            </a:extLst>
          </p:cNvPr>
          <p:cNvSpPr/>
          <p:nvPr/>
        </p:nvSpPr>
        <p:spPr>
          <a:xfrm>
            <a:off x="6183102" y="3273592"/>
            <a:ext cx="1005840" cy="252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30125" tIns="30125" rIns="30125" bIns="3012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Snake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F621302-310A-5C4E-B487-4E3A35B01C8B}"/>
              </a:ext>
            </a:extLst>
          </p:cNvPr>
          <p:cNvSpPr/>
          <p:nvPr/>
        </p:nvSpPr>
        <p:spPr>
          <a:xfrm>
            <a:off x="4821729" y="3564522"/>
            <a:ext cx="914400" cy="252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30125" tIns="30125" rIns="30125" bIns="3012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Amphibia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9573D84-596F-F748-B4BB-2F8733598B1B}"/>
              </a:ext>
            </a:extLst>
          </p:cNvPr>
          <p:cNvSpPr/>
          <p:nvPr/>
        </p:nvSpPr>
        <p:spPr>
          <a:xfrm>
            <a:off x="6183102" y="3564522"/>
            <a:ext cx="1005840" cy="252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30125" tIns="30125" rIns="30125" bIns="3012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Frog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2A7A83-ACD1-D845-B5DB-F90893C8573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181968" y="3400084"/>
            <a:ext cx="362681" cy="4363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189FF7-3998-0A4B-A4C2-226CB891D0B6}"/>
              </a:ext>
            </a:extLst>
          </p:cNvPr>
          <p:cNvCxnSpPr>
            <a:cxnSpLocks/>
            <a:stCxn id="8" idx="3"/>
            <a:endCxn id="88" idx="1"/>
          </p:cNvCxnSpPr>
          <p:nvPr/>
        </p:nvCxnSpPr>
        <p:spPr>
          <a:xfrm>
            <a:off x="3181968" y="3836479"/>
            <a:ext cx="362681" cy="14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0545D2-81D2-474C-82A2-C28FA30A3AAA}"/>
              </a:ext>
            </a:extLst>
          </p:cNvPr>
          <p:cNvCxnSpPr>
            <a:cxnSpLocks/>
            <a:stCxn id="8" idx="3"/>
            <a:endCxn id="83" idx="1"/>
          </p:cNvCxnSpPr>
          <p:nvPr/>
        </p:nvCxnSpPr>
        <p:spPr>
          <a:xfrm>
            <a:off x="3181968" y="3836479"/>
            <a:ext cx="362681" cy="431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1B1C4B-9E75-7645-BB33-BEBB38D21C6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459049" y="3109153"/>
            <a:ext cx="362680" cy="290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E3237C-D558-CE4C-BBF9-646851CB67D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4459049" y="3400084"/>
            <a:ext cx="3626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6CCC8F-CDDA-6E47-85EC-71C191CDF64C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4459049" y="3400084"/>
            <a:ext cx="362680" cy="290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0EF0B57-7286-5645-A1F7-E0225657605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736129" y="3109153"/>
            <a:ext cx="4469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2358AAC-A88E-274E-AAFD-FF923966BB42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5736129" y="3400084"/>
            <a:ext cx="4469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8EE383-ED23-7F4F-BA4F-9D874351ABC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5736129" y="3691014"/>
            <a:ext cx="4469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23">
            <a:extLst>
              <a:ext uri="{FF2B5EF4-FFF2-40B4-BE49-F238E27FC236}">
                <a16:creationId xmlns:a16="http://schemas.microsoft.com/office/drawing/2014/main" id="{1E563C21-58F5-7244-A2B2-51060C03F8C6}"/>
              </a:ext>
            </a:extLst>
          </p:cNvPr>
          <p:cNvSpPr/>
          <p:nvPr/>
        </p:nvSpPr>
        <p:spPr>
          <a:xfrm>
            <a:off x="3544649" y="4141774"/>
            <a:ext cx="914400" cy="252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30125" tIns="30125" rIns="30125" bIns="3012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Arthropoda</a:t>
            </a:r>
          </a:p>
        </p:txBody>
      </p:sp>
      <p:sp>
        <p:nvSpPr>
          <p:cNvPr id="84" name="Freeform 25">
            <a:extLst>
              <a:ext uri="{FF2B5EF4-FFF2-40B4-BE49-F238E27FC236}">
                <a16:creationId xmlns:a16="http://schemas.microsoft.com/office/drawing/2014/main" id="{97BBD9D8-D0DF-5343-BE69-2D701B47C4B8}"/>
              </a:ext>
            </a:extLst>
          </p:cNvPr>
          <p:cNvSpPr/>
          <p:nvPr/>
        </p:nvSpPr>
        <p:spPr>
          <a:xfrm>
            <a:off x="4821729" y="4141774"/>
            <a:ext cx="914400" cy="252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30125" tIns="30125" rIns="30125" bIns="3012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 err="1"/>
              <a:t>Insecta</a:t>
            </a:r>
            <a:endParaRPr lang="en-US" sz="1300" kern="1200" dirty="0"/>
          </a:p>
        </p:txBody>
      </p:sp>
      <p:sp>
        <p:nvSpPr>
          <p:cNvPr id="85" name="Freeform 27">
            <a:extLst>
              <a:ext uri="{FF2B5EF4-FFF2-40B4-BE49-F238E27FC236}">
                <a16:creationId xmlns:a16="http://schemas.microsoft.com/office/drawing/2014/main" id="{03BDCA23-73B1-9943-AE04-E352ED5BEA49}"/>
              </a:ext>
            </a:extLst>
          </p:cNvPr>
          <p:cNvSpPr/>
          <p:nvPr/>
        </p:nvSpPr>
        <p:spPr>
          <a:xfrm>
            <a:off x="6183102" y="4141774"/>
            <a:ext cx="1005840" cy="252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30125" tIns="30125" rIns="30125" bIns="3012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Grasshopper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16E8464-C57C-0F49-90E7-FC74679E9834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459049" y="4268266"/>
            <a:ext cx="3626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B90D9AD-908B-594B-B3C6-6D4B78BE8D01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5736129" y="4268266"/>
            <a:ext cx="4469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29">
            <a:extLst>
              <a:ext uri="{FF2B5EF4-FFF2-40B4-BE49-F238E27FC236}">
                <a16:creationId xmlns:a16="http://schemas.microsoft.com/office/drawing/2014/main" id="{C13D2E39-D89C-E341-A942-9D601CD2AA72}"/>
              </a:ext>
            </a:extLst>
          </p:cNvPr>
          <p:cNvSpPr/>
          <p:nvPr/>
        </p:nvSpPr>
        <p:spPr>
          <a:xfrm>
            <a:off x="3544649" y="3857800"/>
            <a:ext cx="914400" cy="252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30125" tIns="30125" rIns="30125" bIns="3012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Mollusca</a:t>
            </a:r>
          </a:p>
        </p:txBody>
      </p:sp>
      <p:sp>
        <p:nvSpPr>
          <p:cNvPr id="89" name="Freeform 31">
            <a:extLst>
              <a:ext uri="{FF2B5EF4-FFF2-40B4-BE49-F238E27FC236}">
                <a16:creationId xmlns:a16="http://schemas.microsoft.com/office/drawing/2014/main" id="{7F56AA79-625F-0A49-B10A-25D83EF83CAD}"/>
              </a:ext>
            </a:extLst>
          </p:cNvPr>
          <p:cNvSpPr/>
          <p:nvPr/>
        </p:nvSpPr>
        <p:spPr>
          <a:xfrm>
            <a:off x="4821729" y="3857800"/>
            <a:ext cx="914400" cy="252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30125" tIns="30125" rIns="30125" bIns="3012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 err="1"/>
              <a:t>Gastropoda</a:t>
            </a:r>
            <a:endParaRPr lang="en-US" sz="1300" kern="1200" dirty="0"/>
          </a:p>
        </p:txBody>
      </p:sp>
      <p:sp>
        <p:nvSpPr>
          <p:cNvPr id="90" name="Freeform 33">
            <a:extLst>
              <a:ext uri="{FF2B5EF4-FFF2-40B4-BE49-F238E27FC236}">
                <a16:creationId xmlns:a16="http://schemas.microsoft.com/office/drawing/2014/main" id="{26C6BB5E-0A29-B24C-B69A-CF23843A3DE3}"/>
              </a:ext>
            </a:extLst>
          </p:cNvPr>
          <p:cNvSpPr/>
          <p:nvPr/>
        </p:nvSpPr>
        <p:spPr>
          <a:xfrm>
            <a:off x="6183102" y="3857800"/>
            <a:ext cx="1005840" cy="252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30125" tIns="30125" rIns="30125" bIns="3012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Snail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239756-F7B6-8D41-834C-3508FDB4F38D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4459049" y="3984292"/>
            <a:ext cx="3626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F2A5C1-7171-0E4C-98D2-F790F02C6159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5707586" y="3984292"/>
            <a:ext cx="4755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62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79C25025-D203-F546-ACC1-886B0330A5DD}"/>
              </a:ext>
            </a:extLst>
          </p:cNvPr>
          <p:cNvSpPr/>
          <p:nvPr/>
        </p:nvSpPr>
        <p:spPr>
          <a:xfrm flipH="1">
            <a:off x="5892175" y="2543201"/>
            <a:ext cx="157815" cy="424392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2295420-AA5E-BF4F-BE84-0395E66D7470}"/>
              </a:ext>
            </a:extLst>
          </p:cNvPr>
          <p:cNvSpPr/>
          <p:nvPr/>
        </p:nvSpPr>
        <p:spPr>
          <a:xfrm>
            <a:off x="1103331" y="3863306"/>
            <a:ext cx="3858837" cy="55020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905E31F-4564-7D4E-953F-EC517A472D59}"/>
              </a:ext>
            </a:extLst>
          </p:cNvPr>
          <p:cNvSpPr/>
          <p:nvPr/>
        </p:nvSpPr>
        <p:spPr>
          <a:xfrm>
            <a:off x="1096706" y="3189595"/>
            <a:ext cx="4862837" cy="52807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AE058B1-E03E-E04F-B8E6-5BCB41BA57ED}"/>
              </a:ext>
            </a:extLst>
          </p:cNvPr>
          <p:cNvSpPr/>
          <p:nvPr/>
        </p:nvSpPr>
        <p:spPr>
          <a:xfrm>
            <a:off x="1100380" y="1859797"/>
            <a:ext cx="4865584" cy="119603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7663EEB-17F3-F949-B69D-423FBE2FDBEE}"/>
              </a:ext>
            </a:extLst>
          </p:cNvPr>
          <p:cNvSpPr/>
          <p:nvPr/>
        </p:nvSpPr>
        <p:spPr>
          <a:xfrm>
            <a:off x="6114109" y="3864570"/>
            <a:ext cx="836857" cy="178085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3766001-E874-7B4F-B9F2-26DEC805C66F}"/>
              </a:ext>
            </a:extLst>
          </p:cNvPr>
          <p:cNvSpPr/>
          <p:nvPr/>
        </p:nvSpPr>
        <p:spPr>
          <a:xfrm>
            <a:off x="2537979" y="7106312"/>
            <a:ext cx="1971320" cy="49607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1197230" y="19770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7AB10-A8C7-F14F-B94C-DBECE342874B}"/>
              </a:ext>
            </a:extLst>
          </p:cNvPr>
          <p:cNvSpPr/>
          <p:nvPr/>
        </p:nvSpPr>
        <p:spPr>
          <a:xfrm>
            <a:off x="2192775" y="19770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C17E8-6F4D-464F-828B-6648094F41A8}"/>
              </a:ext>
            </a:extLst>
          </p:cNvPr>
          <p:cNvSpPr/>
          <p:nvPr/>
        </p:nvSpPr>
        <p:spPr>
          <a:xfrm>
            <a:off x="2192775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7D2EF-DF83-1246-9401-C0061C7EA017}"/>
              </a:ext>
            </a:extLst>
          </p:cNvPr>
          <p:cNvSpPr/>
          <p:nvPr/>
        </p:nvSpPr>
        <p:spPr>
          <a:xfrm>
            <a:off x="319365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FA970-9BF1-3D4D-9CE7-763B51B50587}"/>
              </a:ext>
            </a:extLst>
          </p:cNvPr>
          <p:cNvSpPr/>
          <p:nvPr/>
        </p:nvSpPr>
        <p:spPr>
          <a:xfrm>
            <a:off x="5193330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84C4E-C05F-7B41-B5F8-8D38785F4B22}"/>
              </a:ext>
            </a:extLst>
          </p:cNvPr>
          <p:cNvSpPr/>
          <p:nvPr/>
        </p:nvSpPr>
        <p:spPr>
          <a:xfrm>
            <a:off x="6184182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201B2-BFB5-3D42-AE0C-FED2292FD2D5}"/>
              </a:ext>
            </a:extLst>
          </p:cNvPr>
          <p:cNvSpPr/>
          <p:nvPr/>
        </p:nvSpPr>
        <p:spPr>
          <a:xfrm>
            <a:off x="7183866" y="197812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B2FAA2-8851-A04A-89F5-15BE3609BA9C}"/>
              </a:ext>
            </a:extLst>
          </p:cNvPr>
          <p:cNvSpPr/>
          <p:nvPr/>
        </p:nvSpPr>
        <p:spPr>
          <a:xfrm>
            <a:off x="7176896" y="262871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09B2E-D371-5E48-B0D3-155330E1A9D5}"/>
              </a:ext>
            </a:extLst>
          </p:cNvPr>
          <p:cNvSpPr/>
          <p:nvPr/>
        </p:nvSpPr>
        <p:spPr>
          <a:xfrm>
            <a:off x="7176896" y="325406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346433" y="177701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 </a:t>
            </a:r>
          </a:p>
          <a:p>
            <a:r>
              <a:rPr lang="en-US" sz="1000" dirty="0"/>
              <a:t>(Food)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0AE39-E98D-784A-B292-ADADB99D42A8}"/>
              </a:ext>
            </a:extLst>
          </p:cNvPr>
          <p:cNvSpPr txBox="1"/>
          <p:nvPr/>
        </p:nvSpPr>
        <p:spPr>
          <a:xfrm>
            <a:off x="313151" y="3042040"/>
            <a:ext cx="58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(Water)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11972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359B-D24D-F643-9850-97C58BEDDFCC}"/>
              </a:ext>
            </a:extLst>
          </p:cNvPr>
          <p:cNvSpPr/>
          <p:nvPr/>
        </p:nvSpPr>
        <p:spPr>
          <a:xfrm>
            <a:off x="2192775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2C7BB-1808-9E4E-B130-7131299ABAB6}"/>
              </a:ext>
            </a:extLst>
          </p:cNvPr>
          <p:cNvSpPr/>
          <p:nvPr/>
        </p:nvSpPr>
        <p:spPr>
          <a:xfrm>
            <a:off x="3193654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61C62E-3D1D-774E-9344-F77AA1158B38}"/>
              </a:ext>
            </a:extLst>
          </p:cNvPr>
          <p:cNvSpPr/>
          <p:nvPr/>
        </p:nvSpPr>
        <p:spPr>
          <a:xfrm>
            <a:off x="51933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406583" y="3777574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  <a:br>
              <a:rPr lang="en-US" sz="1000" dirty="0"/>
            </a:br>
            <a:r>
              <a:rPr lang="en-US" sz="1000" dirty="0"/>
              <a:t>(Air)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1197230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E0435-BACA-D444-8417-1CABC56EA770}"/>
              </a:ext>
            </a:extLst>
          </p:cNvPr>
          <p:cNvSpPr/>
          <p:nvPr/>
        </p:nvSpPr>
        <p:spPr>
          <a:xfrm>
            <a:off x="2192775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2139E8-1D9B-3B42-931C-FF2A935E6000}"/>
              </a:ext>
            </a:extLst>
          </p:cNvPr>
          <p:cNvSpPr/>
          <p:nvPr/>
        </p:nvSpPr>
        <p:spPr>
          <a:xfrm>
            <a:off x="319365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7D08-8ABA-B44D-A292-84C7FF6558E5}"/>
              </a:ext>
            </a:extLst>
          </p:cNvPr>
          <p:cNvSpPr/>
          <p:nvPr/>
        </p:nvSpPr>
        <p:spPr>
          <a:xfrm>
            <a:off x="4180687" y="658244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72516A-B6FA-ED40-9CFA-4E8D0B3FADC1}"/>
              </a:ext>
            </a:extLst>
          </p:cNvPr>
          <p:cNvSpPr/>
          <p:nvPr/>
        </p:nvSpPr>
        <p:spPr>
          <a:xfrm>
            <a:off x="419194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Oxygen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1963A5-5531-6E44-BB2C-474CD5FEF554}"/>
              </a:ext>
            </a:extLst>
          </p:cNvPr>
          <p:cNvSpPr/>
          <p:nvPr/>
        </p:nvSpPr>
        <p:spPr>
          <a:xfrm>
            <a:off x="419194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6AE45-4996-AB4A-BDCA-2B48FF8C88E0}"/>
              </a:ext>
            </a:extLst>
          </p:cNvPr>
          <p:cNvSpPr/>
          <p:nvPr/>
        </p:nvSpPr>
        <p:spPr>
          <a:xfrm>
            <a:off x="4180687" y="595953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D5893D-0E2B-AD44-A621-14CDF4BA35F8}"/>
              </a:ext>
            </a:extLst>
          </p:cNvPr>
          <p:cNvSpPr/>
          <p:nvPr/>
        </p:nvSpPr>
        <p:spPr>
          <a:xfrm>
            <a:off x="968188" y="1742740"/>
            <a:ext cx="7119369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D13349C-FE28-9944-AE0C-F80BB9418A42}"/>
              </a:ext>
            </a:extLst>
          </p:cNvPr>
          <p:cNvSpPr/>
          <p:nvPr/>
        </p:nvSpPr>
        <p:spPr>
          <a:xfrm>
            <a:off x="6184182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Separate Nutrients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52DA0D-0DC7-2549-88ED-BDCFA36D4202}"/>
              </a:ext>
            </a:extLst>
          </p:cNvPr>
          <p:cNvSpPr/>
          <p:nvPr/>
        </p:nvSpPr>
        <p:spPr>
          <a:xfrm>
            <a:off x="7176896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8A529C-1801-5947-A6BE-58264558C045}"/>
              </a:ext>
            </a:extLst>
          </p:cNvPr>
          <p:cNvSpPr/>
          <p:nvPr/>
        </p:nvSpPr>
        <p:spPr>
          <a:xfrm>
            <a:off x="7176896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Liquid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B62A38-E064-434C-B8C7-8F4A06C137B9}"/>
              </a:ext>
            </a:extLst>
          </p:cNvPr>
          <p:cNvSpPr/>
          <p:nvPr/>
        </p:nvSpPr>
        <p:spPr>
          <a:xfrm>
            <a:off x="1197230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402BF-E15D-1149-89FE-B54D4FC43EB6}"/>
              </a:ext>
            </a:extLst>
          </p:cNvPr>
          <p:cNvSpPr/>
          <p:nvPr/>
        </p:nvSpPr>
        <p:spPr>
          <a:xfrm>
            <a:off x="3170826" y="658244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22A1B2-3AB5-1940-AF58-ED4DA2F2BD9E}"/>
              </a:ext>
            </a:extLst>
          </p:cNvPr>
          <p:cNvSpPr/>
          <p:nvPr/>
        </p:nvSpPr>
        <p:spPr>
          <a:xfrm>
            <a:off x="3170826" y="595953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99F625-F84B-8346-AEB6-3C4CDD3ADFA4}"/>
              </a:ext>
            </a:extLst>
          </p:cNvPr>
          <p:cNvSpPr/>
          <p:nvPr/>
        </p:nvSpPr>
        <p:spPr>
          <a:xfrm>
            <a:off x="319365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46D45F-4B78-F448-BD18-7DCA5A8E60C2}"/>
              </a:ext>
            </a:extLst>
          </p:cNvPr>
          <p:cNvSpPr/>
          <p:nvPr/>
        </p:nvSpPr>
        <p:spPr>
          <a:xfrm>
            <a:off x="2159482" y="658244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FF2AB-F2F7-4346-A322-32593627361E}"/>
              </a:ext>
            </a:extLst>
          </p:cNvPr>
          <p:cNvSpPr/>
          <p:nvPr/>
        </p:nvSpPr>
        <p:spPr>
          <a:xfrm>
            <a:off x="2159482" y="595953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D2ED10-3AA3-BD40-9EFB-7217C8A2BE0D}"/>
              </a:ext>
            </a:extLst>
          </p:cNvPr>
          <p:cNvSpPr/>
          <p:nvPr/>
        </p:nvSpPr>
        <p:spPr>
          <a:xfrm>
            <a:off x="5466578" y="658244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E7BA268-4CCD-534F-976A-6DD8D1AEE324}"/>
              </a:ext>
            </a:extLst>
          </p:cNvPr>
          <p:cNvSpPr/>
          <p:nvPr/>
        </p:nvSpPr>
        <p:spPr>
          <a:xfrm>
            <a:off x="6184182" y="459839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2C96359-6C20-5440-8DAD-3BB1DF4AF950}"/>
              </a:ext>
            </a:extLst>
          </p:cNvPr>
          <p:cNvSpPr/>
          <p:nvPr/>
        </p:nvSpPr>
        <p:spPr>
          <a:xfrm>
            <a:off x="7176896" y="459839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C9B9EC-AE2D-6449-B0D6-7AC5F2F22303}"/>
              </a:ext>
            </a:extLst>
          </p:cNvPr>
          <p:cNvSpPr/>
          <p:nvPr/>
        </p:nvSpPr>
        <p:spPr>
          <a:xfrm>
            <a:off x="5472185" y="595953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70DA02-874D-CE4B-89E8-5487E6E138D2}"/>
              </a:ext>
            </a:extLst>
          </p:cNvPr>
          <p:cNvSpPr/>
          <p:nvPr/>
        </p:nvSpPr>
        <p:spPr>
          <a:xfrm>
            <a:off x="419194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22A88-3229-4A45-A2C4-2855AF0D1E3F}"/>
              </a:ext>
            </a:extLst>
          </p:cNvPr>
          <p:cNvSpPr/>
          <p:nvPr/>
        </p:nvSpPr>
        <p:spPr>
          <a:xfrm>
            <a:off x="2671710" y="7207850"/>
            <a:ext cx="1693954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Convert nutrients to energy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9F011-7E00-BB40-8AFB-6FEB5C14416B}"/>
              </a:ext>
            </a:extLst>
          </p:cNvPr>
          <p:cNvSpPr/>
          <p:nvPr/>
        </p:nvSpPr>
        <p:spPr>
          <a:xfrm>
            <a:off x="7176896" y="658244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BB98B2B-E7E9-1C4C-BC07-8AEB839B8370}"/>
              </a:ext>
            </a:extLst>
          </p:cNvPr>
          <p:cNvSpPr/>
          <p:nvPr/>
        </p:nvSpPr>
        <p:spPr>
          <a:xfrm>
            <a:off x="7176896" y="595953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E840-CEAF-9947-8016-98AF13F2601E}"/>
              </a:ext>
            </a:extLst>
          </p:cNvPr>
          <p:cNvSpPr txBox="1"/>
          <p:nvPr/>
        </p:nvSpPr>
        <p:spPr>
          <a:xfrm>
            <a:off x="4130928" y="868326"/>
            <a:ext cx="788999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3" b="1" u="sng" dirty="0"/>
              <a:t>Human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7A300F9-69E0-1042-B748-17E68FCD5652}"/>
              </a:ext>
            </a:extLst>
          </p:cNvPr>
          <p:cNvCxnSpPr>
            <a:cxnSpLocks/>
          </p:cNvCxnSpPr>
          <p:nvPr/>
        </p:nvCxnSpPr>
        <p:spPr>
          <a:xfrm>
            <a:off x="2535675" y="2297114"/>
            <a:ext cx="0" cy="3053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756C2B6-AECE-0247-AC48-610ADA13C9B7}"/>
              </a:ext>
            </a:extLst>
          </p:cNvPr>
          <p:cNvCxnSpPr>
            <a:cxnSpLocks/>
            <a:stCxn id="8" idx="3"/>
            <a:endCxn id="129" idx="1"/>
          </p:cNvCxnSpPr>
          <p:nvPr/>
        </p:nvCxnSpPr>
        <p:spPr>
          <a:xfrm>
            <a:off x="3879454" y="2762444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F547C74-6522-7045-AF61-E783277F98D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527082" y="2064384"/>
            <a:ext cx="0" cy="53804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9457C9D-1D1A-A948-9DD4-930416F26CBD}"/>
              </a:ext>
            </a:extLst>
          </p:cNvPr>
          <p:cNvCxnSpPr>
            <a:cxnSpLocks/>
          </p:cNvCxnSpPr>
          <p:nvPr/>
        </p:nvCxnSpPr>
        <p:spPr>
          <a:xfrm>
            <a:off x="7519796" y="2948753"/>
            <a:ext cx="0" cy="3053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54AB61C-1EA3-F549-908A-484395BFD424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>
          <a:xfrm>
            <a:off x="2502382" y="6279577"/>
            <a:ext cx="0" cy="30286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BAF6E1-27F4-1E4D-A179-39714483144B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>
            <a:off x="3513726" y="6279577"/>
            <a:ext cx="0" cy="30286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51FA36E-9FAB-5242-9839-FAFED9C89221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4523587" y="6279577"/>
            <a:ext cx="0" cy="30286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9019346-E7EC-0240-B93B-B38930A91FF8}"/>
              </a:ext>
            </a:extLst>
          </p:cNvPr>
          <p:cNvCxnSpPr>
            <a:cxnSpLocks/>
            <a:stCxn id="151" idx="0"/>
            <a:endCxn id="99" idx="2"/>
          </p:cNvCxnSpPr>
          <p:nvPr/>
        </p:nvCxnSpPr>
        <p:spPr>
          <a:xfrm flipV="1">
            <a:off x="5809478" y="6279577"/>
            <a:ext cx="5607" cy="30286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CD726CCD-FCFD-2546-A77C-241FB6165DFE}"/>
              </a:ext>
            </a:extLst>
          </p:cNvPr>
          <p:cNvCxnSpPr>
            <a:cxnSpLocks/>
          </p:cNvCxnSpPr>
          <p:nvPr/>
        </p:nvCxnSpPr>
        <p:spPr>
          <a:xfrm flipV="1">
            <a:off x="6527082" y="4918439"/>
            <a:ext cx="0" cy="30623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0D172E1-B80D-164E-83B1-196E9BA6EA93}"/>
              </a:ext>
            </a:extLst>
          </p:cNvPr>
          <p:cNvCxnSpPr>
            <a:cxnSpLocks/>
            <a:stCxn id="195" idx="3"/>
            <a:endCxn id="196" idx="1"/>
          </p:cNvCxnSpPr>
          <p:nvPr/>
        </p:nvCxnSpPr>
        <p:spPr>
          <a:xfrm>
            <a:off x="6869982" y="4758419"/>
            <a:ext cx="306914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AAF62EA-7E55-DB44-932B-17144A1953E7}"/>
              </a:ext>
            </a:extLst>
          </p:cNvPr>
          <p:cNvCxnSpPr>
            <a:cxnSpLocks/>
          </p:cNvCxnSpPr>
          <p:nvPr/>
        </p:nvCxnSpPr>
        <p:spPr>
          <a:xfrm flipV="1">
            <a:off x="7519796" y="4306578"/>
            <a:ext cx="0" cy="29182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BEDB85-B980-144B-99A8-01E9F9236937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7519796" y="6279577"/>
            <a:ext cx="0" cy="30286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535AAA7-23E7-BB41-9288-E8EF7EB049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862696" y="3414083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668" y="2137094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77309" y="3427246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F80DE4-4868-FD48-B1D9-B4CBA84B1F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78575" y="2762444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D84E6FD-AB04-4148-BFF0-15BB6D9DFD20}"/>
              </a:ext>
            </a:extLst>
          </p:cNvPr>
          <p:cNvCxnSpPr>
            <a:cxnSpLocks/>
            <a:stCxn id="102" idx="2"/>
            <a:endCxn id="158" idx="0"/>
          </p:cNvCxnSpPr>
          <p:nvPr/>
        </p:nvCxnSpPr>
        <p:spPr>
          <a:xfrm>
            <a:off x="3513726" y="6902485"/>
            <a:ext cx="4961" cy="3053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44463-62B9-8249-B075-980C17F2B4ED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4022675" y="6902485"/>
            <a:ext cx="500912" cy="2946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5BBB474-B79A-524D-B938-C98D52918948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2502382" y="6902485"/>
            <a:ext cx="510521" cy="29693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72EDFE4E-1A3B-894D-9FF9-3FCA5F68956B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7519796" y="6902485"/>
            <a:ext cx="0" cy="53805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42AD5-CF60-3849-B6CA-5836B12873D0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883030" y="3427246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CF5DB38-B9DA-4648-8184-14A949CE8A8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2878575" y="3427246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159F7D2-9986-7940-BD31-41DACE8764B8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3879454" y="3427246"/>
            <a:ext cx="13138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EA909AB-679F-A341-94F4-9D0A5B4334E8}"/>
              </a:ext>
            </a:extLst>
          </p:cNvPr>
          <p:cNvCxnSpPr>
            <a:cxnSpLocks/>
          </p:cNvCxnSpPr>
          <p:nvPr/>
        </p:nvCxnSpPr>
        <p:spPr>
          <a:xfrm>
            <a:off x="6519601" y="2064384"/>
            <a:ext cx="6665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3EFCA2A-7534-6E46-991A-E8C207E00124}"/>
              </a:ext>
            </a:extLst>
          </p:cNvPr>
          <p:cNvCxnSpPr>
            <a:cxnSpLocks/>
          </p:cNvCxnSpPr>
          <p:nvPr/>
        </p:nvCxnSpPr>
        <p:spPr>
          <a:xfrm>
            <a:off x="6997437" y="2216784"/>
            <a:ext cx="1834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D7AD43B5-9352-4647-99F9-3F6F97A81207}"/>
              </a:ext>
            </a:extLst>
          </p:cNvPr>
          <p:cNvCxnSpPr>
            <a:cxnSpLocks/>
          </p:cNvCxnSpPr>
          <p:nvPr/>
        </p:nvCxnSpPr>
        <p:spPr>
          <a:xfrm flipV="1">
            <a:off x="6998677" y="2216784"/>
            <a:ext cx="774" cy="121807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81B42635-F36F-5A42-99F4-F56917161D7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519796" y="2298163"/>
            <a:ext cx="6970" cy="33055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56979252-8D52-0F4D-ADAC-B9F6DB498F4A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2502382" y="5423018"/>
            <a:ext cx="0" cy="536519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FC0E782-8325-8E4E-936E-67BACDA3AE38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3513726" y="5564098"/>
            <a:ext cx="0" cy="395439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8C994C95-DE7C-0D4D-95D6-CD25321A44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523587" y="5713126"/>
            <a:ext cx="0" cy="24641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4FDCA6B8-E7D8-324C-B43F-0EA6915FD7E8}"/>
              </a:ext>
            </a:extLst>
          </p:cNvPr>
          <p:cNvCxnSpPr>
            <a:cxnSpLocks/>
          </p:cNvCxnSpPr>
          <p:nvPr/>
        </p:nvCxnSpPr>
        <p:spPr>
          <a:xfrm>
            <a:off x="4523587" y="5713126"/>
            <a:ext cx="15132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B5091B8A-876D-F844-B9C1-05EE034468BF}"/>
              </a:ext>
            </a:extLst>
          </p:cNvPr>
          <p:cNvCxnSpPr>
            <a:cxnSpLocks/>
          </p:cNvCxnSpPr>
          <p:nvPr/>
        </p:nvCxnSpPr>
        <p:spPr>
          <a:xfrm flipH="1">
            <a:off x="2500091" y="5425981"/>
            <a:ext cx="269312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BDEBFF7E-DD5D-C343-889C-9077FD2E1F01}"/>
              </a:ext>
            </a:extLst>
          </p:cNvPr>
          <p:cNvCxnSpPr>
            <a:cxnSpLocks/>
          </p:cNvCxnSpPr>
          <p:nvPr/>
        </p:nvCxnSpPr>
        <p:spPr>
          <a:xfrm flipH="1">
            <a:off x="3513726" y="5564098"/>
            <a:ext cx="2037260" cy="63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968E02E8-0162-D74C-A10D-ECEBBFBB7C63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5815085" y="4771513"/>
            <a:ext cx="1373" cy="118802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5673DA9A-6CFD-D94B-BB33-D6B4B304D2E7}"/>
              </a:ext>
            </a:extLst>
          </p:cNvPr>
          <p:cNvCxnSpPr>
            <a:cxnSpLocks/>
            <a:endCxn id="74" idx="3"/>
          </p:cNvCxnSpPr>
          <p:nvPr/>
        </p:nvCxnSpPr>
        <p:spPr>
          <a:xfrm flipH="1" flipV="1">
            <a:off x="4877744" y="4771511"/>
            <a:ext cx="941679" cy="418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6A7A71D-6285-F54A-A81C-E5924CEF2DBF}"/>
              </a:ext>
            </a:extLst>
          </p:cNvPr>
          <p:cNvCxnSpPr>
            <a:cxnSpLocks/>
          </p:cNvCxnSpPr>
          <p:nvPr/>
        </p:nvCxnSpPr>
        <p:spPr>
          <a:xfrm>
            <a:off x="4358684" y="7445315"/>
            <a:ext cx="3172901" cy="188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0DB836E8-634C-5544-8769-841F35845E8F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5809478" y="6902485"/>
            <a:ext cx="0" cy="3952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8520133-91B8-4A43-8321-E3F34E3CE5B1}"/>
              </a:ext>
            </a:extLst>
          </p:cNvPr>
          <p:cNvCxnSpPr>
            <a:cxnSpLocks/>
          </p:cNvCxnSpPr>
          <p:nvPr/>
        </p:nvCxnSpPr>
        <p:spPr>
          <a:xfrm>
            <a:off x="4364406" y="7293433"/>
            <a:ext cx="1443814" cy="9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322B7F3D-5067-7F49-B464-7708CB906B7F}"/>
              </a:ext>
            </a:extLst>
          </p:cNvPr>
          <p:cNvCxnSpPr>
            <a:cxnSpLocks/>
          </p:cNvCxnSpPr>
          <p:nvPr/>
        </p:nvCxnSpPr>
        <p:spPr>
          <a:xfrm>
            <a:off x="4534844" y="4310680"/>
            <a:ext cx="0" cy="3008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284A924-D816-7646-9400-4CEDF4B0F6AE}"/>
              </a:ext>
            </a:extLst>
          </p:cNvPr>
          <p:cNvCxnSpPr>
            <a:cxnSpLocks/>
          </p:cNvCxnSpPr>
          <p:nvPr/>
        </p:nvCxnSpPr>
        <p:spPr>
          <a:xfrm>
            <a:off x="1540130" y="7735801"/>
            <a:ext cx="67883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3D7B869C-7A09-054A-B1C9-74F360925FD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2878575" y="4150660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A9D2AB48-E966-2D48-9974-40C1528360B5}"/>
              </a:ext>
            </a:extLst>
          </p:cNvPr>
          <p:cNvCxnSpPr>
            <a:cxnSpLocks/>
            <a:stCxn id="57" idx="3"/>
            <a:endCxn id="73" idx="1"/>
          </p:cNvCxnSpPr>
          <p:nvPr/>
        </p:nvCxnSpPr>
        <p:spPr>
          <a:xfrm>
            <a:off x="3879454" y="4150660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0045145-57DB-F846-8B80-84CEDC73415A}"/>
              </a:ext>
            </a:extLst>
          </p:cNvPr>
          <p:cNvCxnSpPr>
            <a:cxnSpLocks/>
            <a:stCxn id="114" idx="1"/>
            <a:endCxn id="92" idx="3"/>
          </p:cNvCxnSpPr>
          <p:nvPr/>
        </p:nvCxnSpPr>
        <p:spPr>
          <a:xfrm flipH="1">
            <a:off x="1883030" y="4771511"/>
            <a:ext cx="13106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997267C9-266A-C74F-AB51-F404D1C8DE97}"/>
              </a:ext>
            </a:extLst>
          </p:cNvPr>
          <p:cNvCxnSpPr>
            <a:cxnSpLocks/>
            <a:stCxn id="74" idx="1"/>
            <a:endCxn id="114" idx="3"/>
          </p:cNvCxnSpPr>
          <p:nvPr/>
        </p:nvCxnSpPr>
        <p:spPr>
          <a:xfrm flipH="1">
            <a:off x="3879454" y="4771511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0C3D989-9B24-AB4B-AC21-4228A0B8BE53}"/>
              </a:ext>
            </a:extLst>
          </p:cNvPr>
          <p:cNvCxnSpPr>
            <a:cxnSpLocks/>
          </p:cNvCxnSpPr>
          <p:nvPr/>
        </p:nvCxnSpPr>
        <p:spPr>
          <a:xfrm flipH="1" flipV="1">
            <a:off x="4885049" y="4148609"/>
            <a:ext cx="318992" cy="410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CBFEC05A-3DAC-7748-901A-EAA0CBE9EBC8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1540130" y="4931531"/>
            <a:ext cx="0" cy="280427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9B29F180-8DBD-074D-AC99-8B5FF294E51A}"/>
              </a:ext>
            </a:extLst>
          </p:cNvPr>
          <p:cNvCxnSpPr>
            <a:cxnSpLocks/>
          </p:cNvCxnSpPr>
          <p:nvPr/>
        </p:nvCxnSpPr>
        <p:spPr>
          <a:xfrm>
            <a:off x="7869322" y="4154763"/>
            <a:ext cx="4591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TextBox 524">
            <a:extLst>
              <a:ext uri="{FF2B5EF4-FFF2-40B4-BE49-F238E27FC236}">
                <a16:creationId xmlns:a16="http://schemas.microsoft.com/office/drawing/2014/main" id="{1390FC6A-9317-6147-B725-09F0F4034402}"/>
              </a:ext>
            </a:extLst>
          </p:cNvPr>
          <p:cNvSpPr txBox="1"/>
          <p:nvPr/>
        </p:nvSpPr>
        <p:spPr>
          <a:xfrm>
            <a:off x="5152898" y="4729205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89DC6BFB-80E1-BC45-959F-D4BF8461C1F0}"/>
              </a:ext>
            </a:extLst>
          </p:cNvPr>
          <p:cNvSpPr txBox="1"/>
          <p:nvPr/>
        </p:nvSpPr>
        <p:spPr>
          <a:xfrm>
            <a:off x="5504298" y="4735082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5F15164-C8EA-3844-9AF3-033036DB0CD2}"/>
              </a:ext>
            </a:extLst>
          </p:cNvPr>
          <p:cNvSpPr txBox="1"/>
          <p:nvPr/>
        </p:nvSpPr>
        <p:spPr>
          <a:xfrm>
            <a:off x="5991386" y="3366200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9CD04CE-C686-4A49-8805-C68B5918B960}"/>
              </a:ext>
            </a:extLst>
          </p:cNvPr>
          <p:cNvCxnSpPr>
            <a:cxnSpLocks/>
          </p:cNvCxnSpPr>
          <p:nvPr/>
        </p:nvCxnSpPr>
        <p:spPr>
          <a:xfrm flipV="1">
            <a:off x="5879130" y="3430814"/>
            <a:ext cx="111830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31BDDD8D-E771-5241-9FD6-DCEFAF73A1C9}"/>
              </a:ext>
            </a:extLst>
          </p:cNvPr>
          <p:cNvCxnSpPr>
            <a:cxnSpLocks/>
          </p:cNvCxnSpPr>
          <p:nvPr/>
        </p:nvCxnSpPr>
        <p:spPr>
          <a:xfrm flipV="1">
            <a:off x="5550986" y="3592878"/>
            <a:ext cx="0" cy="197122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12069212-623A-7D44-A595-2263DC1E8562}"/>
              </a:ext>
            </a:extLst>
          </p:cNvPr>
          <p:cNvCxnSpPr>
            <a:cxnSpLocks/>
          </p:cNvCxnSpPr>
          <p:nvPr/>
        </p:nvCxnSpPr>
        <p:spPr>
          <a:xfrm flipV="1">
            <a:off x="5188099" y="4147329"/>
            <a:ext cx="11060" cy="127568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E0A19394-E125-CA41-AB90-45E5F8925C49}"/>
              </a:ext>
            </a:extLst>
          </p:cNvPr>
          <p:cNvSpPr txBox="1"/>
          <p:nvPr/>
        </p:nvSpPr>
        <p:spPr>
          <a:xfrm>
            <a:off x="8105564" y="302279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</p:cNvCxnSpPr>
          <p:nvPr/>
        </p:nvCxnSpPr>
        <p:spPr>
          <a:xfrm flipV="1">
            <a:off x="703825" y="4148609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0A7894EE-439E-5246-B2D3-CF6F5C0AC087}"/>
              </a:ext>
            </a:extLst>
          </p:cNvPr>
          <p:cNvSpPr txBox="1"/>
          <p:nvPr/>
        </p:nvSpPr>
        <p:spPr>
          <a:xfrm>
            <a:off x="8111734" y="376137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63ECBD-3A70-CA40-BF1E-1897FC3EA437}"/>
              </a:ext>
            </a:extLst>
          </p:cNvPr>
          <p:cNvSpPr txBox="1"/>
          <p:nvPr/>
        </p:nvSpPr>
        <p:spPr>
          <a:xfrm>
            <a:off x="6634209" y="1547072"/>
            <a:ext cx="1321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----</a:t>
            </a:r>
            <a:r>
              <a:rPr lang="en-US" sz="900" dirty="0"/>
              <a:t> Biological Clustering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F935B8-89FF-CE4D-B76E-1A9B4BF267C2}"/>
              </a:ext>
            </a:extLst>
          </p:cNvPr>
          <p:cNvSpPr txBox="1"/>
          <p:nvPr/>
        </p:nvSpPr>
        <p:spPr>
          <a:xfrm>
            <a:off x="8115129" y="7338963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</a:p>
          <a:p>
            <a:r>
              <a:rPr lang="en-US" sz="1000" dirty="0"/>
              <a:t>(Air)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1003583-36DD-B649-944B-179452CE2D91}"/>
              </a:ext>
            </a:extLst>
          </p:cNvPr>
          <p:cNvSpPr txBox="1"/>
          <p:nvPr/>
        </p:nvSpPr>
        <p:spPr>
          <a:xfrm>
            <a:off x="6631889" y="126301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----</a:t>
            </a:r>
            <a:r>
              <a:rPr lang="en-US" sz="900" dirty="0"/>
              <a:t> Engineered Clustering</a:t>
            </a:r>
          </a:p>
          <a:p>
            <a:r>
              <a:rPr lang="en-US" sz="900" dirty="0"/>
              <a:t>       (using modular heuristics)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E8240-F55A-D243-A305-AA906B2175A4}"/>
              </a:ext>
            </a:extLst>
          </p:cNvPr>
          <p:cNvCxnSpPr>
            <a:cxnSpLocks/>
            <a:stCxn id="82" idx="1"/>
            <a:endCxn id="81" idx="3"/>
          </p:cNvCxnSpPr>
          <p:nvPr/>
        </p:nvCxnSpPr>
        <p:spPr>
          <a:xfrm flipH="1">
            <a:off x="6869982" y="5384694"/>
            <a:ext cx="306914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60B55D8-16BB-CE47-8CC9-CB463DE93A79}"/>
              </a:ext>
            </a:extLst>
          </p:cNvPr>
          <p:cNvSpPr/>
          <p:nvPr/>
        </p:nvSpPr>
        <p:spPr>
          <a:xfrm flipH="1">
            <a:off x="1906245" y="1915667"/>
            <a:ext cx="157836" cy="441235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D082F9-3AC9-8B4C-BC00-1500D79D0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883030" y="2137094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9AC8004-77C1-8649-A406-5849916B6682}"/>
              </a:ext>
            </a:extLst>
          </p:cNvPr>
          <p:cNvSpPr/>
          <p:nvPr/>
        </p:nvSpPr>
        <p:spPr>
          <a:xfrm flipH="1">
            <a:off x="5034885" y="2541864"/>
            <a:ext cx="129299" cy="436092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C0B1D-8E9E-CC46-91C8-7E7C4E43153E}"/>
              </a:ext>
            </a:extLst>
          </p:cNvPr>
          <p:cNvCxnSpPr>
            <a:cxnSpLocks/>
            <a:stCxn id="129" idx="3"/>
            <a:endCxn id="9" idx="1"/>
          </p:cNvCxnSpPr>
          <p:nvPr/>
        </p:nvCxnSpPr>
        <p:spPr>
          <a:xfrm>
            <a:off x="4877744" y="2762444"/>
            <a:ext cx="315586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AB60667-0832-3342-B53C-BBC51858FB14}"/>
              </a:ext>
            </a:extLst>
          </p:cNvPr>
          <p:cNvCxnSpPr>
            <a:cxnSpLocks/>
          </p:cNvCxnSpPr>
          <p:nvPr/>
        </p:nvCxnSpPr>
        <p:spPr>
          <a:xfrm>
            <a:off x="5873899" y="2688873"/>
            <a:ext cx="31028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7BE7628-1AFA-8D4E-93AC-04805AF6048B}"/>
              </a:ext>
            </a:extLst>
          </p:cNvPr>
          <p:cNvCxnSpPr>
            <a:cxnSpLocks/>
          </p:cNvCxnSpPr>
          <p:nvPr/>
        </p:nvCxnSpPr>
        <p:spPr>
          <a:xfrm flipV="1">
            <a:off x="6036826" y="2828088"/>
            <a:ext cx="0" cy="288503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2D0079AE-28A6-7947-88A4-B09A7692BFAB}"/>
              </a:ext>
            </a:extLst>
          </p:cNvPr>
          <p:cNvCxnSpPr>
            <a:cxnSpLocks/>
          </p:cNvCxnSpPr>
          <p:nvPr/>
        </p:nvCxnSpPr>
        <p:spPr>
          <a:xfrm>
            <a:off x="5873899" y="2828088"/>
            <a:ext cx="1629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30599DF-451C-C148-AC15-E54364BA9CFC}"/>
              </a:ext>
            </a:extLst>
          </p:cNvPr>
          <p:cNvSpPr/>
          <p:nvPr/>
        </p:nvSpPr>
        <p:spPr>
          <a:xfrm flipH="1">
            <a:off x="1897149" y="3928049"/>
            <a:ext cx="133873" cy="437332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56FD5046-D42A-6947-B524-088591C5674D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1883030" y="4150660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3A63F7-3268-CB49-BDDA-633A13A43796}"/>
              </a:ext>
            </a:extLst>
          </p:cNvPr>
          <p:cNvCxnSpPr>
            <a:cxnSpLocks/>
          </p:cNvCxnSpPr>
          <p:nvPr/>
        </p:nvCxnSpPr>
        <p:spPr>
          <a:xfrm flipV="1">
            <a:off x="7678713" y="5544714"/>
            <a:ext cx="0" cy="41482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E442D5C-A367-C747-A987-56813EDCEA39}"/>
              </a:ext>
            </a:extLst>
          </p:cNvPr>
          <p:cNvCxnSpPr>
            <a:cxnSpLocks/>
          </p:cNvCxnSpPr>
          <p:nvPr/>
        </p:nvCxnSpPr>
        <p:spPr>
          <a:xfrm flipH="1">
            <a:off x="5348583" y="5544714"/>
            <a:ext cx="1991669" cy="577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BC508B8-248F-4445-99F2-1C0941271900}"/>
              </a:ext>
            </a:extLst>
          </p:cNvPr>
          <p:cNvSpPr/>
          <p:nvPr/>
        </p:nvSpPr>
        <p:spPr>
          <a:xfrm>
            <a:off x="6959492" y="3861644"/>
            <a:ext cx="940932" cy="114772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8B0C334-B0EF-B048-8948-0F39CE5D5FA1}"/>
              </a:ext>
            </a:extLst>
          </p:cNvPr>
          <p:cNvSpPr txBox="1"/>
          <p:nvPr/>
        </p:nvSpPr>
        <p:spPr>
          <a:xfrm>
            <a:off x="5563247" y="182000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52A4129-A931-5E47-B23F-2A4E96040881}"/>
              </a:ext>
            </a:extLst>
          </p:cNvPr>
          <p:cNvSpPr txBox="1"/>
          <p:nvPr/>
        </p:nvSpPr>
        <p:spPr>
          <a:xfrm>
            <a:off x="6094659" y="183635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0DB7B17-F8E7-CF4E-9B80-DA0F7D245FC5}"/>
              </a:ext>
            </a:extLst>
          </p:cNvPr>
          <p:cNvSpPr txBox="1"/>
          <p:nvPr/>
        </p:nvSpPr>
        <p:spPr>
          <a:xfrm>
            <a:off x="4709287" y="313046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E3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0E9A5D5-0E38-054B-8B08-A4D5F130A974}"/>
              </a:ext>
            </a:extLst>
          </p:cNvPr>
          <p:cNvSpPr txBox="1"/>
          <p:nvPr/>
        </p:nvSpPr>
        <p:spPr>
          <a:xfrm>
            <a:off x="3837546" y="376782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E4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6DB587F-C4AC-0C45-AAD0-84E394583A3D}"/>
              </a:ext>
            </a:extLst>
          </p:cNvPr>
          <p:cNvSpPr txBox="1"/>
          <p:nvPr/>
        </p:nvSpPr>
        <p:spPr>
          <a:xfrm>
            <a:off x="3901476" y="495399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E5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F34B26-5FA2-8E49-9012-1A45FC7A97C5}"/>
              </a:ext>
            </a:extLst>
          </p:cNvPr>
          <p:cNvSpPr txBox="1"/>
          <p:nvPr/>
        </p:nvSpPr>
        <p:spPr>
          <a:xfrm>
            <a:off x="2028884" y="561477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E6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0C6F9F3-28F0-D94B-A177-8E2E65B329C6}"/>
              </a:ext>
            </a:extLst>
          </p:cNvPr>
          <p:cNvSpPr txBox="1"/>
          <p:nvPr/>
        </p:nvSpPr>
        <p:spPr>
          <a:xfrm>
            <a:off x="3022374" y="560981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E7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CBA90E5B-A929-274E-A762-EA285B3A9FCB}"/>
              </a:ext>
            </a:extLst>
          </p:cNvPr>
          <p:cNvSpPr txBox="1"/>
          <p:nvPr/>
        </p:nvSpPr>
        <p:spPr>
          <a:xfrm>
            <a:off x="4068233" y="560251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E8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9C54DDF-E51A-B447-AC8B-1ACB79A00E14}"/>
              </a:ext>
            </a:extLst>
          </p:cNvPr>
          <p:cNvSpPr txBox="1"/>
          <p:nvPr/>
        </p:nvSpPr>
        <p:spPr>
          <a:xfrm>
            <a:off x="5074308" y="5686743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E9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ACB9177-F170-B24C-8A7A-DED47B408E9B}"/>
              </a:ext>
            </a:extLst>
          </p:cNvPr>
          <p:cNvSpPr txBox="1"/>
          <p:nvPr/>
        </p:nvSpPr>
        <p:spPr>
          <a:xfrm>
            <a:off x="4446521" y="7398723"/>
            <a:ext cx="4748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E10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5CF8331-00BF-AF41-80A4-29B06F7FF3B4}"/>
              </a:ext>
            </a:extLst>
          </p:cNvPr>
          <p:cNvSpPr txBox="1"/>
          <p:nvPr/>
        </p:nvSpPr>
        <p:spPr>
          <a:xfrm>
            <a:off x="6709056" y="6216106"/>
            <a:ext cx="4748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E11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015FAA2-B4BE-9047-AE3E-554D8F18A5CC}"/>
              </a:ext>
            </a:extLst>
          </p:cNvPr>
          <p:cNvSpPr txBox="1"/>
          <p:nvPr/>
        </p:nvSpPr>
        <p:spPr>
          <a:xfrm>
            <a:off x="6152378" y="3988429"/>
            <a:ext cx="4748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E13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52B7EFB-FC64-A54D-A7A6-3B35CDE296DF}"/>
              </a:ext>
            </a:extLst>
          </p:cNvPr>
          <p:cNvSpPr/>
          <p:nvPr/>
        </p:nvSpPr>
        <p:spPr>
          <a:xfrm>
            <a:off x="1111621" y="4505181"/>
            <a:ext cx="3861433" cy="55020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FE7406E-EA99-4544-B386-E564D09E9EE4}"/>
              </a:ext>
            </a:extLst>
          </p:cNvPr>
          <p:cNvSpPr/>
          <p:nvPr/>
        </p:nvSpPr>
        <p:spPr>
          <a:xfrm>
            <a:off x="6094659" y="1906900"/>
            <a:ext cx="1840095" cy="172304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BB98B7C-35AA-264B-9D3E-A129721ED5F9}"/>
              </a:ext>
            </a:extLst>
          </p:cNvPr>
          <p:cNvSpPr/>
          <p:nvPr/>
        </p:nvSpPr>
        <p:spPr>
          <a:xfrm>
            <a:off x="4103258" y="5880757"/>
            <a:ext cx="843174" cy="112081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E9B301-13A3-3B43-98BE-045D3BE1377B}"/>
              </a:ext>
            </a:extLst>
          </p:cNvPr>
          <p:cNvSpPr/>
          <p:nvPr/>
        </p:nvSpPr>
        <p:spPr>
          <a:xfrm>
            <a:off x="3091146" y="5895443"/>
            <a:ext cx="843174" cy="110208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24795DE-9D31-7A46-97C1-DAEF3D939D0C}"/>
              </a:ext>
            </a:extLst>
          </p:cNvPr>
          <p:cNvSpPr/>
          <p:nvPr/>
        </p:nvSpPr>
        <p:spPr>
          <a:xfrm>
            <a:off x="2069578" y="5871553"/>
            <a:ext cx="843174" cy="112597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4DE4878-E8D8-AC43-9DBA-7017BB4D53D1}"/>
              </a:ext>
            </a:extLst>
          </p:cNvPr>
          <p:cNvSpPr/>
          <p:nvPr/>
        </p:nvSpPr>
        <p:spPr>
          <a:xfrm>
            <a:off x="5401191" y="5878905"/>
            <a:ext cx="843174" cy="114141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230252A-35FA-A748-9129-138C6AA08078}"/>
              </a:ext>
            </a:extLst>
          </p:cNvPr>
          <p:cNvSpPr/>
          <p:nvPr/>
        </p:nvSpPr>
        <p:spPr>
          <a:xfrm>
            <a:off x="7112231" y="5876681"/>
            <a:ext cx="843174" cy="115893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A3B5C56-6E5F-D14D-80CD-8331A15F0DA4}"/>
              </a:ext>
            </a:extLst>
          </p:cNvPr>
          <p:cNvSpPr/>
          <p:nvPr/>
        </p:nvSpPr>
        <p:spPr>
          <a:xfrm>
            <a:off x="7105117" y="5126220"/>
            <a:ext cx="836857" cy="50759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88A6234-57FA-204E-A903-C8F98293D146}"/>
              </a:ext>
            </a:extLst>
          </p:cNvPr>
          <p:cNvSpPr txBox="1"/>
          <p:nvPr/>
        </p:nvSpPr>
        <p:spPr>
          <a:xfrm>
            <a:off x="7069720" y="5541589"/>
            <a:ext cx="4748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E12</a:t>
            </a:r>
          </a:p>
        </p:txBody>
      </p:sp>
    </p:spTree>
    <p:extLst>
      <p:ext uri="{BB962C8B-B14F-4D97-AF65-F5344CB8AC3E}">
        <p14:creationId xmlns:p14="http://schemas.microsoft.com/office/powerpoint/2010/main" val="134539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E0B323-BF17-0C47-938A-EF0D3520463B}"/>
              </a:ext>
            </a:extLst>
          </p:cNvPr>
          <p:cNvGrpSpPr/>
          <p:nvPr/>
        </p:nvGrpSpPr>
        <p:grpSpPr>
          <a:xfrm>
            <a:off x="1148473" y="1908387"/>
            <a:ext cx="6785562" cy="5535176"/>
            <a:chOff x="1148473" y="1908387"/>
            <a:chExt cx="6785562" cy="5535176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6E7D4A79-4317-174D-95AC-A9FAD7DB436A}"/>
                </a:ext>
              </a:extLst>
            </p:cNvPr>
            <p:cNvGrpSpPr/>
            <p:nvPr/>
          </p:nvGrpSpPr>
          <p:grpSpPr>
            <a:xfrm>
              <a:off x="1148473" y="1908387"/>
              <a:ext cx="6785562" cy="5535176"/>
              <a:chOff x="1148473" y="1908387"/>
              <a:chExt cx="6785562" cy="5535176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2FC589FA-703E-8846-8D91-28C7F9F16894}"/>
                  </a:ext>
                </a:extLst>
              </p:cNvPr>
              <p:cNvGrpSpPr/>
              <p:nvPr/>
            </p:nvGrpSpPr>
            <p:grpSpPr>
              <a:xfrm>
                <a:off x="1148473" y="1908387"/>
                <a:ext cx="6785316" cy="1752688"/>
                <a:chOff x="1148473" y="1908387"/>
                <a:chExt cx="6785316" cy="1752688"/>
              </a:xfrm>
            </p:grpSpPr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3CF91D30-F4D3-D74C-A178-A40BC052528C}"/>
                    </a:ext>
                  </a:extLst>
                </p:cNvPr>
                <p:cNvSpPr/>
                <p:nvPr/>
              </p:nvSpPr>
              <p:spPr>
                <a:xfrm>
                  <a:off x="1148473" y="1908387"/>
                  <a:ext cx="803345" cy="1752688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F8D0C93D-596E-9F46-9082-025348654ED1}"/>
                    </a:ext>
                  </a:extLst>
                </p:cNvPr>
                <p:cNvSpPr/>
                <p:nvPr/>
              </p:nvSpPr>
              <p:spPr>
                <a:xfrm>
                  <a:off x="2128961" y="2529158"/>
                  <a:ext cx="814046" cy="1131917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166B75D1-85EC-3245-B14B-42C747548678}"/>
                    </a:ext>
                  </a:extLst>
                </p:cNvPr>
                <p:cNvSpPr/>
                <p:nvPr/>
              </p:nvSpPr>
              <p:spPr>
                <a:xfrm>
                  <a:off x="3120426" y="2529158"/>
                  <a:ext cx="814046" cy="1131917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C05318C0-3230-FE4F-93C7-DBC08AD02924}"/>
                    </a:ext>
                  </a:extLst>
                </p:cNvPr>
                <p:cNvSpPr/>
                <p:nvPr/>
              </p:nvSpPr>
              <p:spPr>
                <a:xfrm>
                  <a:off x="7119743" y="1911223"/>
                  <a:ext cx="814046" cy="1063593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50378A3F-9F56-FF4E-9CD6-8B778327EB00}"/>
                    </a:ext>
                  </a:extLst>
                </p:cNvPr>
                <p:cNvSpPr/>
                <p:nvPr/>
              </p:nvSpPr>
              <p:spPr>
                <a:xfrm>
                  <a:off x="4130928" y="2529114"/>
                  <a:ext cx="2800774" cy="1129673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3F977014-2A98-FA45-98FE-D3310AAB235D}"/>
                  </a:ext>
                </a:extLst>
              </p:cNvPr>
              <p:cNvGrpSpPr/>
              <p:nvPr/>
            </p:nvGrpSpPr>
            <p:grpSpPr>
              <a:xfrm>
                <a:off x="1148473" y="3912443"/>
                <a:ext cx="3787883" cy="1093898"/>
                <a:chOff x="1148473" y="3912443"/>
                <a:chExt cx="3787883" cy="1093898"/>
              </a:xfrm>
            </p:grpSpPr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F0B6C91A-E965-3944-AFF4-F78EB6FFF90E}"/>
                    </a:ext>
                  </a:extLst>
                </p:cNvPr>
                <p:cNvSpPr/>
                <p:nvPr/>
              </p:nvSpPr>
              <p:spPr>
                <a:xfrm>
                  <a:off x="1148473" y="3914301"/>
                  <a:ext cx="1794533" cy="1092039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BC57557C-F07A-C64C-BD91-5A258AA22DE9}"/>
                    </a:ext>
                  </a:extLst>
                </p:cNvPr>
                <p:cNvSpPr/>
                <p:nvPr/>
              </p:nvSpPr>
              <p:spPr>
                <a:xfrm>
                  <a:off x="3131667" y="3912443"/>
                  <a:ext cx="814046" cy="1093898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92953EC8-E621-B645-AF06-9295804F2175}"/>
                    </a:ext>
                  </a:extLst>
                </p:cNvPr>
                <p:cNvSpPr/>
                <p:nvPr/>
              </p:nvSpPr>
              <p:spPr>
                <a:xfrm>
                  <a:off x="4122310" y="3912443"/>
                  <a:ext cx="814046" cy="1093898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A6D068A2-EAF9-DC4D-B97C-99F1EEDF2BF7}"/>
                  </a:ext>
                </a:extLst>
              </p:cNvPr>
              <p:cNvSpPr/>
              <p:nvPr/>
            </p:nvSpPr>
            <p:spPr>
              <a:xfrm>
                <a:off x="2597186" y="7023922"/>
                <a:ext cx="1844875" cy="419641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8E782656-C899-DD40-81E9-5B9F1FE2EB8F}"/>
                  </a:ext>
                </a:extLst>
              </p:cNvPr>
              <p:cNvGrpSpPr/>
              <p:nvPr/>
            </p:nvGrpSpPr>
            <p:grpSpPr>
              <a:xfrm>
                <a:off x="7113347" y="4528104"/>
                <a:ext cx="820442" cy="1078369"/>
                <a:chOff x="7113347" y="4528104"/>
                <a:chExt cx="820442" cy="1078369"/>
              </a:xfrm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3C4DB3F7-A324-8847-A2E8-E607F7D47C87}"/>
                    </a:ext>
                  </a:extLst>
                </p:cNvPr>
                <p:cNvSpPr/>
                <p:nvPr/>
              </p:nvSpPr>
              <p:spPr>
                <a:xfrm>
                  <a:off x="7113347" y="4528104"/>
                  <a:ext cx="820442" cy="443395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2732AF3E-82E8-0E4B-B7D7-D8572526172D}"/>
                    </a:ext>
                  </a:extLst>
                </p:cNvPr>
                <p:cNvSpPr/>
                <p:nvPr/>
              </p:nvSpPr>
              <p:spPr>
                <a:xfrm>
                  <a:off x="7119743" y="5163127"/>
                  <a:ext cx="814046" cy="443346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A7BC2F25-9360-1A43-B2D0-A4ECD73168F2}"/>
                  </a:ext>
                </a:extLst>
              </p:cNvPr>
              <p:cNvGrpSpPr/>
              <p:nvPr/>
            </p:nvGrpSpPr>
            <p:grpSpPr>
              <a:xfrm>
                <a:off x="2098964" y="5791399"/>
                <a:ext cx="5835071" cy="1053772"/>
                <a:chOff x="2098964" y="5791399"/>
                <a:chExt cx="5835071" cy="1053772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9F03B84A-B75D-AF48-BD56-96930CF30D69}"/>
                    </a:ext>
                  </a:extLst>
                </p:cNvPr>
                <p:cNvSpPr/>
                <p:nvPr/>
              </p:nvSpPr>
              <p:spPr>
                <a:xfrm>
                  <a:off x="2098964" y="5791399"/>
                  <a:ext cx="5835071" cy="427814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D495AB86-D669-AD43-BE77-E2C22D3B3A0E}"/>
                    </a:ext>
                  </a:extLst>
                </p:cNvPr>
                <p:cNvSpPr/>
                <p:nvPr/>
              </p:nvSpPr>
              <p:spPr>
                <a:xfrm>
                  <a:off x="2098965" y="6410236"/>
                  <a:ext cx="5812866" cy="434935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0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13C86CC-0029-4B42-9B58-0EDA24A7C0DF}"/>
                </a:ext>
              </a:extLst>
            </p:cNvPr>
            <p:cNvSpPr/>
            <p:nvPr/>
          </p:nvSpPr>
          <p:spPr>
            <a:xfrm>
              <a:off x="7110507" y="3303193"/>
              <a:ext cx="815840" cy="107775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871D9C-A2B6-7F40-9AC2-CBEF2822E48D}"/>
              </a:ext>
            </a:extLst>
          </p:cNvPr>
          <p:cNvGrpSpPr/>
          <p:nvPr/>
        </p:nvGrpSpPr>
        <p:grpSpPr>
          <a:xfrm>
            <a:off x="1098999" y="1854047"/>
            <a:ext cx="6885112" cy="5639484"/>
            <a:chOff x="1098999" y="1854047"/>
            <a:chExt cx="6885112" cy="5639484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6E58FD8-1DF5-FF4D-902E-1008CABBF4F9}"/>
                </a:ext>
              </a:extLst>
            </p:cNvPr>
            <p:cNvSpPr/>
            <p:nvPr/>
          </p:nvSpPr>
          <p:spPr>
            <a:xfrm>
              <a:off x="1100380" y="1859798"/>
              <a:ext cx="4865584" cy="114900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76EB373-2184-084D-8895-D28EC9760747}"/>
                </a:ext>
              </a:extLst>
            </p:cNvPr>
            <p:cNvSpPr/>
            <p:nvPr/>
          </p:nvSpPr>
          <p:spPr>
            <a:xfrm>
              <a:off x="1098999" y="3185664"/>
              <a:ext cx="4865584" cy="5145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400E0EE-C3F2-EA40-9DDE-30371C621449}"/>
                </a:ext>
              </a:extLst>
            </p:cNvPr>
            <p:cNvSpPr/>
            <p:nvPr/>
          </p:nvSpPr>
          <p:spPr>
            <a:xfrm>
              <a:off x="1105898" y="3873556"/>
              <a:ext cx="3886010" cy="5145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F1EC98-1668-1B4C-8FCE-74191FA9D4DB}"/>
                </a:ext>
              </a:extLst>
            </p:cNvPr>
            <p:cNvSpPr/>
            <p:nvPr/>
          </p:nvSpPr>
          <p:spPr>
            <a:xfrm>
              <a:off x="2062410" y="5739019"/>
              <a:ext cx="880596" cy="115447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9001F1B-B14E-5F40-93F3-33948AD68808}"/>
                </a:ext>
              </a:extLst>
            </p:cNvPr>
            <p:cNvSpPr/>
            <p:nvPr/>
          </p:nvSpPr>
          <p:spPr>
            <a:xfrm>
              <a:off x="3071996" y="5739019"/>
              <a:ext cx="880596" cy="115447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5A02C2-5EBB-304D-BC7F-B3C3816F95BD}"/>
                </a:ext>
              </a:extLst>
            </p:cNvPr>
            <p:cNvSpPr/>
            <p:nvPr/>
          </p:nvSpPr>
          <p:spPr>
            <a:xfrm>
              <a:off x="4081582" y="5733736"/>
              <a:ext cx="880596" cy="115975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03DB0EA-8CC0-494B-967F-5055AC69726D}"/>
                </a:ext>
              </a:extLst>
            </p:cNvPr>
            <p:cNvSpPr/>
            <p:nvPr/>
          </p:nvSpPr>
          <p:spPr>
            <a:xfrm>
              <a:off x="6109068" y="5041609"/>
              <a:ext cx="796161" cy="18518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5925A9E-7869-2C4D-AA05-8D92CF51313B}"/>
                </a:ext>
              </a:extLst>
            </p:cNvPr>
            <p:cNvSpPr/>
            <p:nvPr/>
          </p:nvSpPr>
          <p:spPr>
            <a:xfrm>
              <a:off x="7074809" y="5131518"/>
              <a:ext cx="909302" cy="176197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005C1CE-3B12-FC45-9B87-1E557E818758}"/>
                </a:ext>
              </a:extLst>
            </p:cNvPr>
            <p:cNvSpPr/>
            <p:nvPr/>
          </p:nvSpPr>
          <p:spPr>
            <a:xfrm>
              <a:off x="7061235" y="3260993"/>
              <a:ext cx="909302" cy="176197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5723227-EF9A-DC47-9CFC-F8D2D681999C}"/>
                </a:ext>
              </a:extLst>
            </p:cNvPr>
            <p:cNvSpPr/>
            <p:nvPr/>
          </p:nvSpPr>
          <p:spPr>
            <a:xfrm>
              <a:off x="1099831" y="4549814"/>
              <a:ext cx="5805399" cy="49179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57629D-C6CD-284A-9CE8-B47848F2321F}"/>
                </a:ext>
              </a:extLst>
            </p:cNvPr>
            <p:cNvSpPr/>
            <p:nvPr/>
          </p:nvSpPr>
          <p:spPr>
            <a:xfrm>
              <a:off x="6121627" y="5002424"/>
              <a:ext cx="776130" cy="185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65DC734-2FAC-DD43-9D4F-1C3BA7337398}"/>
                </a:ext>
              </a:extLst>
            </p:cNvPr>
            <p:cNvSpPr/>
            <p:nvPr/>
          </p:nvSpPr>
          <p:spPr>
            <a:xfrm flipV="1">
              <a:off x="2558549" y="6981481"/>
              <a:ext cx="1926401" cy="51205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2A35BED-5F68-974F-A971-EA007E9549CE}"/>
                </a:ext>
              </a:extLst>
            </p:cNvPr>
            <p:cNvSpPr/>
            <p:nvPr/>
          </p:nvSpPr>
          <p:spPr>
            <a:xfrm>
              <a:off x="6090638" y="1854047"/>
              <a:ext cx="1893472" cy="115475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1197230" y="19770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7AB10-A8C7-F14F-B94C-DBECE342874B}"/>
              </a:ext>
            </a:extLst>
          </p:cNvPr>
          <p:cNvSpPr/>
          <p:nvPr/>
        </p:nvSpPr>
        <p:spPr>
          <a:xfrm>
            <a:off x="1197230" y="260725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C17E8-6F4D-464F-828B-6648094F41A8}"/>
              </a:ext>
            </a:extLst>
          </p:cNvPr>
          <p:cNvSpPr/>
          <p:nvPr/>
        </p:nvSpPr>
        <p:spPr>
          <a:xfrm>
            <a:off x="2192775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7D2EF-DF83-1246-9401-C0061C7EA017}"/>
              </a:ext>
            </a:extLst>
          </p:cNvPr>
          <p:cNvSpPr/>
          <p:nvPr/>
        </p:nvSpPr>
        <p:spPr>
          <a:xfrm>
            <a:off x="319365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FA970-9BF1-3D4D-9CE7-763B51B50587}"/>
              </a:ext>
            </a:extLst>
          </p:cNvPr>
          <p:cNvSpPr/>
          <p:nvPr/>
        </p:nvSpPr>
        <p:spPr>
          <a:xfrm>
            <a:off x="5193330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84C4E-C05F-7B41-B5F8-8D38785F4B22}"/>
              </a:ext>
            </a:extLst>
          </p:cNvPr>
          <p:cNvSpPr/>
          <p:nvPr/>
        </p:nvSpPr>
        <p:spPr>
          <a:xfrm>
            <a:off x="6184182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201B2-BFB5-3D42-AE0C-FED2292FD2D5}"/>
              </a:ext>
            </a:extLst>
          </p:cNvPr>
          <p:cNvSpPr/>
          <p:nvPr/>
        </p:nvSpPr>
        <p:spPr>
          <a:xfrm>
            <a:off x="7183866" y="197812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09B2E-D371-5E48-B0D3-155330E1A9D5}"/>
              </a:ext>
            </a:extLst>
          </p:cNvPr>
          <p:cNvSpPr/>
          <p:nvPr/>
        </p:nvSpPr>
        <p:spPr>
          <a:xfrm>
            <a:off x="7176896" y="259752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346433" y="177701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 </a:t>
            </a:r>
          </a:p>
          <a:p>
            <a:r>
              <a:rPr lang="en-US" sz="1000" dirty="0"/>
              <a:t>(Food)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0AE39-E98D-784A-B292-ADADB99D42A8}"/>
              </a:ext>
            </a:extLst>
          </p:cNvPr>
          <p:cNvSpPr txBox="1"/>
          <p:nvPr/>
        </p:nvSpPr>
        <p:spPr>
          <a:xfrm>
            <a:off x="313151" y="3042040"/>
            <a:ext cx="58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(Water)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11972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359B-D24D-F643-9850-97C58BEDDFCC}"/>
              </a:ext>
            </a:extLst>
          </p:cNvPr>
          <p:cNvSpPr/>
          <p:nvPr/>
        </p:nvSpPr>
        <p:spPr>
          <a:xfrm>
            <a:off x="2192775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2C7BB-1808-9E4E-B130-7131299ABAB6}"/>
              </a:ext>
            </a:extLst>
          </p:cNvPr>
          <p:cNvSpPr/>
          <p:nvPr/>
        </p:nvSpPr>
        <p:spPr>
          <a:xfrm>
            <a:off x="3193654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61C62E-3D1D-774E-9344-F77AA1158B38}"/>
              </a:ext>
            </a:extLst>
          </p:cNvPr>
          <p:cNvSpPr/>
          <p:nvPr/>
        </p:nvSpPr>
        <p:spPr>
          <a:xfrm>
            <a:off x="51933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406583" y="3777574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  <a:br>
              <a:rPr lang="en-US" sz="1000" dirty="0"/>
            </a:br>
            <a:r>
              <a:rPr lang="en-US" sz="1000" dirty="0"/>
              <a:t>(Air)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1197230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E0435-BACA-D444-8417-1CABC56EA770}"/>
              </a:ext>
            </a:extLst>
          </p:cNvPr>
          <p:cNvSpPr/>
          <p:nvPr/>
        </p:nvSpPr>
        <p:spPr>
          <a:xfrm>
            <a:off x="2192775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2139E8-1D9B-3B42-931C-FF2A935E6000}"/>
              </a:ext>
            </a:extLst>
          </p:cNvPr>
          <p:cNvSpPr/>
          <p:nvPr/>
        </p:nvSpPr>
        <p:spPr>
          <a:xfrm>
            <a:off x="319365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7D08-8ABA-B44D-A292-84C7FF6558E5}"/>
              </a:ext>
            </a:extLst>
          </p:cNvPr>
          <p:cNvSpPr/>
          <p:nvPr/>
        </p:nvSpPr>
        <p:spPr>
          <a:xfrm>
            <a:off x="4180687" y="646186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72516A-B6FA-ED40-9CFA-4E8D0B3FADC1}"/>
              </a:ext>
            </a:extLst>
          </p:cNvPr>
          <p:cNvSpPr/>
          <p:nvPr/>
        </p:nvSpPr>
        <p:spPr>
          <a:xfrm>
            <a:off x="419194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Oxygen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1963A5-5531-6E44-BB2C-474CD5FEF554}"/>
              </a:ext>
            </a:extLst>
          </p:cNvPr>
          <p:cNvSpPr/>
          <p:nvPr/>
        </p:nvSpPr>
        <p:spPr>
          <a:xfrm>
            <a:off x="419194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6AE45-4996-AB4A-BDCA-2B48FF8C88E0}"/>
              </a:ext>
            </a:extLst>
          </p:cNvPr>
          <p:cNvSpPr/>
          <p:nvPr/>
        </p:nvSpPr>
        <p:spPr>
          <a:xfrm>
            <a:off x="4180687" y="584441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D5893D-0E2B-AD44-A621-14CDF4BA35F8}"/>
              </a:ext>
            </a:extLst>
          </p:cNvPr>
          <p:cNvSpPr/>
          <p:nvPr/>
        </p:nvSpPr>
        <p:spPr>
          <a:xfrm>
            <a:off x="968188" y="1742740"/>
            <a:ext cx="7110687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52DA0D-0DC7-2549-88ED-BDCFA36D4202}"/>
              </a:ext>
            </a:extLst>
          </p:cNvPr>
          <p:cNvSpPr/>
          <p:nvPr/>
        </p:nvSpPr>
        <p:spPr>
          <a:xfrm>
            <a:off x="7176896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B62A38-E064-434C-B8C7-8F4A06C137B9}"/>
              </a:ext>
            </a:extLst>
          </p:cNvPr>
          <p:cNvSpPr/>
          <p:nvPr/>
        </p:nvSpPr>
        <p:spPr>
          <a:xfrm>
            <a:off x="1197230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402BF-E15D-1149-89FE-B54D4FC43EB6}"/>
              </a:ext>
            </a:extLst>
          </p:cNvPr>
          <p:cNvSpPr/>
          <p:nvPr/>
        </p:nvSpPr>
        <p:spPr>
          <a:xfrm>
            <a:off x="3170826" y="646186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22A1B2-3AB5-1940-AF58-ED4DA2F2BD9E}"/>
              </a:ext>
            </a:extLst>
          </p:cNvPr>
          <p:cNvSpPr/>
          <p:nvPr/>
        </p:nvSpPr>
        <p:spPr>
          <a:xfrm>
            <a:off x="3170826" y="584441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99F625-F84B-8346-AEB6-3C4CDD3ADFA4}"/>
              </a:ext>
            </a:extLst>
          </p:cNvPr>
          <p:cNvSpPr/>
          <p:nvPr/>
        </p:nvSpPr>
        <p:spPr>
          <a:xfrm>
            <a:off x="319365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46D45F-4B78-F448-BD18-7DCA5A8E60C2}"/>
              </a:ext>
            </a:extLst>
          </p:cNvPr>
          <p:cNvSpPr/>
          <p:nvPr/>
        </p:nvSpPr>
        <p:spPr>
          <a:xfrm>
            <a:off x="2159482" y="646186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FF2AB-F2F7-4346-A322-32593627361E}"/>
              </a:ext>
            </a:extLst>
          </p:cNvPr>
          <p:cNvSpPr/>
          <p:nvPr/>
        </p:nvSpPr>
        <p:spPr>
          <a:xfrm>
            <a:off x="2159482" y="584441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D2ED10-3AA3-BD40-9EFB-7217C8A2BE0D}"/>
              </a:ext>
            </a:extLst>
          </p:cNvPr>
          <p:cNvSpPr/>
          <p:nvPr/>
        </p:nvSpPr>
        <p:spPr>
          <a:xfrm>
            <a:off x="6163351" y="647233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E7BA268-4CCD-534F-976A-6DD8D1AEE324}"/>
              </a:ext>
            </a:extLst>
          </p:cNvPr>
          <p:cNvSpPr/>
          <p:nvPr/>
        </p:nvSpPr>
        <p:spPr>
          <a:xfrm>
            <a:off x="7174100" y="459733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C9B9EC-AE2D-6449-B0D6-7AC5F2F22303}"/>
              </a:ext>
            </a:extLst>
          </p:cNvPr>
          <p:cNvSpPr/>
          <p:nvPr/>
        </p:nvSpPr>
        <p:spPr>
          <a:xfrm>
            <a:off x="6168958" y="584965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70DA02-874D-CE4B-89E8-5487E6E138D2}"/>
              </a:ext>
            </a:extLst>
          </p:cNvPr>
          <p:cNvSpPr/>
          <p:nvPr/>
        </p:nvSpPr>
        <p:spPr>
          <a:xfrm>
            <a:off x="419194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22A88-3229-4A45-A2C4-2855AF0D1E3F}"/>
              </a:ext>
            </a:extLst>
          </p:cNvPr>
          <p:cNvSpPr/>
          <p:nvPr/>
        </p:nvSpPr>
        <p:spPr>
          <a:xfrm>
            <a:off x="2671710" y="7087274"/>
            <a:ext cx="1693954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Convert nutrients to energy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9F011-7E00-BB40-8AFB-6FEB5C14416B}"/>
              </a:ext>
            </a:extLst>
          </p:cNvPr>
          <p:cNvSpPr/>
          <p:nvPr/>
        </p:nvSpPr>
        <p:spPr>
          <a:xfrm>
            <a:off x="7176896" y="6481965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BB98B2B-E7E9-1C4C-BC07-8AEB839B8370}"/>
              </a:ext>
            </a:extLst>
          </p:cNvPr>
          <p:cNvSpPr/>
          <p:nvPr/>
        </p:nvSpPr>
        <p:spPr>
          <a:xfrm>
            <a:off x="7176896" y="584965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E840-CEAF-9947-8016-98AF13F2601E}"/>
              </a:ext>
            </a:extLst>
          </p:cNvPr>
          <p:cNvSpPr txBox="1"/>
          <p:nvPr/>
        </p:nvSpPr>
        <p:spPr>
          <a:xfrm>
            <a:off x="4130928" y="868326"/>
            <a:ext cx="788999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3" b="1" u="sng" dirty="0"/>
              <a:t>Human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7A300F9-69E0-1042-B748-17E68FCD56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883030" y="2762444"/>
            <a:ext cx="309745" cy="483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756C2B6-AECE-0247-AC48-610ADA13C9B7}"/>
              </a:ext>
            </a:extLst>
          </p:cNvPr>
          <p:cNvCxnSpPr>
            <a:cxnSpLocks/>
            <a:stCxn id="8" idx="3"/>
            <a:endCxn id="129" idx="1"/>
          </p:cNvCxnSpPr>
          <p:nvPr/>
        </p:nvCxnSpPr>
        <p:spPr>
          <a:xfrm>
            <a:off x="3879454" y="2762444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F547C74-6522-7045-AF61-E783277F98D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527082" y="2064384"/>
            <a:ext cx="0" cy="53804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54AB61C-1EA3-F549-908A-484395BFD424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>
          <a:xfrm>
            <a:off x="2502382" y="6164459"/>
            <a:ext cx="0" cy="2974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BAF6E1-27F4-1E4D-A179-39714483144B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>
            <a:off x="3513726" y="6164459"/>
            <a:ext cx="0" cy="2974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51FA36E-9FAB-5242-9839-FAFED9C89221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4523587" y="6164459"/>
            <a:ext cx="0" cy="2974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9019346-E7EC-0240-B93B-B38930A91FF8}"/>
              </a:ext>
            </a:extLst>
          </p:cNvPr>
          <p:cNvCxnSpPr>
            <a:cxnSpLocks/>
            <a:stCxn id="151" idx="0"/>
            <a:endCxn id="99" idx="2"/>
          </p:cNvCxnSpPr>
          <p:nvPr/>
        </p:nvCxnSpPr>
        <p:spPr>
          <a:xfrm flipV="1">
            <a:off x="6506251" y="6169691"/>
            <a:ext cx="5607" cy="30264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AAF62EA-7E55-DB44-932B-17144A1953E7}"/>
              </a:ext>
            </a:extLst>
          </p:cNvPr>
          <p:cNvCxnSpPr>
            <a:cxnSpLocks/>
          </p:cNvCxnSpPr>
          <p:nvPr/>
        </p:nvCxnSpPr>
        <p:spPr>
          <a:xfrm flipV="1">
            <a:off x="7519796" y="4306578"/>
            <a:ext cx="0" cy="29182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BEDB85-B980-144B-99A8-01E9F9236937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7519796" y="6169691"/>
            <a:ext cx="0" cy="312274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535AAA7-23E7-BB41-9288-E8EF7EB049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862696" y="2757548"/>
            <a:ext cx="5477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668" y="2137094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77309" y="3427246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F80DE4-4868-FD48-B1D9-B4CBA84B1F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78575" y="2762444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D84E6FD-AB04-4148-BFF0-15BB6D9DFD20}"/>
              </a:ext>
            </a:extLst>
          </p:cNvPr>
          <p:cNvCxnSpPr>
            <a:cxnSpLocks/>
            <a:stCxn id="102" idx="2"/>
            <a:endCxn id="158" idx="0"/>
          </p:cNvCxnSpPr>
          <p:nvPr/>
        </p:nvCxnSpPr>
        <p:spPr>
          <a:xfrm>
            <a:off x="3513726" y="6781909"/>
            <a:ext cx="4961" cy="3053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44463-62B9-8249-B075-980C17F2B4ED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4022675" y="6781909"/>
            <a:ext cx="500912" cy="2946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5BBB474-B79A-524D-B938-C98D52918948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2502382" y="6781909"/>
            <a:ext cx="510521" cy="29693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72EDFE4E-1A3B-894D-9FF9-3FCA5F68956B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7519796" y="6802005"/>
            <a:ext cx="0" cy="522734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42AD5-CF60-3849-B6CA-5836B12873D0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883030" y="3427246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CF5DB38-B9DA-4648-8184-14A949CE8A8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2878575" y="3427246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159F7D2-9986-7940-BD31-41DACE8764B8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3879454" y="3427246"/>
            <a:ext cx="13138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EA909AB-679F-A341-94F4-9D0A5B4334E8}"/>
              </a:ext>
            </a:extLst>
          </p:cNvPr>
          <p:cNvCxnSpPr>
            <a:cxnSpLocks/>
          </p:cNvCxnSpPr>
          <p:nvPr/>
        </p:nvCxnSpPr>
        <p:spPr>
          <a:xfrm>
            <a:off x="6519601" y="2064384"/>
            <a:ext cx="6665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3EFCA2A-7534-6E46-991A-E8C207E00124}"/>
              </a:ext>
            </a:extLst>
          </p:cNvPr>
          <p:cNvCxnSpPr>
            <a:cxnSpLocks/>
          </p:cNvCxnSpPr>
          <p:nvPr/>
        </p:nvCxnSpPr>
        <p:spPr>
          <a:xfrm>
            <a:off x="6997437" y="2216784"/>
            <a:ext cx="1834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D7AD43B5-9352-4647-99F9-3F6F97A81207}"/>
              </a:ext>
            </a:extLst>
          </p:cNvPr>
          <p:cNvCxnSpPr>
            <a:cxnSpLocks/>
          </p:cNvCxnSpPr>
          <p:nvPr/>
        </p:nvCxnSpPr>
        <p:spPr>
          <a:xfrm flipV="1">
            <a:off x="7007913" y="2216784"/>
            <a:ext cx="774" cy="121807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81B42635-F36F-5A42-99F4-F56917161D7A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7519796" y="2298163"/>
            <a:ext cx="6970" cy="2993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56979252-8D52-0F4D-ADAC-B9F6DB498F4A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2502382" y="5092773"/>
            <a:ext cx="0" cy="75164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FC0E782-8325-8E4E-936E-67BACDA3AE38}"/>
              </a:ext>
            </a:extLst>
          </p:cNvPr>
          <p:cNvCxnSpPr>
            <a:cxnSpLocks/>
          </p:cNvCxnSpPr>
          <p:nvPr/>
        </p:nvCxnSpPr>
        <p:spPr>
          <a:xfrm>
            <a:off x="3363004" y="5239090"/>
            <a:ext cx="0" cy="605329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8C994C95-DE7C-0D4D-95D6-CD25321A44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523587" y="5552358"/>
            <a:ext cx="0" cy="29206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4FDCA6B8-E7D8-324C-B43F-0EA6915FD7E8}"/>
              </a:ext>
            </a:extLst>
          </p:cNvPr>
          <p:cNvCxnSpPr>
            <a:cxnSpLocks/>
          </p:cNvCxnSpPr>
          <p:nvPr/>
        </p:nvCxnSpPr>
        <p:spPr>
          <a:xfrm>
            <a:off x="4523587" y="5552358"/>
            <a:ext cx="149630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B5091B8A-876D-F844-B9C1-05EE034468BF}"/>
              </a:ext>
            </a:extLst>
          </p:cNvPr>
          <p:cNvCxnSpPr>
            <a:cxnSpLocks/>
          </p:cNvCxnSpPr>
          <p:nvPr/>
        </p:nvCxnSpPr>
        <p:spPr>
          <a:xfrm flipH="1">
            <a:off x="2500091" y="5092773"/>
            <a:ext cx="269312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BDEBFF7E-DD5D-C343-889C-9077FD2E1F01}"/>
              </a:ext>
            </a:extLst>
          </p:cNvPr>
          <p:cNvCxnSpPr>
            <a:cxnSpLocks/>
          </p:cNvCxnSpPr>
          <p:nvPr/>
        </p:nvCxnSpPr>
        <p:spPr>
          <a:xfrm flipH="1">
            <a:off x="3363004" y="5239090"/>
            <a:ext cx="21879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5673DA9A-6CFD-D94B-BB33-D6B4B304D2E7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4877744" y="4771511"/>
            <a:ext cx="1641857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6A7A71D-6285-F54A-A81C-E5924CEF2DBF}"/>
              </a:ext>
            </a:extLst>
          </p:cNvPr>
          <p:cNvCxnSpPr>
            <a:cxnSpLocks/>
          </p:cNvCxnSpPr>
          <p:nvPr/>
        </p:nvCxnSpPr>
        <p:spPr>
          <a:xfrm>
            <a:off x="4358684" y="7324739"/>
            <a:ext cx="316689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0DB836E8-634C-5544-8769-841F35845E8F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6506251" y="6792373"/>
            <a:ext cx="0" cy="380484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8520133-91B8-4A43-8321-E3F34E3CE5B1}"/>
              </a:ext>
            </a:extLst>
          </p:cNvPr>
          <p:cNvCxnSpPr>
            <a:cxnSpLocks/>
          </p:cNvCxnSpPr>
          <p:nvPr/>
        </p:nvCxnSpPr>
        <p:spPr>
          <a:xfrm>
            <a:off x="4364406" y="7172857"/>
            <a:ext cx="21626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322B7F3D-5067-7F49-B464-7708CB906B7F}"/>
              </a:ext>
            </a:extLst>
          </p:cNvPr>
          <p:cNvCxnSpPr>
            <a:cxnSpLocks/>
          </p:cNvCxnSpPr>
          <p:nvPr/>
        </p:nvCxnSpPr>
        <p:spPr>
          <a:xfrm>
            <a:off x="4534844" y="4310680"/>
            <a:ext cx="0" cy="3008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284A924-D816-7646-9400-4CEDF4B0F6AE}"/>
              </a:ext>
            </a:extLst>
          </p:cNvPr>
          <p:cNvCxnSpPr>
            <a:cxnSpLocks/>
          </p:cNvCxnSpPr>
          <p:nvPr/>
        </p:nvCxnSpPr>
        <p:spPr>
          <a:xfrm>
            <a:off x="1540130" y="7595128"/>
            <a:ext cx="6870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3D7B869C-7A09-054A-B1C9-74F360925FD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2878575" y="4150660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A9D2AB48-E966-2D48-9974-40C1528360B5}"/>
              </a:ext>
            </a:extLst>
          </p:cNvPr>
          <p:cNvCxnSpPr>
            <a:cxnSpLocks/>
            <a:stCxn id="57" idx="3"/>
            <a:endCxn id="73" idx="1"/>
          </p:cNvCxnSpPr>
          <p:nvPr/>
        </p:nvCxnSpPr>
        <p:spPr>
          <a:xfrm>
            <a:off x="3879454" y="4150660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0045145-57DB-F846-8B80-84CEDC73415A}"/>
              </a:ext>
            </a:extLst>
          </p:cNvPr>
          <p:cNvCxnSpPr>
            <a:cxnSpLocks/>
            <a:stCxn id="114" idx="1"/>
            <a:endCxn id="92" idx="3"/>
          </p:cNvCxnSpPr>
          <p:nvPr/>
        </p:nvCxnSpPr>
        <p:spPr>
          <a:xfrm flipH="1">
            <a:off x="1883030" y="4771511"/>
            <a:ext cx="13106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997267C9-266A-C74F-AB51-F404D1C8DE97}"/>
              </a:ext>
            </a:extLst>
          </p:cNvPr>
          <p:cNvCxnSpPr>
            <a:cxnSpLocks/>
            <a:stCxn id="74" idx="1"/>
            <a:endCxn id="114" idx="3"/>
          </p:cNvCxnSpPr>
          <p:nvPr/>
        </p:nvCxnSpPr>
        <p:spPr>
          <a:xfrm flipH="1">
            <a:off x="3879454" y="4771511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0C3D989-9B24-AB4B-AC21-4228A0B8BE53}"/>
              </a:ext>
            </a:extLst>
          </p:cNvPr>
          <p:cNvCxnSpPr>
            <a:cxnSpLocks/>
          </p:cNvCxnSpPr>
          <p:nvPr/>
        </p:nvCxnSpPr>
        <p:spPr>
          <a:xfrm flipH="1" flipV="1">
            <a:off x="4885049" y="4148609"/>
            <a:ext cx="318992" cy="410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CBFEC05A-3DAC-7748-901A-EAA0CBE9EBC8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1540130" y="4931531"/>
            <a:ext cx="0" cy="266359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9B29F180-8DBD-074D-AC99-8B5FF294E51A}"/>
              </a:ext>
            </a:extLst>
          </p:cNvPr>
          <p:cNvCxnSpPr>
            <a:cxnSpLocks/>
            <a:stCxn id="161" idx="0"/>
            <a:endCxn id="159" idx="2"/>
          </p:cNvCxnSpPr>
          <p:nvPr/>
        </p:nvCxnSpPr>
        <p:spPr>
          <a:xfrm flipV="1">
            <a:off x="7517000" y="3700362"/>
            <a:ext cx="2796" cy="28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TextBox 524">
            <a:extLst>
              <a:ext uri="{FF2B5EF4-FFF2-40B4-BE49-F238E27FC236}">
                <a16:creationId xmlns:a16="http://schemas.microsoft.com/office/drawing/2014/main" id="{1390FC6A-9317-6147-B725-09F0F4034402}"/>
              </a:ext>
            </a:extLst>
          </p:cNvPr>
          <p:cNvSpPr txBox="1"/>
          <p:nvPr/>
        </p:nvSpPr>
        <p:spPr>
          <a:xfrm>
            <a:off x="5152898" y="4729205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89DC6BFB-80E1-BC45-959F-D4BF8461C1F0}"/>
              </a:ext>
            </a:extLst>
          </p:cNvPr>
          <p:cNvSpPr txBox="1"/>
          <p:nvPr/>
        </p:nvSpPr>
        <p:spPr>
          <a:xfrm>
            <a:off x="5504298" y="4735082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5F15164-C8EA-3844-9AF3-033036DB0CD2}"/>
              </a:ext>
            </a:extLst>
          </p:cNvPr>
          <p:cNvSpPr txBox="1"/>
          <p:nvPr/>
        </p:nvSpPr>
        <p:spPr>
          <a:xfrm>
            <a:off x="5991386" y="3366200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9CD04CE-C686-4A49-8805-C68B5918B960}"/>
              </a:ext>
            </a:extLst>
          </p:cNvPr>
          <p:cNvCxnSpPr>
            <a:cxnSpLocks/>
          </p:cNvCxnSpPr>
          <p:nvPr/>
        </p:nvCxnSpPr>
        <p:spPr>
          <a:xfrm flipV="1">
            <a:off x="5879130" y="3430814"/>
            <a:ext cx="111830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31BDDD8D-E771-5241-9FD6-DCEFAF73A1C9}"/>
              </a:ext>
            </a:extLst>
          </p:cNvPr>
          <p:cNvCxnSpPr>
            <a:cxnSpLocks/>
          </p:cNvCxnSpPr>
          <p:nvPr/>
        </p:nvCxnSpPr>
        <p:spPr>
          <a:xfrm flipV="1">
            <a:off x="5550986" y="3592878"/>
            <a:ext cx="0" cy="164621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12069212-623A-7D44-A595-2263DC1E8562}"/>
              </a:ext>
            </a:extLst>
          </p:cNvPr>
          <p:cNvCxnSpPr>
            <a:cxnSpLocks/>
          </p:cNvCxnSpPr>
          <p:nvPr/>
        </p:nvCxnSpPr>
        <p:spPr>
          <a:xfrm flipV="1">
            <a:off x="5199159" y="4147331"/>
            <a:ext cx="0" cy="94544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E0A19394-E125-CA41-AB90-45E5F8925C49}"/>
              </a:ext>
            </a:extLst>
          </p:cNvPr>
          <p:cNvSpPr txBox="1"/>
          <p:nvPr/>
        </p:nvSpPr>
        <p:spPr>
          <a:xfrm>
            <a:off x="8191582" y="23548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</p:cNvCxnSpPr>
          <p:nvPr/>
        </p:nvCxnSpPr>
        <p:spPr>
          <a:xfrm flipV="1">
            <a:off x="703825" y="4148609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0A7894EE-439E-5246-B2D3-CF6F5C0AC087}"/>
              </a:ext>
            </a:extLst>
          </p:cNvPr>
          <p:cNvSpPr txBox="1"/>
          <p:nvPr/>
        </p:nvSpPr>
        <p:spPr>
          <a:xfrm>
            <a:off x="8191582" y="314335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63ECBD-3A70-CA40-BF1E-1897FC3EA437}"/>
              </a:ext>
            </a:extLst>
          </p:cNvPr>
          <p:cNvSpPr txBox="1"/>
          <p:nvPr/>
        </p:nvSpPr>
        <p:spPr>
          <a:xfrm>
            <a:off x="6634209" y="1547072"/>
            <a:ext cx="1321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----</a:t>
            </a:r>
            <a:r>
              <a:rPr lang="en-US" sz="900" dirty="0"/>
              <a:t> Biological Clustering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F935B8-89FF-CE4D-B76E-1A9B4BF267C2}"/>
              </a:ext>
            </a:extLst>
          </p:cNvPr>
          <p:cNvSpPr txBox="1"/>
          <p:nvPr/>
        </p:nvSpPr>
        <p:spPr>
          <a:xfrm>
            <a:off x="8181365" y="7193065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</a:p>
          <a:p>
            <a:r>
              <a:rPr lang="en-US" sz="1000" dirty="0"/>
              <a:t>(Air)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1003583-36DD-B649-944B-179452CE2D91}"/>
              </a:ext>
            </a:extLst>
          </p:cNvPr>
          <p:cNvSpPr txBox="1"/>
          <p:nvPr/>
        </p:nvSpPr>
        <p:spPr>
          <a:xfrm>
            <a:off x="6631889" y="126301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----</a:t>
            </a:r>
            <a:r>
              <a:rPr lang="en-US" sz="900" dirty="0"/>
              <a:t> Engineered Clustering</a:t>
            </a:r>
          </a:p>
          <a:p>
            <a:r>
              <a:rPr lang="en-US" sz="900" dirty="0"/>
              <a:t>       (using modular heuristics)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E8240-F55A-D243-A305-AA906B2175A4}"/>
              </a:ext>
            </a:extLst>
          </p:cNvPr>
          <p:cNvCxnSpPr>
            <a:cxnSpLocks/>
            <a:stCxn id="82" idx="0"/>
            <a:endCxn id="195" idx="2"/>
          </p:cNvCxnSpPr>
          <p:nvPr/>
        </p:nvCxnSpPr>
        <p:spPr>
          <a:xfrm flipH="1" flipV="1">
            <a:off x="7517000" y="4917378"/>
            <a:ext cx="2796" cy="3072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D082F9-3AC9-8B4C-BC00-1500D79D04F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40130" y="2297114"/>
            <a:ext cx="0" cy="310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C0B1D-8E9E-CC46-91C8-7E7C4E43153E}"/>
              </a:ext>
            </a:extLst>
          </p:cNvPr>
          <p:cNvCxnSpPr>
            <a:cxnSpLocks/>
            <a:stCxn id="129" idx="3"/>
            <a:endCxn id="9" idx="1"/>
          </p:cNvCxnSpPr>
          <p:nvPr/>
        </p:nvCxnSpPr>
        <p:spPr>
          <a:xfrm>
            <a:off x="4877744" y="2762444"/>
            <a:ext cx="315586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AB60667-0832-3342-B53C-BBC51858FB14}"/>
              </a:ext>
            </a:extLst>
          </p:cNvPr>
          <p:cNvCxnSpPr>
            <a:cxnSpLocks/>
          </p:cNvCxnSpPr>
          <p:nvPr/>
        </p:nvCxnSpPr>
        <p:spPr>
          <a:xfrm>
            <a:off x="5873899" y="2688873"/>
            <a:ext cx="31028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2D0079AE-28A6-7947-88A4-B09A7692BFAB}"/>
              </a:ext>
            </a:extLst>
          </p:cNvPr>
          <p:cNvCxnSpPr>
            <a:cxnSpLocks/>
          </p:cNvCxnSpPr>
          <p:nvPr/>
        </p:nvCxnSpPr>
        <p:spPr>
          <a:xfrm>
            <a:off x="5873899" y="2828088"/>
            <a:ext cx="1459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56FD5046-D42A-6947-B524-088591C5674D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1883030" y="4150660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3A63F7-3268-CB49-BDDA-633A13A43796}"/>
              </a:ext>
            </a:extLst>
          </p:cNvPr>
          <p:cNvCxnSpPr>
            <a:cxnSpLocks/>
            <a:stCxn id="148" idx="0"/>
            <a:endCxn id="82" idx="2"/>
          </p:cNvCxnSpPr>
          <p:nvPr/>
        </p:nvCxnSpPr>
        <p:spPr>
          <a:xfrm flipV="1">
            <a:off x="7519796" y="5544714"/>
            <a:ext cx="0" cy="3049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E442D5C-A367-C747-A987-56813EDCEA39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3716371" y="5384694"/>
            <a:ext cx="346052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D3460F-4C92-3B4C-A610-9F685B91D864}"/>
              </a:ext>
            </a:extLst>
          </p:cNvPr>
          <p:cNvSpPr/>
          <p:nvPr/>
        </p:nvSpPr>
        <p:spPr>
          <a:xfrm>
            <a:off x="7176896" y="338032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Liquid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B7BC5A5-0FCE-0D48-8678-08C8FD888E00}"/>
              </a:ext>
            </a:extLst>
          </p:cNvPr>
          <p:cNvCxnSpPr>
            <a:cxnSpLocks/>
          </p:cNvCxnSpPr>
          <p:nvPr/>
        </p:nvCxnSpPr>
        <p:spPr>
          <a:xfrm>
            <a:off x="7869322" y="3544445"/>
            <a:ext cx="541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C275B67-37EF-E745-B6E2-89EE6464BC62}"/>
              </a:ext>
            </a:extLst>
          </p:cNvPr>
          <p:cNvSpPr/>
          <p:nvPr/>
        </p:nvSpPr>
        <p:spPr>
          <a:xfrm>
            <a:off x="7174100" y="398653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5B2E6-4BE1-5048-8FD5-BA5969CDE369}"/>
              </a:ext>
            </a:extLst>
          </p:cNvPr>
          <p:cNvSpPr txBox="1"/>
          <p:nvPr/>
        </p:nvSpPr>
        <p:spPr>
          <a:xfrm>
            <a:off x="5970173" y="5342714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1EEE564-AC68-2B4C-86A9-9D872F8ED310}"/>
              </a:ext>
            </a:extLst>
          </p:cNvPr>
          <p:cNvSpPr txBox="1"/>
          <p:nvPr/>
        </p:nvSpPr>
        <p:spPr>
          <a:xfrm>
            <a:off x="6458406" y="5348591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7BE7628-1AFA-8D4E-93AC-04805AF6048B}"/>
              </a:ext>
            </a:extLst>
          </p:cNvPr>
          <p:cNvCxnSpPr>
            <a:cxnSpLocks/>
          </p:cNvCxnSpPr>
          <p:nvPr/>
        </p:nvCxnSpPr>
        <p:spPr>
          <a:xfrm flipV="1">
            <a:off x="6019894" y="2828088"/>
            <a:ext cx="0" cy="272427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8CEEDD-10B4-D445-893C-68D098811138}"/>
              </a:ext>
            </a:extLst>
          </p:cNvPr>
          <p:cNvCxnSpPr>
            <a:cxnSpLocks/>
          </p:cNvCxnSpPr>
          <p:nvPr/>
        </p:nvCxnSpPr>
        <p:spPr>
          <a:xfrm>
            <a:off x="3716371" y="5383234"/>
            <a:ext cx="0" cy="46118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968E02E8-0162-D74C-A10D-ECEBBFBB7C63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6511858" y="4771511"/>
            <a:ext cx="0" cy="107814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96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46E58FD8-1DF5-FF4D-902E-1008CABBF4F9}"/>
              </a:ext>
            </a:extLst>
          </p:cNvPr>
          <p:cNvSpPr/>
          <p:nvPr/>
        </p:nvSpPr>
        <p:spPr>
          <a:xfrm>
            <a:off x="1100380" y="1859798"/>
            <a:ext cx="4865584" cy="114900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76EB373-2184-084D-8895-D28EC9760747}"/>
              </a:ext>
            </a:extLst>
          </p:cNvPr>
          <p:cNvSpPr/>
          <p:nvPr/>
        </p:nvSpPr>
        <p:spPr>
          <a:xfrm>
            <a:off x="1098999" y="3185664"/>
            <a:ext cx="4865584" cy="51452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400E0EE-C3F2-EA40-9DDE-30371C621449}"/>
              </a:ext>
            </a:extLst>
          </p:cNvPr>
          <p:cNvSpPr/>
          <p:nvPr/>
        </p:nvSpPr>
        <p:spPr>
          <a:xfrm>
            <a:off x="1105898" y="3873555"/>
            <a:ext cx="3945382" cy="54476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5F1EC98-1668-1B4C-8FCE-74191FA9D4DB}"/>
              </a:ext>
            </a:extLst>
          </p:cNvPr>
          <p:cNvSpPr/>
          <p:nvPr/>
        </p:nvSpPr>
        <p:spPr>
          <a:xfrm>
            <a:off x="2939939" y="5673285"/>
            <a:ext cx="880596" cy="122021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9001F1B-B14E-5F40-93F3-33948AD68808}"/>
              </a:ext>
            </a:extLst>
          </p:cNvPr>
          <p:cNvSpPr/>
          <p:nvPr/>
        </p:nvSpPr>
        <p:spPr>
          <a:xfrm>
            <a:off x="5262131" y="5657536"/>
            <a:ext cx="880596" cy="123595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E5A02C2-5EBB-304D-BC7F-B3C3816F95BD}"/>
              </a:ext>
            </a:extLst>
          </p:cNvPr>
          <p:cNvSpPr/>
          <p:nvPr/>
        </p:nvSpPr>
        <p:spPr>
          <a:xfrm>
            <a:off x="4093380" y="5670564"/>
            <a:ext cx="880596" cy="12229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03DB0EA-8CC0-494B-967F-5055AC69726D}"/>
              </a:ext>
            </a:extLst>
          </p:cNvPr>
          <p:cNvSpPr/>
          <p:nvPr/>
        </p:nvSpPr>
        <p:spPr>
          <a:xfrm>
            <a:off x="1875170" y="5670564"/>
            <a:ext cx="865712" cy="12229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5925A9E-7869-2C4D-AA05-8D92CF51313B}"/>
              </a:ext>
            </a:extLst>
          </p:cNvPr>
          <p:cNvSpPr/>
          <p:nvPr/>
        </p:nvSpPr>
        <p:spPr>
          <a:xfrm>
            <a:off x="7074809" y="5131517"/>
            <a:ext cx="906718" cy="184420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005C1CE-3B12-FC45-9B87-1E557E818758}"/>
              </a:ext>
            </a:extLst>
          </p:cNvPr>
          <p:cNvSpPr/>
          <p:nvPr/>
        </p:nvSpPr>
        <p:spPr>
          <a:xfrm>
            <a:off x="7061235" y="3187956"/>
            <a:ext cx="1014684" cy="183501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5723227-EF9A-DC47-9CFC-F8D2D681999C}"/>
              </a:ext>
            </a:extLst>
          </p:cNvPr>
          <p:cNvSpPr/>
          <p:nvPr/>
        </p:nvSpPr>
        <p:spPr>
          <a:xfrm>
            <a:off x="1052712" y="4528322"/>
            <a:ext cx="3924641" cy="51328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65DC734-2FAC-DD43-9D4F-1C3BA7337398}"/>
              </a:ext>
            </a:extLst>
          </p:cNvPr>
          <p:cNvSpPr/>
          <p:nvPr/>
        </p:nvSpPr>
        <p:spPr>
          <a:xfrm flipV="1">
            <a:off x="3469908" y="7010977"/>
            <a:ext cx="1969357" cy="51205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A35BED-5F68-974F-A971-EA007E9549CE}"/>
              </a:ext>
            </a:extLst>
          </p:cNvPr>
          <p:cNvSpPr/>
          <p:nvPr/>
        </p:nvSpPr>
        <p:spPr>
          <a:xfrm>
            <a:off x="6090637" y="1854047"/>
            <a:ext cx="1954545" cy="115475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96326-07EC-2D45-8415-644F25205B69}"/>
              </a:ext>
            </a:extLst>
          </p:cNvPr>
          <p:cNvSpPr txBox="1"/>
          <p:nvPr/>
        </p:nvSpPr>
        <p:spPr>
          <a:xfrm>
            <a:off x="3725021" y="1763085"/>
            <a:ext cx="14510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</a:t>
            </a:r>
            <a:r>
              <a:rPr lang="en-US" sz="1200" b="1" baseline="-25000" dirty="0">
                <a:solidFill>
                  <a:schemeClr val="accent1"/>
                </a:solidFill>
              </a:rPr>
              <a:t>1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4A49A22-426A-AF47-91B4-6BFDE4176E3E}"/>
              </a:ext>
            </a:extLst>
          </p:cNvPr>
          <p:cNvSpPr txBox="1"/>
          <p:nvPr/>
        </p:nvSpPr>
        <p:spPr>
          <a:xfrm>
            <a:off x="6435069" y="1754461"/>
            <a:ext cx="14510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</a:t>
            </a:r>
            <a:r>
              <a:rPr lang="en-US" sz="1200" b="1" baseline="-25000" dirty="0">
                <a:solidFill>
                  <a:schemeClr val="accent1"/>
                </a:solidFill>
              </a:rPr>
              <a:t>2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881F1DF-1DF8-8E45-ACFE-F69E9410A0D7}"/>
              </a:ext>
            </a:extLst>
          </p:cNvPr>
          <p:cNvSpPr txBox="1"/>
          <p:nvPr/>
        </p:nvSpPr>
        <p:spPr>
          <a:xfrm>
            <a:off x="4771614" y="3090928"/>
            <a:ext cx="14510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</a:t>
            </a:r>
            <a:r>
              <a:rPr lang="en-US" sz="1200" b="1" baseline="-25000" dirty="0">
                <a:solidFill>
                  <a:schemeClr val="accent1"/>
                </a:solidFill>
              </a:rPr>
              <a:t>3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8108AD9-B0DA-5247-B073-705B8FA3B3D3}"/>
              </a:ext>
            </a:extLst>
          </p:cNvPr>
          <p:cNvSpPr txBox="1"/>
          <p:nvPr/>
        </p:nvSpPr>
        <p:spPr>
          <a:xfrm>
            <a:off x="4993506" y="3913612"/>
            <a:ext cx="14510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</a:t>
            </a:r>
            <a:r>
              <a:rPr lang="en-US" sz="1200" b="1" baseline="-25000" dirty="0">
                <a:solidFill>
                  <a:schemeClr val="accent1"/>
                </a:solidFill>
              </a:rPr>
              <a:t>4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2572D17-63F2-8548-BFBC-B6932933C179}"/>
              </a:ext>
            </a:extLst>
          </p:cNvPr>
          <p:cNvSpPr txBox="1"/>
          <p:nvPr/>
        </p:nvSpPr>
        <p:spPr>
          <a:xfrm>
            <a:off x="972089" y="4557379"/>
            <a:ext cx="14510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</a:t>
            </a:r>
            <a:r>
              <a:rPr lang="en-US" sz="1200" b="1" baseline="-25000" dirty="0">
                <a:solidFill>
                  <a:schemeClr val="accent1"/>
                </a:solidFill>
              </a:rPr>
              <a:t>5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CE207E5-01DE-FC4A-B0A9-97CEBE08064C}"/>
              </a:ext>
            </a:extLst>
          </p:cNvPr>
          <p:cNvSpPr txBox="1"/>
          <p:nvPr/>
        </p:nvSpPr>
        <p:spPr>
          <a:xfrm>
            <a:off x="3030642" y="5580388"/>
            <a:ext cx="14510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</a:t>
            </a:r>
            <a:r>
              <a:rPr lang="en-US" sz="1200" b="1" baseline="-25000" dirty="0">
                <a:solidFill>
                  <a:schemeClr val="accent1"/>
                </a:solidFill>
              </a:rPr>
              <a:t>6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583B87-E523-9840-8F5D-57EFA9CFE1CE}"/>
              </a:ext>
            </a:extLst>
          </p:cNvPr>
          <p:cNvSpPr txBox="1"/>
          <p:nvPr/>
        </p:nvSpPr>
        <p:spPr>
          <a:xfrm>
            <a:off x="5336920" y="5573013"/>
            <a:ext cx="14510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</a:t>
            </a:r>
            <a:r>
              <a:rPr lang="en-US" sz="1200" b="1" baseline="-25000" dirty="0">
                <a:solidFill>
                  <a:schemeClr val="accent1"/>
                </a:solidFill>
              </a:rPr>
              <a:t>8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5090B85-8219-CC4C-A3D5-6D5C84D5AB27}"/>
              </a:ext>
            </a:extLst>
          </p:cNvPr>
          <p:cNvSpPr txBox="1"/>
          <p:nvPr/>
        </p:nvSpPr>
        <p:spPr>
          <a:xfrm>
            <a:off x="4163506" y="5573317"/>
            <a:ext cx="14510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</a:t>
            </a:r>
            <a:r>
              <a:rPr lang="en-US" sz="1200" b="1" baseline="-25000" dirty="0">
                <a:solidFill>
                  <a:schemeClr val="accent1"/>
                </a:solidFill>
              </a:rPr>
              <a:t>7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BC7B82-9307-9E48-9356-451AA8533A9F}"/>
              </a:ext>
            </a:extLst>
          </p:cNvPr>
          <p:cNvSpPr txBox="1"/>
          <p:nvPr/>
        </p:nvSpPr>
        <p:spPr>
          <a:xfrm>
            <a:off x="3421210" y="7307906"/>
            <a:ext cx="14510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</a:t>
            </a:r>
            <a:r>
              <a:rPr lang="en-US" sz="1200" b="1" baseline="-25000" dirty="0">
                <a:solidFill>
                  <a:schemeClr val="accent1"/>
                </a:solidFill>
              </a:rPr>
              <a:t>9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FE94B0F-0F64-0942-9A97-1ABCC87D6151}"/>
              </a:ext>
            </a:extLst>
          </p:cNvPr>
          <p:cNvSpPr txBox="1"/>
          <p:nvPr/>
        </p:nvSpPr>
        <p:spPr>
          <a:xfrm>
            <a:off x="1950120" y="5577009"/>
            <a:ext cx="1964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</a:t>
            </a:r>
            <a:r>
              <a:rPr lang="en-US" sz="1200" b="1" baseline="-25000" dirty="0">
                <a:solidFill>
                  <a:schemeClr val="accent1"/>
                </a:solidFill>
              </a:rPr>
              <a:t>10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24F7D5C-D40B-6E44-89F9-E329DF9E604B}"/>
              </a:ext>
            </a:extLst>
          </p:cNvPr>
          <p:cNvSpPr txBox="1"/>
          <p:nvPr/>
        </p:nvSpPr>
        <p:spPr>
          <a:xfrm>
            <a:off x="7152845" y="6884360"/>
            <a:ext cx="1964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</a:t>
            </a:r>
            <a:r>
              <a:rPr lang="en-US" sz="1200" b="1" baseline="-25000" dirty="0">
                <a:solidFill>
                  <a:schemeClr val="accent1"/>
                </a:solidFill>
              </a:rPr>
              <a:t>11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7688D66-2C08-F24F-B289-6352574E64F4}"/>
              </a:ext>
            </a:extLst>
          </p:cNvPr>
          <p:cNvSpPr txBox="1"/>
          <p:nvPr/>
        </p:nvSpPr>
        <p:spPr>
          <a:xfrm>
            <a:off x="7324931" y="3093197"/>
            <a:ext cx="1964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</a:t>
            </a:r>
            <a:r>
              <a:rPr lang="en-US" sz="1200" b="1" baseline="-25000" dirty="0">
                <a:solidFill>
                  <a:schemeClr val="accent1"/>
                </a:solidFill>
              </a:rPr>
              <a:t>12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CB14B8-6F8C-8046-A2A2-6B829AC34114}"/>
              </a:ext>
            </a:extLst>
          </p:cNvPr>
          <p:cNvGrpSpPr/>
          <p:nvPr/>
        </p:nvGrpSpPr>
        <p:grpSpPr>
          <a:xfrm>
            <a:off x="1148473" y="1908387"/>
            <a:ext cx="6785563" cy="5564672"/>
            <a:chOff x="1148473" y="1908387"/>
            <a:chExt cx="6785563" cy="5564672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CF91D30-F4D3-D74C-A178-A40BC052528C}"/>
                </a:ext>
              </a:extLst>
            </p:cNvPr>
            <p:cNvSpPr/>
            <p:nvPr/>
          </p:nvSpPr>
          <p:spPr>
            <a:xfrm>
              <a:off x="1148473" y="1908387"/>
              <a:ext cx="803345" cy="175268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8D0C93D-596E-9F46-9082-025348654ED1}"/>
                </a:ext>
              </a:extLst>
            </p:cNvPr>
            <p:cNvSpPr/>
            <p:nvPr/>
          </p:nvSpPr>
          <p:spPr>
            <a:xfrm>
              <a:off x="2128961" y="2498948"/>
              <a:ext cx="814046" cy="116212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166B75D1-85EC-3245-B14B-42C747548678}"/>
                </a:ext>
              </a:extLst>
            </p:cNvPr>
            <p:cNvSpPr/>
            <p:nvPr/>
          </p:nvSpPr>
          <p:spPr>
            <a:xfrm>
              <a:off x="3139126" y="2498948"/>
              <a:ext cx="795346" cy="116212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05318C0-3230-FE4F-93C7-DBC08AD02924}"/>
                </a:ext>
              </a:extLst>
            </p:cNvPr>
            <p:cNvSpPr/>
            <p:nvPr/>
          </p:nvSpPr>
          <p:spPr>
            <a:xfrm>
              <a:off x="7119743" y="1911223"/>
              <a:ext cx="814046" cy="1063593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0378A3F-9F56-FF4E-9CD6-8B778327EB00}"/>
                </a:ext>
              </a:extLst>
            </p:cNvPr>
            <p:cNvSpPr/>
            <p:nvPr/>
          </p:nvSpPr>
          <p:spPr>
            <a:xfrm>
              <a:off x="4130928" y="2498964"/>
              <a:ext cx="2800774" cy="115982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0B6C91A-E965-3944-AFF4-F78EB6FFF90E}"/>
                </a:ext>
              </a:extLst>
            </p:cNvPr>
            <p:cNvSpPr/>
            <p:nvPr/>
          </p:nvSpPr>
          <p:spPr>
            <a:xfrm>
              <a:off x="1148473" y="3914301"/>
              <a:ext cx="1807636" cy="109203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C57557C-F07A-C64C-BD91-5A258AA22DE9}"/>
                </a:ext>
              </a:extLst>
            </p:cNvPr>
            <p:cNvSpPr/>
            <p:nvPr/>
          </p:nvSpPr>
          <p:spPr>
            <a:xfrm>
              <a:off x="3073369" y="3912443"/>
              <a:ext cx="872344" cy="109389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2953EC8-E621-B645-AF06-9295804F2175}"/>
                </a:ext>
              </a:extLst>
            </p:cNvPr>
            <p:cNvSpPr/>
            <p:nvPr/>
          </p:nvSpPr>
          <p:spPr>
            <a:xfrm>
              <a:off x="4071012" y="3912443"/>
              <a:ext cx="848916" cy="109389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6D068A2-EAF9-DC4D-B97C-99F1EEDF2BF7}"/>
                </a:ext>
              </a:extLst>
            </p:cNvPr>
            <p:cNvSpPr/>
            <p:nvPr/>
          </p:nvSpPr>
          <p:spPr>
            <a:xfrm>
              <a:off x="3611871" y="7053418"/>
              <a:ext cx="1926401" cy="41964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3C4DB3F7-A324-8847-A2E8-E607F7D47C87}"/>
                </a:ext>
              </a:extLst>
            </p:cNvPr>
            <p:cNvSpPr/>
            <p:nvPr/>
          </p:nvSpPr>
          <p:spPr>
            <a:xfrm>
              <a:off x="6907946" y="4528104"/>
              <a:ext cx="1025843" cy="44339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732AF3E-82E8-0E4B-B7D7-D8572526172D}"/>
                </a:ext>
              </a:extLst>
            </p:cNvPr>
            <p:cNvSpPr/>
            <p:nvPr/>
          </p:nvSpPr>
          <p:spPr>
            <a:xfrm>
              <a:off x="7119743" y="5163127"/>
              <a:ext cx="814046" cy="48383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9F03B84A-B75D-AF48-BD56-96930CF30D69}"/>
                </a:ext>
              </a:extLst>
            </p:cNvPr>
            <p:cNvSpPr/>
            <p:nvPr/>
          </p:nvSpPr>
          <p:spPr>
            <a:xfrm>
              <a:off x="1820488" y="5791399"/>
              <a:ext cx="6113548" cy="42781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D495AB86-D669-AD43-BE77-E2C22D3B3A0E}"/>
                </a:ext>
              </a:extLst>
            </p:cNvPr>
            <p:cNvSpPr/>
            <p:nvPr/>
          </p:nvSpPr>
          <p:spPr>
            <a:xfrm>
              <a:off x="1820487" y="6410236"/>
              <a:ext cx="6091344" cy="43493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13C86CC-0029-4B42-9B58-0EDA24A7C0DF}"/>
                </a:ext>
              </a:extLst>
            </p:cNvPr>
            <p:cNvSpPr/>
            <p:nvPr/>
          </p:nvSpPr>
          <p:spPr>
            <a:xfrm>
              <a:off x="7110507" y="3303193"/>
              <a:ext cx="815840" cy="109975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1197230" y="19770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7AB10-A8C7-F14F-B94C-DBECE342874B}"/>
              </a:ext>
            </a:extLst>
          </p:cNvPr>
          <p:cNvSpPr/>
          <p:nvPr/>
        </p:nvSpPr>
        <p:spPr>
          <a:xfrm>
            <a:off x="1197230" y="260725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C17E8-6F4D-464F-828B-6648094F41A8}"/>
              </a:ext>
            </a:extLst>
          </p:cNvPr>
          <p:cNvSpPr/>
          <p:nvPr/>
        </p:nvSpPr>
        <p:spPr>
          <a:xfrm>
            <a:off x="2192775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7D2EF-DF83-1246-9401-C0061C7EA017}"/>
              </a:ext>
            </a:extLst>
          </p:cNvPr>
          <p:cNvSpPr/>
          <p:nvPr/>
        </p:nvSpPr>
        <p:spPr>
          <a:xfrm>
            <a:off x="319365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FA970-9BF1-3D4D-9CE7-763B51B50587}"/>
              </a:ext>
            </a:extLst>
          </p:cNvPr>
          <p:cNvSpPr/>
          <p:nvPr/>
        </p:nvSpPr>
        <p:spPr>
          <a:xfrm>
            <a:off x="5193330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84C4E-C05F-7B41-B5F8-8D38785F4B22}"/>
              </a:ext>
            </a:extLst>
          </p:cNvPr>
          <p:cNvSpPr/>
          <p:nvPr/>
        </p:nvSpPr>
        <p:spPr>
          <a:xfrm>
            <a:off x="6184182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201B2-BFB5-3D42-AE0C-FED2292FD2D5}"/>
              </a:ext>
            </a:extLst>
          </p:cNvPr>
          <p:cNvSpPr/>
          <p:nvPr/>
        </p:nvSpPr>
        <p:spPr>
          <a:xfrm>
            <a:off x="7183866" y="197812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09B2E-D371-5E48-B0D3-155330E1A9D5}"/>
              </a:ext>
            </a:extLst>
          </p:cNvPr>
          <p:cNvSpPr/>
          <p:nvPr/>
        </p:nvSpPr>
        <p:spPr>
          <a:xfrm>
            <a:off x="7176896" y="259752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346433" y="177701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 </a:t>
            </a:r>
          </a:p>
          <a:p>
            <a:r>
              <a:rPr lang="en-US" sz="1000" dirty="0"/>
              <a:t>(Food)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0AE39-E98D-784A-B292-ADADB99D42A8}"/>
              </a:ext>
            </a:extLst>
          </p:cNvPr>
          <p:cNvSpPr txBox="1"/>
          <p:nvPr/>
        </p:nvSpPr>
        <p:spPr>
          <a:xfrm>
            <a:off x="313151" y="3042040"/>
            <a:ext cx="58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(Water)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11972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359B-D24D-F643-9850-97C58BEDDFCC}"/>
              </a:ext>
            </a:extLst>
          </p:cNvPr>
          <p:cNvSpPr/>
          <p:nvPr/>
        </p:nvSpPr>
        <p:spPr>
          <a:xfrm>
            <a:off x="2192775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2C7BB-1808-9E4E-B130-7131299ABAB6}"/>
              </a:ext>
            </a:extLst>
          </p:cNvPr>
          <p:cNvSpPr/>
          <p:nvPr/>
        </p:nvSpPr>
        <p:spPr>
          <a:xfrm>
            <a:off x="3193654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61C62E-3D1D-774E-9344-F77AA1158B38}"/>
              </a:ext>
            </a:extLst>
          </p:cNvPr>
          <p:cNvSpPr/>
          <p:nvPr/>
        </p:nvSpPr>
        <p:spPr>
          <a:xfrm>
            <a:off x="51933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406583" y="3777574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  <a:br>
              <a:rPr lang="en-US" sz="1000" dirty="0"/>
            </a:br>
            <a:r>
              <a:rPr lang="en-US" sz="1000" dirty="0"/>
              <a:t>(Air)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1197230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E0435-BACA-D444-8417-1CABC56EA770}"/>
              </a:ext>
            </a:extLst>
          </p:cNvPr>
          <p:cNvSpPr/>
          <p:nvPr/>
        </p:nvSpPr>
        <p:spPr>
          <a:xfrm>
            <a:off x="2192775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2139E8-1D9B-3B42-931C-FF2A935E6000}"/>
              </a:ext>
            </a:extLst>
          </p:cNvPr>
          <p:cNvSpPr/>
          <p:nvPr/>
        </p:nvSpPr>
        <p:spPr>
          <a:xfrm>
            <a:off x="319365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7D08-8ABA-B44D-A292-84C7FF6558E5}"/>
              </a:ext>
            </a:extLst>
          </p:cNvPr>
          <p:cNvSpPr/>
          <p:nvPr/>
        </p:nvSpPr>
        <p:spPr>
          <a:xfrm>
            <a:off x="4192485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72516A-B6FA-ED40-9CFA-4E8D0B3FADC1}"/>
              </a:ext>
            </a:extLst>
          </p:cNvPr>
          <p:cNvSpPr/>
          <p:nvPr/>
        </p:nvSpPr>
        <p:spPr>
          <a:xfrm>
            <a:off x="419194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Oxygen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1963A5-5531-6E44-BB2C-474CD5FEF554}"/>
              </a:ext>
            </a:extLst>
          </p:cNvPr>
          <p:cNvSpPr/>
          <p:nvPr/>
        </p:nvSpPr>
        <p:spPr>
          <a:xfrm>
            <a:off x="419194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6AE45-4996-AB4A-BDCA-2B48FF8C88E0}"/>
              </a:ext>
            </a:extLst>
          </p:cNvPr>
          <p:cNvSpPr/>
          <p:nvPr/>
        </p:nvSpPr>
        <p:spPr>
          <a:xfrm>
            <a:off x="4192485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D5893D-0E2B-AD44-A621-14CDF4BA35F8}"/>
              </a:ext>
            </a:extLst>
          </p:cNvPr>
          <p:cNvSpPr/>
          <p:nvPr/>
        </p:nvSpPr>
        <p:spPr>
          <a:xfrm>
            <a:off x="875960" y="1742740"/>
            <a:ext cx="7238380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52DA0D-0DC7-2549-88ED-BDCFA36D4202}"/>
              </a:ext>
            </a:extLst>
          </p:cNvPr>
          <p:cNvSpPr/>
          <p:nvPr/>
        </p:nvSpPr>
        <p:spPr>
          <a:xfrm>
            <a:off x="7176896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B62A38-E064-434C-B8C7-8F4A06C137B9}"/>
              </a:ext>
            </a:extLst>
          </p:cNvPr>
          <p:cNvSpPr/>
          <p:nvPr/>
        </p:nvSpPr>
        <p:spPr>
          <a:xfrm>
            <a:off x="1197230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402BF-E15D-1149-89FE-B54D4FC43EB6}"/>
              </a:ext>
            </a:extLst>
          </p:cNvPr>
          <p:cNvSpPr/>
          <p:nvPr/>
        </p:nvSpPr>
        <p:spPr>
          <a:xfrm>
            <a:off x="5360961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22A1B2-3AB5-1940-AF58-ED4DA2F2BD9E}"/>
              </a:ext>
            </a:extLst>
          </p:cNvPr>
          <p:cNvSpPr/>
          <p:nvPr/>
        </p:nvSpPr>
        <p:spPr>
          <a:xfrm>
            <a:off x="5360961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99F625-F84B-8346-AEB6-3C4CDD3ADFA4}"/>
              </a:ext>
            </a:extLst>
          </p:cNvPr>
          <p:cNvSpPr/>
          <p:nvPr/>
        </p:nvSpPr>
        <p:spPr>
          <a:xfrm>
            <a:off x="319365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46D45F-4B78-F448-BD18-7DCA5A8E60C2}"/>
              </a:ext>
            </a:extLst>
          </p:cNvPr>
          <p:cNvSpPr/>
          <p:nvPr/>
        </p:nvSpPr>
        <p:spPr>
          <a:xfrm>
            <a:off x="3037011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FF2AB-F2F7-4346-A322-32593627361E}"/>
              </a:ext>
            </a:extLst>
          </p:cNvPr>
          <p:cNvSpPr/>
          <p:nvPr/>
        </p:nvSpPr>
        <p:spPr>
          <a:xfrm>
            <a:off x="3037011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D2ED10-3AA3-BD40-9EFB-7217C8A2BE0D}"/>
              </a:ext>
            </a:extLst>
          </p:cNvPr>
          <p:cNvSpPr/>
          <p:nvPr/>
        </p:nvSpPr>
        <p:spPr>
          <a:xfrm>
            <a:off x="1962027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E7BA268-4CCD-534F-976A-6DD8D1AEE324}"/>
              </a:ext>
            </a:extLst>
          </p:cNvPr>
          <p:cNvSpPr/>
          <p:nvPr/>
        </p:nvSpPr>
        <p:spPr>
          <a:xfrm>
            <a:off x="7174100" y="459733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C9B9EC-AE2D-6449-B0D6-7AC5F2F22303}"/>
              </a:ext>
            </a:extLst>
          </p:cNvPr>
          <p:cNvSpPr/>
          <p:nvPr/>
        </p:nvSpPr>
        <p:spPr>
          <a:xfrm>
            <a:off x="1967634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70DA02-874D-CE4B-89E8-5487E6E138D2}"/>
              </a:ext>
            </a:extLst>
          </p:cNvPr>
          <p:cNvSpPr/>
          <p:nvPr/>
        </p:nvSpPr>
        <p:spPr>
          <a:xfrm>
            <a:off x="419194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22A88-3229-4A45-A2C4-2855AF0D1E3F}"/>
              </a:ext>
            </a:extLst>
          </p:cNvPr>
          <p:cNvSpPr/>
          <p:nvPr/>
        </p:nvSpPr>
        <p:spPr>
          <a:xfrm>
            <a:off x="3686395" y="7116770"/>
            <a:ext cx="1693954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Convert nutrients to energy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9F011-7E00-BB40-8AFB-6FEB5C14416B}"/>
              </a:ext>
            </a:extLst>
          </p:cNvPr>
          <p:cNvSpPr/>
          <p:nvPr/>
        </p:nvSpPr>
        <p:spPr>
          <a:xfrm>
            <a:off x="7176896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BB98B2B-E7E9-1C4C-BC07-8AEB839B8370}"/>
              </a:ext>
            </a:extLst>
          </p:cNvPr>
          <p:cNvSpPr/>
          <p:nvPr/>
        </p:nvSpPr>
        <p:spPr>
          <a:xfrm>
            <a:off x="7176896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E840-CEAF-9947-8016-98AF13F2601E}"/>
              </a:ext>
            </a:extLst>
          </p:cNvPr>
          <p:cNvSpPr txBox="1"/>
          <p:nvPr/>
        </p:nvSpPr>
        <p:spPr>
          <a:xfrm>
            <a:off x="4130928" y="868326"/>
            <a:ext cx="87075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3" b="1" u="sng" dirty="0"/>
              <a:t>HUMAN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7A300F9-69E0-1042-B748-17E68FCD56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883030" y="2762444"/>
            <a:ext cx="309745" cy="483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756C2B6-AECE-0247-AC48-610ADA13C9B7}"/>
              </a:ext>
            </a:extLst>
          </p:cNvPr>
          <p:cNvCxnSpPr>
            <a:cxnSpLocks/>
            <a:stCxn id="8" idx="3"/>
            <a:endCxn id="129" idx="1"/>
          </p:cNvCxnSpPr>
          <p:nvPr/>
        </p:nvCxnSpPr>
        <p:spPr>
          <a:xfrm>
            <a:off x="3879454" y="2762444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F547C74-6522-7045-AF61-E783277F98D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527082" y="2064384"/>
            <a:ext cx="0" cy="53804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54AB61C-1EA3-F549-908A-484395BFD424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>
          <a:xfrm>
            <a:off x="3379911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BAF6E1-27F4-1E4D-A179-39714483144B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>
            <a:off x="5703861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51FA36E-9FAB-5242-9839-FAFED9C89221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4535385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9019346-E7EC-0240-B93B-B38930A91FF8}"/>
              </a:ext>
            </a:extLst>
          </p:cNvPr>
          <p:cNvCxnSpPr>
            <a:cxnSpLocks/>
            <a:stCxn id="151" idx="0"/>
            <a:endCxn id="99" idx="2"/>
          </p:cNvCxnSpPr>
          <p:nvPr/>
        </p:nvCxnSpPr>
        <p:spPr>
          <a:xfrm flipV="1">
            <a:off x="2304927" y="6166664"/>
            <a:ext cx="5607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AAF62EA-7E55-DB44-932B-17144A1953E7}"/>
              </a:ext>
            </a:extLst>
          </p:cNvPr>
          <p:cNvCxnSpPr>
            <a:cxnSpLocks/>
          </p:cNvCxnSpPr>
          <p:nvPr/>
        </p:nvCxnSpPr>
        <p:spPr>
          <a:xfrm flipV="1">
            <a:off x="7519796" y="4306578"/>
            <a:ext cx="0" cy="29182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BEDB85-B980-144B-99A8-01E9F9236937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7519796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535AAA7-23E7-BB41-9288-E8EF7EB049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862696" y="2757548"/>
            <a:ext cx="5477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668" y="2137094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77309" y="3427246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F80DE4-4868-FD48-B1D9-B4CBA84B1F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78575" y="2762444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D84E6FD-AB04-4148-BFF0-15BB6D9DFD20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098194" y="6791957"/>
            <a:ext cx="605667" cy="31278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44463-62B9-8249-B075-980C17F2B4ED}"/>
              </a:ext>
            </a:extLst>
          </p:cNvPr>
          <p:cNvCxnSpPr>
            <a:cxnSpLocks/>
            <a:stCxn id="68" idx="2"/>
            <a:endCxn id="158" idx="0"/>
          </p:cNvCxnSpPr>
          <p:nvPr/>
        </p:nvCxnSpPr>
        <p:spPr>
          <a:xfrm flipH="1">
            <a:off x="4533372" y="6791957"/>
            <a:ext cx="2013" cy="32481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5BBB474-B79A-524D-B938-C98D52918948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3379911" y="6791957"/>
            <a:ext cx="565802" cy="31795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72EDFE4E-1A3B-894D-9FF9-3FCA5F68956B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7519796" y="6791957"/>
            <a:ext cx="0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42AD5-CF60-3849-B6CA-5836B12873D0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883030" y="3427246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CF5DB38-B9DA-4648-8184-14A949CE8A8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2878575" y="3427246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159F7D2-9986-7940-BD31-41DACE8764B8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3879454" y="3427246"/>
            <a:ext cx="13138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EA909AB-679F-A341-94F4-9D0A5B4334E8}"/>
              </a:ext>
            </a:extLst>
          </p:cNvPr>
          <p:cNvCxnSpPr>
            <a:cxnSpLocks/>
          </p:cNvCxnSpPr>
          <p:nvPr/>
        </p:nvCxnSpPr>
        <p:spPr>
          <a:xfrm>
            <a:off x="6519601" y="2064384"/>
            <a:ext cx="6665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3EFCA2A-7534-6E46-991A-E8C207E001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527082" y="2922464"/>
            <a:ext cx="0" cy="50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81B42635-F36F-5A42-99F4-F56917161D7A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7519796" y="2298163"/>
            <a:ext cx="6970" cy="2993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56979252-8D52-0F4D-ADAC-B9F6DB498F4A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3379911" y="5257954"/>
            <a:ext cx="0" cy="58867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8C994C95-DE7C-0D4D-95D6-CD25321A44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535385" y="5381271"/>
            <a:ext cx="0" cy="4653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4FDCA6B8-E7D8-324C-B43F-0EA6915FD7E8}"/>
              </a:ext>
            </a:extLst>
          </p:cNvPr>
          <p:cNvCxnSpPr>
            <a:cxnSpLocks/>
          </p:cNvCxnSpPr>
          <p:nvPr/>
        </p:nvCxnSpPr>
        <p:spPr>
          <a:xfrm>
            <a:off x="4533372" y="5381271"/>
            <a:ext cx="1486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B5091B8A-876D-F844-B9C1-05EE034468BF}"/>
              </a:ext>
            </a:extLst>
          </p:cNvPr>
          <p:cNvCxnSpPr>
            <a:cxnSpLocks/>
          </p:cNvCxnSpPr>
          <p:nvPr/>
        </p:nvCxnSpPr>
        <p:spPr>
          <a:xfrm flipH="1">
            <a:off x="3372028" y="5257954"/>
            <a:ext cx="19438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5673DA9A-6CFD-D94B-BB33-D6B4B304D2E7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4877744" y="4771511"/>
            <a:ext cx="22045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6A7A71D-6285-F54A-A81C-E5924CEF2DBF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5380349" y="7258832"/>
            <a:ext cx="214641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0DB836E8-634C-5544-8769-841F35845E8F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2303510" y="6791957"/>
            <a:ext cx="1417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8520133-91B8-4A43-8321-E3F34E3CE5B1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2312718" y="7258832"/>
            <a:ext cx="137367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322B7F3D-5067-7F49-B464-7708CB906B7F}"/>
              </a:ext>
            </a:extLst>
          </p:cNvPr>
          <p:cNvCxnSpPr>
            <a:cxnSpLocks/>
          </p:cNvCxnSpPr>
          <p:nvPr/>
        </p:nvCxnSpPr>
        <p:spPr>
          <a:xfrm>
            <a:off x="4534844" y="4310680"/>
            <a:ext cx="0" cy="3008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284A924-D816-7646-9400-4CEDF4B0F6AE}"/>
              </a:ext>
            </a:extLst>
          </p:cNvPr>
          <p:cNvCxnSpPr>
            <a:cxnSpLocks/>
          </p:cNvCxnSpPr>
          <p:nvPr/>
        </p:nvCxnSpPr>
        <p:spPr>
          <a:xfrm>
            <a:off x="1540130" y="7595128"/>
            <a:ext cx="6870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3D7B869C-7A09-054A-B1C9-74F360925FD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2878575" y="4150660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A9D2AB48-E966-2D48-9974-40C1528360B5}"/>
              </a:ext>
            </a:extLst>
          </p:cNvPr>
          <p:cNvCxnSpPr>
            <a:cxnSpLocks/>
            <a:stCxn id="57" idx="3"/>
            <a:endCxn id="73" idx="1"/>
          </p:cNvCxnSpPr>
          <p:nvPr/>
        </p:nvCxnSpPr>
        <p:spPr>
          <a:xfrm>
            <a:off x="3879454" y="4150660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0045145-57DB-F846-8B80-84CEDC73415A}"/>
              </a:ext>
            </a:extLst>
          </p:cNvPr>
          <p:cNvCxnSpPr>
            <a:cxnSpLocks/>
            <a:stCxn id="114" idx="1"/>
            <a:endCxn id="92" idx="3"/>
          </p:cNvCxnSpPr>
          <p:nvPr/>
        </p:nvCxnSpPr>
        <p:spPr>
          <a:xfrm flipH="1">
            <a:off x="1883030" y="4771511"/>
            <a:ext cx="13106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997267C9-266A-C74F-AB51-F404D1C8DE97}"/>
              </a:ext>
            </a:extLst>
          </p:cNvPr>
          <p:cNvCxnSpPr>
            <a:cxnSpLocks/>
            <a:stCxn id="74" idx="1"/>
            <a:endCxn id="114" idx="3"/>
          </p:cNvCxnSpPr>
          <p:nvPr/>
        </p:nvCxnSpPr>
        <p:spPr>
          <a:xfrm flipH="1">
            <a:off x="3879454" y="4771511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0C3D989-9B24-AB4B-AC21-4228A0B8BE53}"/>
              </a:ext>
            </a:extLst>
          </p:cNvPr>
          <p:cNvCxnSpPr>
            <a:cxnSpLocks/>
          </p:cNvCxnSpPr>
          <p:nvPr/>
        </p:nvCxnSpPr>
        <p:spPr>
          <a:xfrm flipH="1">
            <a:off x="4885049" y="4148609"/>
            <a:ext cx="438744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9B29F180-8DBD-074D-AC99-8B5FF294E51A}"/>
              </a:ext>
            </a:extLst>
          </p:cNvPr>
          <p:cNvCxnSpPr>
            <a:cxnSpLocks/>
            <a:stCxn id="161" idx="0"/>
            <a:endCxn id="159" idx="2"/>
          </p:cNvCxnSpPr>
          <p:nvPr/>
        </p:nvCxnSpPr>
        <p:spPr>
          <a:xfrm flipV="1">
            <a:off x="7517000" y="3700362"/>
            <a:ext cx="2796" cy="28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12069212-623A-7D44-A595-2263DC1E8562}"/>
              </a:ext>
            </a:extLst>
          </p:cNvPr>
          <p:cNvCxnSpPr>
            <a:cxnSpLocks/>
          </p:cNvCxnSpPr>
          <p:nvPr/>
        </p:nvCxnSpPr>
        <p:spPr>
          <a:xfrm flipV="1">
            <a:off x="5320809" y="4147331"/>
            <a:ext cx="0" cy="111062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E0A19394-E125-CA41-AB90-45E5F8925C49}"/>
              </a:ext>
            </a:extLst>
          </p:cNvPr>
          <p:cNvSpPr txBox="1"/>
          <p:nvPr/>
        </p:nvSpPr>
        <p:spPr>
          <a:xfrm>
            <a:off x="8191582" y="23548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</p:cNvCxnSpPr>
          <p:nvPr/>
        </p:nvCxnSpPr>
        <p:spPr>
          <a:xfrm flipV="1">
            <a:off x="703825" y="4148609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0A7894EE-439E-5246-B2D3-CF6F5C0AC087}"/>
              </a:ext>
            </a:extLst>
          </p:cNvPr>
          <p:cNvSpPr txBox="1"/>
          <p:nvPr/>
        </p:nvSpPr>
        <p:spPr>
          <a:xfrm>
            <a:off x="8191582" y="314335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63ECBD-3A70-CA40-BF1E-1897FC3EA437}"/>
              </a:ext>
            </a:extLst>
          </p:cNvPr>
          <p:cNvSpPr txBox="1"/>
          <p:nvPr/>
        </p:nvSpPr>
        <p:spPr>
          <a:xfrm>
            <a:off x="7045713" y="1457945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Biological Modules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F935B8-89FF-CE4D-B76E-1A9B4BF267C2}"/>
              </a:ext>
            </a:extLst>
          </p:cNvPr>
          <p:cNvSpPr txBox="1"/>
          <p:nvPr/>
        </p:nvSpPr>
        <p:spPr>
          <a:xfrm>
            <a:off x="8089192" y="7193065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1003583-36DD-B649-944B-179452CE2D91}"/>
              </a:ext>
            </a:extLst>
          </p:cNvPr>
          <p:cNvSpPr txBox="1"/>
          <p:nvPr/>
        </p:nvSpPr>
        <p:spPr>
          <a:xfrm>
            <a:off x="4963055" y="139236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Engineered Modules</a:t>
            </a:r>
          </a:p>
          <a:p>
            <a:r>
              <a:rPr lang="en-US" sz="900" dirty="0"/>
              <a:t>(using functional flow heuristics)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E8240-F55A-D243-A305-AA906B2175A4}"/>
              </a:ext>
            </a:extLst>
          </p:cNvPr>
          <p:cNvCxnSpPr>
            <a:cxnSpLocks/>
            <a:stCxn id="82" idx="0"/>
            <a:endCxn id="195" idx="2"/>
          </p:cNvCxnSpPr>
          <p:nvPr/>
        </p:nvCxnSpPr>
        <p:spPr>
          <a:xfrm flipH="1" flipV="1">
            <a:off x="7517000" y="4917378"/>
            <a:ext cx="2796" cy="3072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D082F9-3AC9-8B4C-BC00-1500D79D04F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40130" y="2297114"/>
            <a:ext cx="0" cy="310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C0B1D-8E9E-CC46-91C8-7E7C4E43153E}"/>
              </a:ext>
            </a:extLst>
          </p:cNvPr>
          <p:cNvCxnSpPr>
            <a:cxnSpLocks/>
            <a:stCxn id="129" idx="3"/>
            <a:endCxn id="9" idx="1"/>
          </p:cNvCxnSpPr>
          <p:nvPr/>
        </p:nvCxnSpPr>
        <p:spPr>
          <a:xfrm>
            <a:off x="4877744" y="2762444"/>
            <a:ext cx="315586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AB60667-0832-3342-B53C-BBC51858FB14}"/>
              </a:ext>
            </a:extLst>
          </p:cNvPr>
          <p:cNvCxnSpPr>
            <a:cxnSpLocks/>
          </p:cNvCxnSpPr>
          <p:nvPr/>
        </p:nvCxnSpPr>
        <p:spPr>
          <a:xfrm>
            <a:off x="5873899" y="2688873"/>
            <a:ext cx="3102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2D0079AE-28A6-7947-88A4-B09A7692BFAB}"/>
              </a:ext>
            </a:extLst>
          </p:cNvPr>
          <p:cNvCxnSpPr>
            <a:cxnSpLocks/>
          </p:cNvCxnSpPr>
          <p:nvPr/>
        </p:nvCxnSpPr>
        <p:spPr>
          <a:xfrm>
            <a:off x="5873899" y="2828088"/>
            <a:ext cx="1459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56FD5046-D42A-6947-B524-088591C5674D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1883030" y="4150660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3A63F7-3268-CB49-BDDA-633A13A43796}"/>
              </a:ext>
            </a:extLst>
          </p:cNvPr>
          <p:cNvCxnSpPr>
            <a:cxnSpLocks/>
            <a:stCxn id="148" idx="0"/>
            <a:endCxn id="82" idx="2"/>
          </p:cNvCxnSpPr>
          <p:nvPr/>
        </p:nvCxnSpPr>
        <p:spPr>
          <a:xfrm flipV="1">
            <a:off x="7519796" y="5544714"/>
            <a:ext cx="0" cy="3019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E442D5C-A367-C747-A987-56813EDCEA39}"/>
              </a:ext>
            </a:extLst>
          </p:cNvPr>
          <p:cNvCxnSpPr>
            <a:cxnSpLocks/>
          </p:cNvCxnSpPr>
          <p:nvPr/>
        </p:nvCxnSpPr>
        <p:spPr>
          <a:xfrm flipH="1">
            <a:off x="5873899" y="5479078"/>
            <a:ext cx="1302998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D3460F-4C92-3B4C-A610-9F685B91D864}"/>
              </a:ext>
            </a:extLst>
          </p:cNvPr>
          <p:cNvSpPr/>
          <p:nvPr/>
        </p:nvSpPr>
        <p:spPr>
          <a:xfrm>
            <a:off x="7176896" y="338032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Liquid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B7BC5A5-0FCE-0D48-8678-08C8FD888E00}"/>
              </a:ext>
            </a:extLst>
          </p:cNvPr>
          <p:cNvCxnSpPr>
            <a:cxnSpLocks/>
          </p:cNvCxnSpPr>
          <p:nvPr/>
        </p:nvCxnSpPr>
        <p:spPr>
          <a:xfrm>
            <a:off x="7869322" y="3544445"/>
            <a:ext cx="541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C275B67-37EF-E745-B6E2-89EE6464BC62}"/>
              </a:ext>
            </a:extLst>
          </p:cNvPr>
          <p:cNvSpPr/>
          <p:nvPr/>
        </p:nvSpPr>
        <p:spPr>
          <a:xfrm>
            <a:off x="7174100" y="398653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5B2E6-4BE1-5048-8FD5-BA5969CDE369}"/>
              </a:ext>
            </a:extLst>
          </p:cNvPr>
          <p:cNvSpPr txBox="1"/>
          <p:nvPr/>
        </p:nvSpPr>
        <p:spPr>
          <a:xfrm>
            <a:off x="5492500" y="5331244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1EEE564-AC68-2B4C-86A9-9D872F8ED310}"/>
              </a:ext>
            </a:extLst>
          </p:cNvPr>
          <p:cNvSpPr txBox="1"/>
          <p:nvPr/>
        </p:nvSpPr>
        <p:spPr>
          <a:xfrm>
            <a:off x="6458406" y="5348591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7BE7628-1AFA-8D4E-93AC-04805AF6048B}"/>
              </a:ext>
            </a:extLst>
          </p:cNvPr>
          <p:cNvCxnSpPr>
            <a:cxnSpLocks/>
          </p:cNvCxnSpPr>
          <p:nvPr/>
        </p:nvCxnSpPr>
        <p:spPr>
          <a:xfrm flipV="1">
            <a:off x="6019894" y="2828089"/>
            <a:ext cx="0" cy="255318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8CEEDD-10B4-D445-893C-68D098811138}"/>
              </a:ext>
            </a:extLst>
          </p:cNvPr>
          <p:cNvCxnSpPr>
            <a:cxnSpLocks/>
          </p:cNvCxnSpPr>
          <p:nvPr/>
        </p:nvCxnSpPr>
        <p:spPr>
          <a:xfrm>
            <a:off x="5875757" y="5480501"/>
            <a:ext cx="1254" cy="36391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968E02E8-0162-D74C-A10D-ECEBBFBB7C63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2310534" y="5131517"/>
            <a:ext cx="0" cy="71510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44B0977C-0EF5-2445-9B5D-CDE571F5D894}"/>
              </a:ext>
            </a:extLst>
          </p:cNvPr>
          <p:cNvSpPr txBox="1"/>
          <p:nvPr/>
        </p:nvSpPr>
        <p:spPr>
          <a:xfrm>
            <a:off x="1903791" y="2283188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5147D3B-0CC0-C346-AE84-C0B4814C5F9C}"/>
              </a:ext>
            </a:extLst>
          </p:cNvPr>
          <p:cNvSpPr txBox="1"/>
          <p:nvPr/>
        </p:nvSpPr>
        <p:spPr>
          <a:xfrm>
            <a:off x="2248998" y="2404383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2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B516CC-5C23-AC4C-908A-0EC8E181EB57}"/>
              </a:ext>
            </a:extLst>
          </p:cNvPr>
          <p:cNvSpPr txBox="1"/>
          <p:nvPr/>
        </p:nvSpPr>
        <p:spPr>
          <a:xfrm>
            <a:off x="3267592" y="2402822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3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44713E6-9E45-C441-A1EA-737ABF90D6FE}"/>
              </a:ext>
            </a:extLst>
          </p:cNvPr>
          <p:cNvSpPr txBox="1"/>
          <p:nvPr/>
        </p:nvSpPr>
        <p:spPr>
          <a:xfrm>
            <a:off x="4268255" y="2404383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4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70F4DDA-B6F4-464B-A585-75E4F8204DF6}"/>
              </a:ext>
            </a:extLst>
          </p:cNvPr>
          <p:cNvSpPr txBox="1"/>
          <p:nvPr/>
        </p:nvSpPr>
        <p:spPr>
          <a:xfrm>
            <a:off x="7072208" y="2342709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5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84B3328-86AC-B84C-BED4-CE8953077195}"/>
              </a:ext>
            </a:extLst>
          </p:cNvPr>
          <p:cNvSpPr txBox="1"/>
          <p:nvPr/>
        </p:nvSpPr>
        <p:spPr>
          <a:xfrm>
            <a:off x="2900686" y="4546302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6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857CB7-7DEF-7749-B008-150D5DEB1A54}"/>
              </a:ext>
            </a:extLst>
          </p:cNvPr>
          <p:cNvSpPr txBox="1"/>
          <p:nvPr/>
        </p:nvSpPr>
        <p:spPr>
          <a:xfrm>
            <a:off x="3017475" y="4203250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7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BA9B78C-734E-3746-ABC2-AB5317997A0B}"/>
              </a:ext>
            </a:extLst>
          </p:cNvPr>
          <p:cNvSpPr txBox="1"/>
          <p:nvPr/>
        </p:nvSpPr>
        <p:spPr>
          <a:xfrm>
            <a:off x="4024362" y="4549407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8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6F353-6ADC-A642-B64B-5EA69BEC37D1}"/>
              </a:ext>
            </a:extLst>
          </p:cNvPr>
          <p:cNvSpPr txBox="1"/>
          <p:nvPr/>
        </p:nvSpPr>
        <p:spPr>
          <a:xfrm>
            <a:off x="6504574" y="5698314"/>
            <a:ext cx="1563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9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8484023-84EA-2B47-91D0-27289D272ABF}"/>
              </a:ext>
            </a:extLst>
          </p:cNvPr>
          <p:cNvSpPr txBox="1"/>
          <p:nvPr/>
        </p:nvSpPr>
        <p:spPr>
          <a:xfrm>
            <a:off x="6491748" y="6730947"/>
            <a:ext cx="20762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10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806069F-C55C-CA4D-9B87-4A574FA9F412}"/>
              </a:ext>
            </a:extLst>
          </p:cNvPr>
          <p:cNvSpPr txBox="1"/>
          <p:nvPr/>
        </p:nvSpPr>
        <p:spPr>
          <a:xfrm>
            <a:off x="5488446" y="6966104"/>
            <a:ext cx="20762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11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82F5F2E-22EA-724A-A010-64C7A2D57F42}"/>
              </a:ext>
            </a:extLst>
          </p:cNvPr>
          <p:cNvSpPr txBox="1"/>
          <p:nvPr/>
        </p:nvSpPr>
        <p:spPr>
          <a:xfrm>
            <a:off x="7153579" y="5562632"/>
            <a:ext cx="207621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12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2978250-D3B6-8648-B7FB-AF5FCB7050C5}"/>
              </a:ext>
            </a:extLst>
          </p:cNvPr>
          <p:cNvSpPr txBox="1"/>
          <p:nvPr/>
        </p:nvSpPr>
        <p:spPr>
          <a:xfrm>
            <a:off x="7845250" y="3743498"/>
            <a:ext cx="207621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14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E4D147C-CC4E-8945-999B-CCB8418063AF}"/>
              </a:ext>
            </a:extLst>
          </p:cNvPr>
          <p:cNvSpPr txBox="1"/>
          <p:nvPr/>
        </p:nvSpPr>
        <p:spPr>
          <a:xfrm>
            <a:off x="6837948" y="4626372"/>
            <a:ext cx="207621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0" rIns="9144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</a:t>
            </a:r>
            <a:r>
              <a:rPr lang="en-US" sz="1200" b="1" baseline="-25000" dirty="0">
                <a:solidFill>
                  <a:schemeClr val="accent6"/>
                </a:solidFill>
              </a:rPr>
              <a:t>13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127995-827D-774B-B0BA-243CA404B250}"/>
              </a:ext>
            </a:extLst>
          </p:cNvPr>
          <p:cNvCxnSpPr>
            <a:cxnSpLocks/>
          </p:cNvCxnSpPr>
          <p:nvPr/>
        </p:nvCxnSpPr>
        <p:spPr>
          <a:xfrm>
            <a:off x="969679" y="7595128"/>
            <a:ext cx="7440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9241257-D649-BD4D-9B5C-A4AAE5BA23DE}"/>
              </a:ext>
            </a:extLst>
          </p:cNvPr>
          <p:cNvCxnSpPr>
            <a:cxnSpLocks/>
          </p:cNvCxnSpPr>
          <p:nvPr/>
        </p:nvCxnSpPr>
        <p:spPr>
          <a:xfrm flipV="1">
            <a:off x="969679" y="4779069"/>
            <a:ext cx="0" cy="282166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31339F-D872-854F-9674-D8688D3FC332}"/>
              </a:ext>
            </a:extLst>
          </p:cNvPr>
          <p:cNvCxnSpPr>
            <a:cxnSpLocks/>
          </p:cNvCxnSpPr>
          <p:nvPr/>
        </p:nvCxnSpPr>
        <p:spPr>
          <a:xfrm>
            <a:off x="961937" y="4771511"/>
            <a:ext cx="2352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>
            <a:extLst>
              <a:ext uri="{FF2B5EF4-FFF2-40B4-BE49-F238E27FC236}">
                <a16:creationId xmlns:a16="http://schemas.microsoft.com/office/drawing/2014/main" id="{45F15164-C8EA-3844-9AF3-033036DB0CD2}"/>
              </a:ext>
            </a:extLst>
          </p:cNvPr>
          <p:cNvSpPr txBox="1"/>
          <p:nvPr/>
        </p:nvSpPr>
        <p:spPr>
          <a:xfrm>
            <a:off x="5991386" y="3386672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9CD04CE-C686-4A49-8805-C68B5918B960}"/>
              </a:ext>
            </a:extLst>
          </p:cNvPr>
          <p:cNvCxnSpPr>
            <a:cxnSpLocks/>
          </p:cNvCxnSpPr>
          <p:nvPr/>
        </p:nvCxnSpPr>
        <p:spPr>
          <a:xfrm>
            <a:off x="5879130" y="3430814"/>
            <a:ext cx="6479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408AC5-3DF9-9E46-94A6-6DE2473CCCBC}"/>
              </a:ext>
            </a:extLst>
          </p:cNvPr>
          <p:cNvCxnSpPr>
            <a:cxnSpLocks/>
            <a:stCxn id="102" idx="3"/>
            <a:endCxn id="147" idx="1"/>
          </p:cNvCxnSpPr>
          <p:nvPr/>
        </p:nvCxnSpPr>
        <p:spPr>
          <a:xfrm>
            <a:off x="6046761" y="6631937"/>
            <a:ext cx="113013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FC0E782-8325-8E4E-936E-67BACDA3AE38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536230" y="3587266"/>
            <a:ext cx="0" cy="22571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A5B2B01-E1C8-334F-A175-E5DDF2E51050}"/>
              </a:ext>
            </a:extLst>
          </p:cNvPr>
          <p:cNvCxnSpPr>
            <a:cxnSpLocks/>
          </p:cNvCxnSpPr>
          <p:nvPr/>
        </p:nvCxnSpPr>
        <p:spPr>
          <a:xfrm>
            <a:off x="2304635" y="5127151"/>
            <a:ext cx="27935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18DB050-82BB-354B-B167-67A5A0D18209}"/>
              </a:ext>
            </a:extLst>
          </p:cNvPr>
          <p:cNvCxnSpPr>
            <a:cxnSpLocks/>
          </p:cNvCxnSpPr>
          <p:nvPr/>
        </p:nvCxnSpPr>
        <p:spPr>
          <a:xfrm>
            <a:off x="5104093" y="4766207"/>
            <a:ext cx="0" cy="3653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Rectangle 459">
            <a:extLst>
              <a:ext uri="{FF2B5EF4-FFF2-40B4-BE49-F238E27FC236}">
                <a16:creationId xmlns:a16="http://schemas.microsoft.com/office/drawing/2014/main" id="{7CD4BAFC-E654-454B-9B47-C52E1235E21C}"/>
              </a:ext>
            </a:extLst>
          </p:cNvPr>
          <p:cNvSpPr/>
          <p:nvPr/>
        </p:nvSpPr>
        <p:spPr>
          <a:xfrm>
            <a:off x="6813073" y="1489628"/>
            <a:ext cx="252204" cy="181248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6E69F3E-F7E2-5B45-9C9E-30772F0C180C}"/>
              </a:ext>
            </a:extLst>
          </p:cNvPr>
          <p:cNvSpPr/>
          <p:nvPr/>
        </p:nvSpPr>
        <p:spPr>
          <a:xfrm>
            <a:off x="4741797" y="1489628"/>
            <a:ext cx="252204" cy="18124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6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10F8EF99-5AB3-874E-A85E-E4C5F97CD3EC}"/>
              </a:ext>
            </a:extLst>
          </p:cNvPr>
          <p:cNvSpPr/>
          <p:nvPr/>
        </p:nvSpPr>
        <p:spPr>
          <a:xfrm>
            <a:off x="3611476" y="7047813"/>
            <a:ext cx="1835919" cy="4675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E51DA76-A6C4-1D40-8D23-3E6F0444233B}"/>
              </a:ext>
            </a:extLst>
          </p:cNvPr>
          <p:cNvSpPr/>
          <p:nvPr/>
        </p:nvSpPr>
        <p:spPr>
          <a:xfrm>
            <a:off x="6645634" y="3284850"/>
            <a:ext cx="1289675" cy="23291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627F9DA-40A0-7A42-9D7B-79D69191E883}"/>
              </a:ext>
            </a:extLst>
          </p:cNvPr>
          <p:cNvSpPr/>
          <p:nvPr/>
        </p:nvSpPr>
        <p:spPr>
          <a:xfrm>
            <a:off x="1908338" y="5748554"/>
            <a:ext cx="6026972" cy="111409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08D8097-F9AA-7D43-907B-4624F315CF84}"/>
              </a:ext>
            </a:extLst>
          </p:cNvPr>
          <p:cNvSpPr/>
          <p:nvPr/>
        </p:nvSpPr>
        <p:spPr>
          <a:xfrm>
            <a:off x="1103587" y="1902371"/>
            <a:ext cx="5041470" cy="175522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6DD0F0B-F92F-CE4E-9549-75259759A7F8}"/>
              </a:ext>
            </a:extLst>
          </p:cNvPr>
          <p:cNvSpPr/>
          <p:nvPr/>
        </p:nvSpPr>
        <p:spPr>
          <a:xfrm>
            <a:off x="6193793" y="1902372"/>
            <a:ext cx="1741517" cy="12148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6BEE96F-ADE9-5046-A6FE-F2CAFF9ED70B}"/>
              </a:ext>
            </a:extLst>
          </p:cNvPr>
          <p:cNvSpPr/>
          <p:nvPr/>
        </p:nvSpPr>
        <p:spPr>
          <a:xfrm>
            <a:off x="6109199" y="1920153"/>
            <a:ext cx="151956" cy="1170837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006108F-56E1-0F4E-92F1-C1FB97FDE066}"/>
              </a:ext>
            </a:extLst>
          </p:cNvPr>
          <p:cNvSpPr/>
          <p:nvPr/>
        </p:nvSpPr>
        <p:spPr>
          <a:xfrm>
            <a:off x="1103587" y="3913688"/>
            <a:ext cx="3846785" cy="1094595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1197230" y="19770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7AB10-A8C7-F14F-B94C-DBECE342874B}"/>
              </a:ext>
            </a:extLst>
          </p:cNvPr>
          <p:cNvSpPr/>
          <p:nvPr/>
        </p:nvSpPr>
        <p:spPr>
          <a:xfrm>
            <a:off x="1197230" y="260725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C17E8-6F4D-464F-828B-6648094F41A8}"/>
              </a:ext>
            </a:extLst>
          </p:cNvPr>
          <p:cNvSpPr/>
          <p:nvPr/>
        </p:nvSpPr>
        <p:spPr>
          <a:xfrm>
            <a:off x="2192775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7D2EF-DF83-1246-9401-C0061C7EA017}"/>
              </a:ext>
            </a:extLst>
          </p:cNvPr>
          <p:cNvSpPr/>
          <p:nvPr/>
        </p:nvSpPr>
        <p:spPr>
          <a:xfrm>
            <a:off x="319365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FA970-9BF1-3D4D-9CE7-763B51B50587}"/>
              </a:ext>
            </a:extLst>
          </p:cNvPr>
          <p:cNvSpPr/>
          <p:nvPr/>
        </p:nvSpPr>
        <p:spPr>
          <a:xfrm>
            <a:off x="5193330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84C4E-C05F-7B41-B5F8-8D38785F4B22}"/>
              </a:ext>
            </a:extLst>
          </p:cNvPr>
          <p:cNvSpPr/>
          <p:nvPr/>
        </p:nvSpPr>
        <p:spPr>
          <a:xfrm>
            <a:off x="6184182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201B2-BFB5-3D42-AE0C-FED2292FD2D5}"/>
              </a:ext>
            </a:extLst>
          </p:cNvPr>
          <p:cNvSpPr/>
          <p:nvPr/>
        </p:nvSpPr>
        <p:spPr>
          <a:xfrm>
            <a:off x="7183866" y="197812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09B2E-D371-5E48-B0D3-155330E1A9D5}"/>
              </a:ext>
            </a:extLst>
          </p:cNvPr>
          <p:cNvSpPr/>
          <p:nvPr/>
        </p:nvSpPr>
        <p:spPr>
          <a:xfrm>
            <a:off x="7176896" y="259752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346433" y="177701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 </a:t>
            </a:r>
          </a:p>
          <a:p>
            <a:r>
              <a:rPr lang="en-US" sz="1000" dirty="0"/>
              <a:t>(Food)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0AE39-E98D-784A-B292-ADADB99D42A8}"/>
              </a:ext>
            </a:extLst>
          </p:cNvPr>
          <p:cNvSpPr txBox="1"/>
          <p:nvPr/>
        </p:nvSpPr>
        <p:spPr>
          <a:xfrm>
            <a:off x="313151" y="3042040"/>
            <a:ext cx="58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(Water)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11972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359B-D24D-F643-9850-97C58BEDDFCC}"/>
              </a:ext>
            </a:extLst>
          </p:cNvPr>
          <p:cNvSpPr/>
          <p:nvPr/>
        </p:nvSpPr>
        <p:spPr>
          <a:xfrm>
            <a:off x="2192775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2C7BB-1808-9E4E-B130-7131299ABAB6}"/>
              </a:ext>
            </a:extLst>
          </p:cNvPr>
          <p:cNvSpPr/>
          <p:nvPr/>
        </p:nvSpPr>
        <p:spPr>
          <a:xfrm>
            <a:off x="3193654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61C62E-3D1D-774E-9344-F77AA1158B38}"/>
              </a:ext>
            </a:extLst>
          </p:cNvPr>
          <p:cNvSpPr/>
          <p:nvPr/>
        </p:nvSpPr>
        <p:spPr>
          <a:xfrm>
            <a:off x="51933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406583" y="3777574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  <a:br>
              <a:rPr lang="en-US" sz="1000" dirty="0"/>
            </a:br>
            <a:r>
              <a:rPr lang="en-US" sz="1000" dirty="0"/>
              <a:t>(Air)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1197230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E0435-BACA-D444-8417-1CABC56EA770}"/>
              </a:ext>
            </a:extLst>
          </p:cNvPr>
          <p:cNvSpPr/>
          <p:nvPr/>
        </p:nvSpPr>
        <p:spPr>
          <a:xfrm>
            <a:off x="2192775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2139E8-1D9B-3B42-931C-FF2A935E6000}"/>
              </a:ext>
            </a:extLst>
          </p:cNvPr>
          <p:cNvSpPr/>
          <p:nvPr/>
        </p:nvSpPr>
        <p:spPr>
          <a:xfrm>
            <a:off x="319365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7D08-8ABA-B44D-A292-84C7FF6558E5}"/>
              </a:ext>
            </a:extLst>
          </p:cNvPr>
          <p:cNvSpPr/>
          <p:nvPr/>
        </p:nvSpPr>
        <p:spPr>
          <a:xfrm>
            <a:off x="4192485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72516A-B6FA-ED40-9CFA-4E8D0B3FADC1}"/>
              </a:ext>
            </a:extLst>
          </p:cNvPr>
          <p:cNvSpPr/>
          <p:nvPr/>
        </p:nvSpPr>
        <p:spPr>
          <a:xfrm>
            <a:off x="419194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Oxygen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1963A5-5531-6E44-BB2C-474CD5FEF554}"/>
              </a:ext>
            </a:extLst>
          </p:cNvPr>
          <p:cNvSpPr/>
          <p:nvPr/>
        </p:nvSpPr>
        <p:spPr>
          <a:xfrm>
            <a:off x="419194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6AE45-4996-AB4A-BDCA-2B48FF8C88E0}"/>
              </a:ext>
            </a:extLst>
          </p:cNvPr>
          <p:cNvSpPr/>
          <p:nvPr/>
        </p:nvSpPr>
        <p:spPr>
          <a:xfrm>
            <a:off x="4192485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D5893D-0E2B-AD44-A621-14CDF4BA35F8}"/>
              </a:ext>
            </a:extLst>
          </p:cNvPr>
          <p:cNvSpPr/>
          <p:nvPr/>
        </p:nvSpPr>
        <p:spPr>
          <a:xfrm>
            <a:off x="875960" y="1742740"/>
            <a:ext cx="7238380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52DA0D-0DC7-2549-88ED-BDCFA36D4202}"/>
              </a:ext>
            </a:extLst>
          </p:cNvPr>
          <p:cNvSpPr/>
          <p:nvPr/>
        </p:nvSpPr>
        <p:spPr>
          <a:xfrm>
            <a:off x="7176896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B62A38-E064-434C-B8C7-8F4A06C137B9}"/>
              </a:ext>
            </a:extLst>
          </p:cNvPr>
          <p:cNvSpPr/>
          <p:nvPr/>
        </p:nvSpPr>
        <p:spPr>
          <a:xfrm>
            <a:off x="1197230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402BF-E15D-1149-89FE-B54D4FC43EB6}"/>
              </a:ext>
            </a:extLst>
          </p:cNvPr>
          <p:cNvSpPr/>
          <p:nvPr/>
        </p:nvSpPr>
        <p:spPr>
          <a:xfrm>
            <a:off x="5360961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22A1B2-3AB5-1940-AF58-ED4DA2F2BD9E}"/>
              </a:ext>
            </a:extLst>
          </p:cNvPr>
          <p:cNvSpPr/>
          <p:nvPr/>
        </p:nvSpPr>
        <p:spPr>
          <a:xfrm>
            <a:off x="5360961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99F625-F84B-8346-AEB6-3C4CDD3ADFA4}"/>
              </a:ext>
            </a:extLst>
          </p:cNvPr>
          <p:cNvSpPr/>
          <p:nvPr/>
        </p:nvSpPr>
        <p:spPr>
          <a:xfrm>
            <a:off x="319365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46D45F-4B78-F448-BD18-7DCA5A8E60C2}"/>
              </a:ext>
            </a:extLst>
          </p:cNvPr>
          <p:cNvSpPr/>
          <p:nvPr/>
        </p:nvSpPr>
        <p:spPr>
          <a:xfrm>
            <a:off x="3037011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FF2AB-F2F7-4346-A322-32593627361E}"/>
              </a:ext>
            </a:extLst>
          </p:cNvPr>
          <p:cNvSpPr/>
          <p:nvPr/>
        </p:nvSpPr>
        <p:spPr>
          <a:xfrm>
            <a:off x="3037011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D2ED10-3AA3-BD40-9EFB-7217C8A2BE0D}"/>
              </a:ext>
            </a:extLst>
          </p:cNvPr>
          <p:cNvSpPr/>
          <p:nvPr/>
        </p:nvSpPr>
        <p:spPr>
          <a:xfrm>
            <a:off x="1962027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E7BA268-4CCD-534F-976A-6DD8D1AEE324}"/>
              </a:ext>
            </a:extLst>
          </p:cNvPr>
          <p:cNvSpPr/>
          <p:nvPr/>
        </p:nvSpPr>
        <p:spPr>
          <a:xfrm>
            <a:off x="7174100" y="459733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C9B9EC-AE2D-6449-B0D6-7AC5F2F22303}"/>
              </a:ext>
            </a:extLst>
          </p:cNvPr>
          <p:cNvSpPr/>
          <p:nvPr/>
        </p:nvSpPr>
        <p:spPr>
          <a:xfrm>
            <a:off x="1967634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70DA02-874D-CE4B-89E8-5487E6E138D2}"/>
              </a:ext>
            </a:extLst>
          </p:cNvPr>
          <p:cNvSpPr/>
          <p:nvPr/>
        </p:nvSpPr>
        <p:spPr>
          <a:xfrm>
            <a:off x="419194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22A88-3229-4A45-A2C4-2855AF0D1E3F}"/>
              </a:ext>
            </a:extLst>
          </p:cNvPr>
          <p:cNvSpPr/>
          <p:nvPr/>
        </p:nvSpPr>
        <p:spPr>
          <a:xfrm>
            <a:off x="3686395" y="7109213"/>
            <a:ext cx="1693954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Convert nutrients to energy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9F011-7E00-BB40-8AFB-6FEB5C14416B}"/>
              </a:ext>
            </a:extLst>
          </p:cNvPr>
          <p:cNvSpPr/>
          <p:nvPr/>
        </p:nvSpPr>
        <p:spPr>
          <a:xfrm>
            <a:off x="7176896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BB98B2B-E7E9-1C4C-BC07-8AEB839B8370}"/>
              </a:ext>
            </a:extLst>
          </p:cNvPr>
          <p:cNvSpPr/>
          <p:nvPr/>
        </p:nvSpPr>
        <p:spPr>
          <a:xfrm>
            <a:off x="7176896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E840-CEAF-9947-8016-98AF13F2601E}"/>
              </a:ext>
            </a:extLst>
          </p:cNvPr>
          <p:cNvSpPr txBox="1"/>
          <p:nvPr/>
        </p:nvSpPr>
        <p:spPr>
          <a:xfrm>
            <a:off x="4130928" y="868326"/>
            <a:ext cx="87075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3" b="1" u="sng" dirty="0"/>
              <a:t>HUMAN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7A300F9-69E0-1042-B748-17E68FCD56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883030" y="2762444"/>
            <a:ext cx="309745" cy="483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756C2B6-AECE-0247-AC48-610ADA13C9B7}"/>
              </a:ext>
            </a:extLst>
          </p:cNvPr>
          <p:cNvCxnSpPr>
            <a:cxnSpLocks/>
            <a:stCxn id="8" idx="3"/>
            <a:endCxn id="129" idx="1"/>
          </p:cNvCxnSpPr>
          <p:nvPr/>
        </p:nvCxnSpPr>
        <p:spPr>
          <a:xfrm>
            <a:off x="3879454" y="2762444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F547C74-6522-7045-AF61-E783277F98D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527082" y="2064384"/>
            <a:ext cx="0" cy="53804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54AB61C-1EA3-F549-908A-484395BFD424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>
          <a:xfrm>
            <a:off x="3379911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BAF6E1-27F4-1E4D-A179-39714483144B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>
            <a:off x="5703861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51FA36E-9FAB-5242-9839-FAFED9C89221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4535385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9019346-E7EC-0240-B93B-B38930A91FF8}"/>
              </a:ext>
            </a:extLst>
          </p:cNvPr>
          <p:cNvCxnSpPr>
            <a:cxnSpLocks/>
            <a:stCxn id="151" idx="0"/>
            <a:endCxn id="99" idx="2"/>
          </p:cNvCxnSpPr>
          <p:nvPr/>
        </p:nvCxnSpPr>
        <p:spPr>
          <a:xfrm flipV="1">
            <a:off x="2304927" y="6166664"/>
            <a:ext cx="5607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AAF62EA-7E55-DB44-932B-17144A1953E7}"/>
              </a:ext>
            </a:extLst>
          </p:cNvPr>
          <p:cNvCxnSpPr>
            <a:cxnSpLocks/>
          </p:cNvCxnSpPr>
          <p:nvPr/>
        </p:nvCxnSpPr>
        <p:spPr>
          <a:xfrm flipV="1">
            <a:off x="7519796" y="4306578"/>
            <a:ext cx="0" cy="29182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BEDB85-B980-144B-99A8-01E9F9236937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7519796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535AAA7-23E7-BB41-9288-E8EF7EB049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862696" y="2757548"/>
            <a:ext cx="5477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668" y="2137094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77309" y="3427246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F80DE4-4868-FD48-B1D9-B4CBA84B1F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78575" y="2762444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D84E6FD-AB04-4148-BFF0-15BB6D9DFD20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098194" y="6791957"/>
            <a:ext cx="605667" cy="31278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44463-62B9-8249-B075-980C17F2B4ED}"/>
              </a:ext>
            </a:extLst>
          </p:cNvPr>
          <p:cNvCxnSpPr>
            <a:cxnSpLocks/>
            <a:stCxn id="68" idx="2"/>
            <a:endCxn id="158" idx="0"/>
          </p:cNvCxnSpPr>
          <p:nvPr/>
        </p:nvCxnSpPr>
        <p:spPr>
          <a:xfrm flipH="1">
            <a:off x="4533372" y="6791957"/>
            <a:ext cx="2013" cy="31725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5BBB474-B79A-524D-B938-C98D52918948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3379911" y="6791957"/>
            <a:ext cx="562809" cy="31627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72EDFE4E-1A3B-894D-9FF9-3FCA5F68956B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7519796" y="6791957"/>
            <a:ext cx="0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42AD5-CF60-3849-B6CA-5836B12873D0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883030" y="3427246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CF5DB38-B9DA-4648-8184-14A949CE8A8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2878575" y="3427246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159F7D2-9986-7940-BD31-41DACE8764B8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3879454" y="3427246"/>
            <a:ext cx="13138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EA909AB-679F-A341-94F4-9D0A5B4334E8}"/>
              </a:ext>
            </a:extLst>
          </p:cNvPr>
          <p:cNvCxnSpPr>
            <a:cxnSpLocks/>
          </p:cNvCxnSpPr>
          <p:nvPr/>
        </p:nvCxnSpPr>
        <p:spPr>
          <a:xfrm>
            <a:off x="6519601" y="2064384"/>
            <a:ext cx="6665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3EFCA2A-7534-6E46-991A-E8C207E001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527082" y="2922464"/>
            <a:ext cx="0" cy="50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81B42635-F36F-5A42-99F4-F56917161D7A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7519796" y="2298163"/>
            <a:ext cx="6970" cy="2993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56979252-8D52-0F4D-ADAC-B9F6DB498F4A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3379911" y="5257954"/>
            <a:ext cx="0" cy="58867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8C994C95-DE7C-0D4D-95D6-CD25321A44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535385" y="5381271"/>
            <a:ext cx="0" cy="4653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4FDCA6B8-E7D8-324C-B43F-0EA6915FD7E8}"/>
              </a:ext>
            </a:extLst>
          </p:cNvPr>
          <p:cNvCxnSpPr>
            <a:cxnSpLocks/>
          </p:cNvCxnSpPr>
          <p:nvPr/>
        </p:nvCxnSpPr>
        <p:spPr>
          <a:xfrm>
            <a:off x="4533372" y="5381271"/>
            <a:ext cx="1486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B5091B8A-876D-F844-B9C1-05EE034468BF}"/>
              </a:ext>
            </a:extLst>
          </p:cNvPr>
          <p:cNvCxnSpPr>
            <a:cxnSpLocks/>
          </p:cNvCxnSpPr>
          <p:nvPr/>
        </p:nvCxnSpPr>
        <p:spPr>
          <a:xfrm flipH="1">
            <a:off x="3372028" y="5257954"/>
            <a:ext cx="19438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5673DA9A-6CFD-D94B-BB33-D6B4B304D2E7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4877744" y="4771511"/>
            <a:ext cx="22045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6A7A71D-6285-F54A-A81C-E5924CEF2DBF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5380349" y="7251275"/>
            <a:ext cx="214641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0DB836E8-634C-5544-8769-841F35845E8F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2303510" y="6791957"/>
            <a:ext cx="1417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8520133-91B8-4A43-8321-E3F34E3CE5B1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2312718" y="7251275"/>
            <a:ext cx="137367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322B7F3D-5067-7F49-B464-7708CB906B7F}"/>
              </a:ext>
            </a:extLst>
          </p:cNvPr>
          <p:cNvCxnSpPr>
            <a:cxnSpLocks/>
          </p:cNvCxnSpPr>
          <p:nvPr/>
        </p:nvCxnSpPr>
        <p:spPr>
          <a:xfrm>
            <a:off x="4534844" y="4310680"/>
            <a:ext cx="0" cy="3008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A9D2AB48-E966-2D48-9974-40C1528360B5}"/>
              </a:ext>
            </a:extLst>
          </p:cNvPr>
          <p:cNvCxnSpPr>
            <a:cxnSpLocks/>
            <a:stCxn id="57" idx="3"/>
            <a:endCxn id="73" idx="1"/>
          </p:cNvCxnSpPr>
          <p:nvPr/>
        </p:nvCxnSpPr>
        <p:spPr>
          <a:xfrm>
            <a:off x="3879454" y="4150660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0045145-57DB-F846-8B80-84CEDC73415A}"/>
              </a:ext>
            </a:extLst>
          </p:cNvPr>
          <p:cNvCxnSpPr>
            <a:cxnSpLocks/>
            <a:stCxn id="114" idx="1"/>
            <a:endCxn id="92" idx="3"/>
          </p:cNvCxnSpPr>
          <p:nvPr/>
        </p:nvCxnSpPr>
        <p:spPr>
          <a:xfrm flipH="1">
            <a:off x="1883030" y="4771511"/>
            <a:ext cx="13106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997267C9-266A-C74F-AB51-F404D1C8DE97}"/>
              </a:ext>
            </a:extLst>
          </p:cNvPr>
          <p:cNvCxnSpPr>
            <a:cxnSpLocks/>
            <a:stCxn id="74" idx="1"/>
            <a:endCxn id="114" idx="3"/>
          </p:cNvCxnSpPr>
          <p:nvPr/>
        </p:nvCxnSpPr>
        <p:spPr>
          <a:xfrm flipH="1">
            <a:off x="3879454" y="4771511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0C3D989-9B24-AB4B-AC21-4228A0B8BE53}"/>
              </a:ext>
            </a:extLst>
          </p:cNvPr>
          <p:cNvCxnSpPr>
            <a:cxnSpLocks/>
          </p:cNvCxnSpPr>
          <p:nvPr/>
        </p:nvCxnSpPr>
        <p:spPr>
          <a:xfrm flipH="1">
            <a:off x="4885049" y="4148609"/>
            <a:ext cx="438744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9B29F180-8DBD-074D-AC99-8B5FF294E51A}"/>
              </a:ext>
            </a:extLst>
          </p:cNvPr>
          <p:cNvCxnSpPr>
            <a:cxnSpLocks/>
            <a:stCxn id="161" idx="0"/>
            <a:endCxn id="159" idx="2"/>
          </p:cNvCxnSpPr>
          <p:nvPr/>
        </p:nvCxnSpPr>
        <p:spPr>
          <a:xfrm flipV="1">
            <a:off x="7517000" y="3700362"/>
            <a:ext cx="2796" cy="28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12069212-623A-7D44-A595-2263DC1E8562}"/>
              </a:ext>
            </a:extLst>
          </p:cNvPr>
          <p:cNvCxnSpPr>
            <a:cxnSpLocks/>
          </p:cNvCxnSpPr>
          <p:nvPr/>
        </p:nvCxnSpPr>
        <p:spPr>
          <a:xfrm flipV="1">
            <a:off x="5320809" y="4147331"/>
            <a:ext cx="0" cy="111062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E0A19394-E125-CA41-AB90-45E5F8925C49}"/>
              </a:ext>
            </a:extLst>
          </p:cNvPr>
          <p:cNvSpPr txBox="1"/>
          <p:nvPr/>
        </p:nvSpPr>
        <p:spPr>
          <a:xfrm>
            <a:off x="8191582" y="23548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</p:cNvCxnSpPr>
          <p:nvPr/>
        </p:nvCxnSpPr>
        <p:spPr>
          <a:xfrm flipV="1">
            <a:off x="703825" y="4148609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0A7894EE-439E-5246-B2D3-CF6F5C0AC087}"/>
              </a:ext>
            </a:extLst>
          </p:cNvPr>
          <p:cNvSpPr txBox="1"/>
          <p:nvPr/>
        </p:nvSpPr>
        <p:spPr>
          <a:xfrm>
            <a:off x="8191582" y="314335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63ECBD-3A70-CA40-BF1E-1897FC3EA437}"/>
              </a:ext>
            </a:extLst>
          </p:cNvPr>
          <p:cNvSpPr txBox="1"/>
          <p:nvPr/>
        </p:nvSpPr>
        <p:spPr>
          <a:xfrm>
            <a:off x="7045713" y="1457945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Organ System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F935B8-89FF-CE4D-B76E-1A9B4BF267C2}"/>
              </a:ext>
            </a:extLst>
          </p:cNvPr>
          <p:cNvSpPr txBox="1"/>
          <p:nvPr/>
        </p:nvSpPr>
        <p:spPr>
          <a:xfrm>
            <a:off x="8089192" y="721846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E8240-F55A-D243-A305-AA906B2175A4}"/>
              </a:ext>
            </a:extLst>
          </p:cNvPr>
          <p:cNvCxnSpPr>
            <a:cxnSpLocks/>
            <a:stCxn id="82" idx="0"/>
            <a:endCxn id="195" idx="2"/>
          </p:cNvCxnSpPr>
          <p:nvPr/>
        </p:nvCxnSpPr>
        <p:spPr>
          <a:xfrm flipH="1" flipV="1">
            <a:off x="7517000" y="4917378"/>
            <a:ext cx="2796" cy="3072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D082F9-3AC9-8B4C-BC00-1500D79D04F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40130" y="2297114"/>
            <a:ext cx="0" cy="310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C0B1D-8E9E-CC46-91C8-7E7C4E43153E}"/>
              </a:ext>
            </a:extLst>
          </p:cNvPr>
          <p:cNvCxnSpPr>
            <a:cxnSpLocks/>
            <a:stCxn id="129" idx="3"/>
            <a:endCxn id="9" idx="1"/>
          </p:cNvCxnSpPr>
          <p:nvPr/>
        </p:nvCxnSpPr>
        <p:spPr>
          <a:xfrm>
            <a:off x="4877744" y="2762444"/>
            <a:ext cx="315586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AB60667-0832-3342-B53C-BBC51858FB14}"/>
              </a:ext>
            </a:extLst>
          </p:cNvPr>
          <p:cNvCxnSpPr>
            <a:cxnSpLocks/>
          </p:cNvCxnSpPr>
          <p:nvPr/>
        </p:nvCxnSpPr>
        <p:spPr>
          <a:xfrm>
            <a:off x="5873899" y="2688873"/>
            <a:ext cx="3102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2D0079AE-28A6-7947-88A4-B09A7692BFAB}"/>
              </a:ext>
            </a:extLst>
          </p:cNvPr>
          <p:cNvCxnSpPr>
            <a:cxnSpLocks/>
          </p:cNvCxnSpPr>
          <p:nvPr/>
        </p:nvCxnSpPr>
        <p:spPr>
          <a:xfrm>
            <a:off x="5873899" y="2828088"/>
            <a:ext cx="1459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56FD5046-D42A-6947-B524-088591C5674D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1883030" y="4150660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3A63F7-3268-CB49-BDDA-633A13A43796}"/>
              </a:ext>
            </a:extLst>
          </p:cNvPr>
          <p:cNvCxnSpPr>
            <a:cxnSpLocks/>
            <a:stCxn id="148" idx="0"/>
            <a:endCxn id="82" idx="2"/>
          </p:cNvCxnSpPr>
          <p:nvPr/>
        </p:nvCxnSpPr>
        <p:spPr>
          <a:xfrm flipV="1">
            <a:off x="7519796" y="5544714"/>
            <a:ext cx="0" cy="3019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E442D5C-A367-C747-A987-56813EDCEA39}"/>
              </a:ext>
            </a:extLst>
          </p:cNvPr>
          <p:cNvCxnSpPr>
            <a:cxnSpLocks/>
          </p:cNvCxnSpPr>
          <p:nvPr/>
        </p:nvCxnSpPr>
        <p:spPr>
          <a:xfrm flipH="1">
            <a:off x="5873899" y="5479078"/>
            <a:ext cx="1302998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D3460F-4C92-3B4C-A610-9F685B91D864}"/>
              </a:ext>
            </a:extLst>
          </p:cNvPr>
          <p:cNvSpPr/>
          <p:nvPr/>
        </p:nvSpPr>
        <p:spPr>
          <a:xfrm>
            <a:off x="7176896" y="338032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Liquid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B7BC5A5-0FCE-0D48-8678-08C8FD888E00}"/>
              </a:ext>
            </a:extLst>
          </p:cNvPr>
          <p:cNvCxnSpPr>
            <a:cxnSpLocks/>
          </p:cNvCxnSpPr>
          <p:nvPr/>
        </p:nvCxnSpPr>
        <p:spPr>
          <a:xfrm>
            <a:off x="7869322" y="3544445"/>
            <a:ext cx="541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C275B67-37EF-E745-B6E2-89EE6464BC62}"/>
              </a:ext>
            </a:extLst>
          </p:cNvPr>
          <p:cNvSpPr/>
          <p:nvPr/>
        </p:nvSpPr>
        <p:spPr>
          <a:xfrm>
            <a:off x="7174100" y="398653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5B2E6-4BE1-5048-8FD5-BA5969CDE369}"/>
              </a:ext>
            </a:extLst>
          </p:cNvPr>
          <p:cNvSpPr txBox="1"/>
          <p:nvPr/>
        </p:nvSpPr>
        <p:spPr>
          <a:xfrm>
            <a:off x="5492500" y="5331244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1EEE564-AC68-2B4C-86A9-9D872F8ED310}"/>
              </a:ext>
            </a:extLst>
          </p:cNvPr>
          <p:cNvSpPr txBox="1"/>
          <p:nvPr/>
        </p:nvSpPr>
        <p:spPr>
          <a:xfrm>
            <a:off x="6458406" y="5348591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7BE7628-1AFA-8D4E-93AC-04805AF6048B}"/>
              </a:ext>
            </a:extLst>
          </p:cNvPr>
          <p:cNvCxnSpPr>
            <a:cxnSpLocks/>
          </p:cNvCxnSpPr>
          <p:nvPr/>
        </p:nvCxnSpPr>
        <p:spPr>
          <a:xfrm flipV="1">
            <a:off x="6019894" y="2828089"/>
            <a:ext cx="0" cy="255318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8CEEDD-10B4-D445-893C-68D098811138}"/>
              </a:ext>
            </a:extLst>
          </p:cNvPr>
          <p:cNvCxnSpPr>
            <a:cxnSpLocks/>
          </p:cNvCxnSpPr>
          <p:nvPr/>
        </p:nvCxnSpPr>
        <p:spPr>
          <a:xfrm>
            <a:off x="5875757" y="5480501"/>
            <a:ext cx="1254" cy="36391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968E02E8-0162-D74C-A10D-ECEBBFBB7C63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2310534" y="5131517"/>
            <a:ext cx="0" cy="71510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127995-827D-774B-B0BA-243CA404B250}"/>
              </a:ext>
            </a:extLst>
          </p:cNvPr>
          <p:cNvCxnSpPr>
            <a:cxnSpLocks/>
          </p:cNvCxnSpPr>
          <p:nvPr/>
        </p:nvCxnSpPr>
        <p:spPr>
          <a:xfrm>
            <a:off x="969679" y="7620529"/>
            <a:ext cx="7440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9241257-D649-BD4D-9B5C-A4AAE5BA23DE}"/>
              </a:ext>
            </a:extLst>
          </p:cNvPr>
          <p:cNvCxnSpPr>
            <a:cxnSpLocks/>
          </p:cNvCxnSpPr>
          <p:nvPr/>
        </p:nvCxnSpPr>
        <p:spPr>
          <a:xfrm flipV="1">
            <a:off x="969679" y="4779070"/>
            <a:ext cx="0" cy="283950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31339F-D872-854F-9674-D8688D3FC332}"/>
              </a:ext>
            </a:extLst>
          </p:cNvPr>
          <p:cNvCxnSpPr>
            <a:cxnSpLocks/>
          </p:cNvCxnSpPr>
          <p:nvPr/>
        </p:nvCxnSpPr>
        <p:spPr>
          <a:xfrm>
            <a:off x="961937" y="4771511"/>
            <a:ext cx="2352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>
            <a:extLst>
              <a:ext uri="{FF2B5EF4-FFF2-40B4-BE49-F238E27FC236}">
                <a16:creationId xmlns:a16="http://schemas.microsoft.com/office/drawing/2014/main" id="{45F15164-C8EA-3844-9AF3-033036DB0CD2}"/>
              </a:ext>
            </a:extLst>
          </p:cNvPr>
          <p:cNvSpPr txBox="1"/>
          <p:nvPr/>
        </p:nvSpPr>
        <p:spPr>
          <a:xfrm>
            <a:off x="5991386" y="3386672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9CD04CE-C686-4A49-8805-C68B5918B960}"/>
              </a:ext>
            </a:extLst>
          </p:cNvPr>
          <p:cNvCxnSpPr>
            <a:cxnSpLocks/>
          </p:cNvCxnSpPr>
          <p:nvPr/>
        </p:nvCxnSpPr>
        <p:spPr>
          <a:xfrm>
            <a:off x="5879130" y="3430814"/>
            <a:ext cx="6479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408AC5-3DF9-9E46-94A6-6DE2473CCCBC}"/>
              </a:ext>
            </a:extLst>
          </p:cNvPr>
          <p:cNvCxnSpPr>
            <a:cxnSpLocks/>
            <a:stCxn id="102" idx="3"/>
            <a:endCxn id="147" idx="1"/>
          </p:cNvCxnSpPr>
          <p:nvPr/>
        </p:nvCxnSpPr>
        <p:spPr>
          <a:xfrm>
            <a:off x="6046761" y="6631937"/>
            <a:ext cx="113013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FC0E782-8325-8E4E-936E-67BACDA3AE38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536230" y="3587266"/>
            <a:ext cx="0" cy="22571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A5B2B01-E1C8-334F-A175-E5DDF2E51050}"/>
              </a:ext>
            </a:extLst>
          </p:cNvPr>
          <p:cNvCxnSpPr>
            <a:cxnSpLocks/>
          </p:cNvCxnSpPr>
          <p:nvPr/>
        </p:nvCxnSpPr>
        <p:spPr>
          <a:xfrm>
            <a:off x="2304635" y="5127151"/>
            <a:ext cx="27935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18DB050-82BB-354B-B167-67A5A0D18209}"/>
              </a:ext>
            </a:extLst>
          </p:cNvPr>
          <p:cNvCxnSpPr>
            <a:cxnSpLocks/>
          </p:cNvCxnSpPr>
          <p:nvPr/>
        </p:nvCxnSpPr>
        <p:spPr>
          <a:xfrm>
            <a:off x="5104093" y="4766207"/>
            <a:ext cx="0" cy="3653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Rectangle 459">
            <a:extLst>
              <a:ext uri="{FF2B5EF4-FFF2-40B4-BE49-F238E27FC236}">
                <a16:creationId xmlns:a16="http://schemas.microsoft.com/office/drawing/2014/main" id="{7CD4BAFC-E654-454B-9B47-C52E1235E21C}"/>
              </a:ext>
            </a:extLst>
          </p:cNvPr>
          <p:cNvSpPr/>
          <p:nvPr/>
        </p:nvSpPr>
        <p:spPr>
          <a:xfrm>
            <a:off x="6813073" y="1489628"/>
            <a:ext cx="252204" cy="18124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7304633-5DF8-2B42-8BE6-F9381128B8F4}"/>
              </a:ext>
            </a:extLst>
          </p:cNvPr>
          <p:cNvSpPr txBox="1"/>
          <p:nvPr/>
        </p:nvSpPr>
        <p:spPr>
          <a:xfrm>
            <a:off x="6153369" y="4206551"/>
            <a:ext cx="996298" cy="172355"/>
          </a:xfrm>
          <a:prstGeom prst="rect">
            <a:avLst/>
          </a:prstGeom>
          <a:solidFill>
            <a:schemeClr val="bg1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/>
              <a:t>(Excretory System)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413D8FE-1967-B248-B412-CFFF0D1A40F3}"/>
              </a:ext>
            </a:extLst>
          </p:cNvPr>
          <p:cNvSpPr txBox="1"/>
          <p:nvPr/>
        </p:nvSpPr>
        <p:spPr>
          <a:xfrm>
            <a:off x="6063739" y="6770090"/>
            <a:ext cx="1072502" cy="172355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dirty="0"/>
              <a:t>(Circulatory System)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8829A02-C1EB-CB43-99E8-A430A1057D85}"/>
              </a:ext>
            </a:extLst>
          </p:cNvPr>
          <p:cNvSpPr txBox="1"/>
          <p:nvPr/>
        </p:nvSpPr>
        <p:spPr>
          <a:xfrm>
            <a:off x="4286240" y="7424285"/>
            <a:ext cx="896912" cy="172355"/>
          </a:xfrm>
          <a:prstGeom prst="rect">
            <a:avLst/>
          </a:prstGeom>
          <a:solidFill>
            <a:schemeClr val="bg1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/>
              <a:t>(Consumer Cells)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5A2117D-CF56-9B44-B997-CEDFCD586BB9}"/>
              </a:ext>
            </a:extLst>
          </p:cNvPr>
          <p:cNvSpPr txBox="1"/>
          <p:nvPr/>
        </p:nvSpPr>
        <p:spPr>
          <a:xfrm>
            <a:off x="3705445" y="1820822"/>
            <a:ext cx="977062" cy="172355"/>
          </a:xfrm>
          <a:prstGeom prst="rect">
            <a:avLst/>
          </a:prstGeom>
          <a:solidFill>
            <a:schemeClr val="bg1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/>
              <a:t>(Digestive System)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3E5789-2083-AF4F-9B03-E44395DD570D}"/>
              </a:ext>
            </a:extLst>
          </p:cNvPr>
          <p:cNvSpPr txBox="1"/>
          <p:nvPr/>
        </p:nvSpPr>
        <p:spPr>
          <a:xfrm>
            <a:off x="2081681" y="4925672"/>
            <a:ext cx="1098891" cy="172355"/>
          </a:xfrm>
          <a:prstGeom prst="rect">
            <a:avLst/>
          </a:prstGeom>
          <a:solidFill>
            <a:schemeClr val="bg1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/>
              <a:t>(Respiratory System)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BBB296-FDF6-0948-BD5D-FBF1E8FB96D3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2878575" y="4150660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36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36DD0F0B-F92F-CE4E-9549-75259759A7F8}"/>
              </a:ext>
            </a:extLst>
          </p:cNvPr>
          <p:cNvSpPr/>
          <p:nvPr/>
        </p:nvSpPr>
        <p:spPr>
          <a:xfrm>
            <a:off x="6151685" y="1826467"/>
            <a:ext cx="1864634" cy="1290775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08D8097-F9AA-7D43-907B-4624F315CF84}"/>
              </a:ext>
            </a:extLst>
          </p:cNvPr>
          <p:cNvSpPr/>
          <p:nvPr/>
        </p:nvSpPr>
        <p:spPr>
          <a:xfrm>
            <a:off x="1043231" y="1826467"/>
            <a:ext cx="5101826" cy="188533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6BEE96F-ADE9-5046-A6FE-F2CAFF9ED70B}"/>
              </a:ext>
            </a:extLst>
          </p:cNvPr>
          <p:cNvSpPr/>
          <p:nvPr/>
        </p:nvSpPr>
        <p:spPr>
          <a:xfrm>
            <a:off x="6109199" y="1850571"/>
            <a:ext cx="128315" cy="1240419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ABA7E93-3F17-6B46-B9E0-846DF5B633F6}"/>
              </a:ext>
            </a:extLst>
          </p:cNvPr>
          <p:cNvGrpSpPr/>
          <p:nvPr/>
        </p:nvGrpSpPr>
        <p:grpSpPr>
          <a:xfrm>
            <a:off x="1148473" y="1908387"/>
            <a:ext cx="6785563" cy="5564672"/>
            <a:chOff x="1148473" y="1908387"/>
            <a:chExt cx="6785563" cy="556467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0CB3FF9-BE4D-F540-884A-B1356A490A99}"/>
                </a:ext>
              </a:extLst>
            </p:cNvPr>
            <p:cNvSpPr/>
            <p:nvPr/>
          </p:nvSpPr>
          <p:spPr>
            <a:xfrm>
              <a:off x="1148473" y="1908387"/>
              <a:ext cx="803345" cy="175268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0CAD007-542D-DE4F-BB7A-72A4E96F4538}"/>
                </a:ext>
              </a:extLst>
            </p:cNvPr>
            <p:cNvSpPr/>
            <p:nvPr/>
          </p:nvSpPr>
          <p:spPr>
            <a:xfrm>
              <a:off x="2128961" y="2498948"/>
              <a:ext cx="814046" cy="116212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7C07D8A-5A84-FF4C-B8EF-B4FD6ABA6D0B}"/>
                </a:ext>
              </a:extLst>
            </p:cNvPr>
            <p:cNvSpPr/>
            <p:nvPr/>
          </p:nvSpPr>
          <p:spPr>
            <a:xfrm>
              <a:off x="3139126" y="2498948"/>
              <a:ext cx="795346" cy="116212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A219359-29C7-A14A-AE33-27CFF54EC3E9}"/>
                </a:ext>
              </a:extLst>
            </p:cNvPr>
            <p:cNvSpPr/>
            <p:nvPr/>
          </p:nvSpPr>
          <p:spPr>
            <a:xfrm>
              <a:off x="7119743" y="1911223"/>
              <a:ext cx="814046" cy="1063593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F210492-F4D8-8647-9770-BFE814663516}"/>
                </a:ext>
              </a:extLst>
            </p:cNvPr>
            <p:cNvSpPr/>
            <p:nvPr/>
          </p:nvSpPr>
          <p:spPr>
            <a:xfrm>
              <a:off x="4130928" y="2498964"/>
              <a:ext cx="2800774" cy="115982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9E36C1C-6023-D945-BEC7-B49BD129CCAB}"/>
                </a:ext>
              </a:extLst>
            </p:cNvPr>
            <p:cNvSpPr/>
            <p:nvPr/>
          </p:nvSpPr>
          <p:spPr>
            <a:xfrm>
              <a:off x="1148473" y="3914301"/>
              <a:ext cx="1807636" cy="109203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075F451-7BD8-264E-A8ED-236FD4F23C64}"/>
                </a:ext>
              </a:extLst>
            </p:cNvPr>
            <p:cNvSpPr/>
            <p:nvPr/>
          </p:nvSpPr>
          <p:spPr>
            <a:xfrm>
              <a:off x="3073369" y="3912443"/>
              <a:ext cx="872344" cy="109389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B8CCF1D-3232-A446-BBEE-CB422A6F357D}"/>
                </a:ext>
              </a:extLst>
            </p:cNvPr>
            <p:cNvSpPr/>
            <p:nvPr/>
          </p:nvSpPr>
          <p:spPr>
            <a:xfrm>
              <a:off x="4071012" y="3912443"/>
              <a:ext cx="848916" cy="109389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3DD4784-6E94-964C-A423-35BB25BC2679}"/>
                </a:ext>
              </a:extLst>
            </p:cNvPr>
            <p:cNvSpPr/>
            <p:nvPr/>
          </p:nvSpPr>
          <p:spPr>
            <a:xfrm>
              <a:off x="3611871" y="7053418"/>
              <a:ext cx="1926401" cy="41964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15C7745-9B12-064F-8DFC-A9AB76F0A7BF}"/>
                </a:ext>
              </a:extLst>
            </p:cNvPr>
            <p:cNvSpPr/>
            <p:nvPr/>
          </p:nvSpPr>
          <p:spPr>
            <a:xfrm>
              <a:off x="6907946" y="4528104"/>
              <a:ext cx="1025843" cy="44339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6FA819F-9774-CA46-BAF5-01BE22265D0B}"/>
                </a:ext>
              </a:extLst>
            </p:cNvPr>
            <p:cNvSpPr/>
            <p:nvPr/>
          </p:nvSpPr>
          <p:spPr>
            <a:xfrm>
              <a:off x="7119743" y="5163127"/>
              <a:ext cx="814046" cy="48383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4A0D6C4-3221-9143-BDE5-3C05A33EBA03}"/>
                </a:ext>
              </a:extLst>
            </p:cNvPr>
            <p:cNvSpPr/>
            <p:nvPr/>
          </p:nvSpPr>
          <p:spPr>
            <a:xfrm>
              <a:off x="1820488" y="5791399"/>
              <a:ext cx="6113548" cy="42781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B388550-2E66-EA43-A21E-FFC3708DCA91}"/>
                </a:ext>
              </a:extLst>
            </p:cNvPr>
            <p:cNvSpPr/>
            <p:nvPr/>
          </p:nvSpPr>
          <p:spPr>
            <a:xfrm>
              <a:off x="1820487" y="6410236"/>
              <a:ext cx="6091344" cy="43493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9BD2C64-36B0-C54E-A793-D594734253A5}"/>
                </a:ext>
              </a:extLst>
            </p:cNvPr>
            <p:cNvSpPr/>
            <p:nvPr/>
          </p:nvSpPr>
          <p:spPr>
            <a:xfrm>
              <a:off x="7110507" y="3303193"/>
              <a:ext cx="815840" cy="109975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0F8EF99-5AB3-874E-A85E-E4C5F97CD3EC}"/>
              </a:ext>
            </a:extLst>
          </p:cNvPr>
          <p:cNvSpPr/>
          <p:nvPr/>
        </p:nvSpPr>
        <p:spPr>
          <a:xfrm>
            <a:off x="3461657" y="6997627"/>
            <a:ext cx="2222761" cy="54021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E51DA76-A6C4-1D40-8D23-3E6F0444233B}"/>
              </a:ext>
            </a:extLst>
          </p:cNvPr>
          <p:cNvSpPr/>
          <p:nvPr/>
        </p:nvSpPr>
        <p:spPr>
          <a:xfrm>
            <a:off x="6645634" y="3225627"/>
            <a:ext cx="1370684" cy="246097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627F9DA-40A0-7A42-9D7B-79D69191E883}"/>
              </a:ext>
            </a:extLst>
          </p:cNvPr>
          <p:cNvSpPr/>
          <p:nvPr/>
        </p:nvSpPr>
        <p:spPr>
          <a:xfrm>
            <a:off x="1654629" y="5726033"/>
            <a:ext cx="6361689" cy="120520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006108F-56E1-0F4E-92F1-C1FB97FDE066}"/>
              </a:ext>
            </a:extLst>
          </p:cNvPr>
          <p:cNvSpPr/>
          <p:nvPr/>
        </p:nvSpPr>
        <p:spPr>
          <a:xfrm>
            <a:off x="1035989" y="3794493"/>
            <a:ext cx="4003719" cy="132041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1197230" y="19770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7AB10-A8C7-F14F-B94C-DBECE342874B}"/>
              </a:ext>
            </a:extLst>
          </p:cNvPr>
          <p:cNvSpPr/>
          <p:nvPr/>
        </p:nvSpPr>
        <p:spPr>
          <a:xfrm>
            <a:off x="1197230" y="260725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C17E8-6F4D-464F-828B-6648094F41A8}"/>
              </a:ext>
            </a:extLst>
          </p:cNvPr>
          <p:cNvSpPr/>
          <p:nvPr/>
        </p:nvSpPr>
        <p:spPr>
          <a:xfrm>
            <a:off x="2192775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7D2EF-DF83-1246-9401-C0061C7EA017}"/>
              </a:ext>
            </a:extLst>
          </p:cNvPr>
          <p:cNvSpPr/>
          <p:nvPr/>
        </p:nvSpPr>
        <p:spPr>
          <a:xfrm>
            <a:off x="319365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FA970-9BF1-3D4D-9CE7-763B51B50587}"/>
              </a:ext>
            </a:extLst>
          </p:cNvPr>
          <p:cNvSpPr/>
          <p:nvPr/>
        </p:nvSpPr>
        <p:spPr>
          <a:xfrm>
            <a:off x="5193330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84C4E-C05F-7B41-B5F8-8D38785F4B22}"/>
              </a:ext>
            </a:extLst>
          </p:cNvPr>
          <p:cNvSpPr/>
          <p:nvPr/>
        </p:nvSpPr>
        <p:spPr>
          <a:xfrm>
            <a:off x="6184182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201B2-BFB5-3D42-AE0C-FED2292FD2D5}"/>
              </a:ext>
            </a:extLst>
          </p:cNvPr>
          <p:cNvSpPr/>
          <p:nvPr/>
        </p:nvSpPr>
        <p:spPr>
          <a:xfrm>
            <a:off x="7183866" y="197812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09B2E-D371-5E48-B0D3-155330E1A9D5}"/>
              </a:ext>
            </a:extLst>
          </p:cNvPr>
          <p:cNvSpPr/>
          <p:nvPr/>
        </p:nvSpPr>
        <p:spPr>
          <a:xfrm>
            <a:off x="7176896" y="259752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346433" y="177701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 </a:t>
            </a:r>
          </a:p>
          <a:p>
            <a:r>
              <a:rPr lang="en-US" sz="1000" dirty="0"/>
              <a:t>(Food)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0AE39-E98D-784A-B292-ADADB99D42A8}"/>
              </a:ext>
            </a:extLst>
          </p:cNvPr>
          <p:cNvSpPr txBox="1"/>
          <p:nvPr/>
        </p:nvSpPr>
        <p:spPr>
          <a:xfrm>
            <a:off x="313151" y="3042040"/>
            <a:ext cx="58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(Water)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11972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359B-D24D-F643-9850-97C58BEDDFCC}"/>
              </a:ext>
            </a:extLst>
          </p:cNvPr>
          <p:cNvSpPr/>
          <p:nvPr/>
        </p:nvSpPr>
        <p:spPr>
          <a:xfrm>
            <a:off x="2192775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2C7BB-1808-9E4E-B130-7131299ABAB6}"/>
              </a:ext>
            </a:extLst>
          </p:cNvPr>
          <p:cNvSpPr/>
          <p:nvPr/>
        </p:nvSpPr>
        <p:spPr>
          <a:xfrm>
            <a:off x="3193654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61C62E-3D1D-774E-9344-F77AA1158B38}"/>
              </a:ext>
            </a:extLst>
          </p:cNvPr>
          <p:cNvSpPr/>
          <p:nvPr/>
        </p:nvSpPr>
        <p:spPr>
          <a:xfrm>
            <a:off x="51933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406583" y="3777574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  <a:br>
              <a:rPr lang="en-US" sz="1000" dirty="0"/>
            </a:br>
            <a:r>
              <a:rPr lang="en-US" sz="1000" dirty="0"/>
              <a:t>(Air)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1197230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E0435-BACA-D444-8417-1CABC56EA770}"/>
              </a:ext>
            </a:extLst>
          </p:cNvPr>
          <p:cNvSpPr/>
          <p:nvPr/>
        </p:nvSpPr>
        <p:spPr>
          <a:xfrm>
            <a:off x="2192775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2139E8-1D9B-3B42-931C-FF2A935E6000}"/>
              </a:ext>
            </a:extLst>
          </p:cNvPr>
          <p:cNvSpPr/>
          <p:nvPr/>
        </p:nvSpPr>
        <p:spPr>
          <a:xfrm>
            <a:off x="319365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7D08-8ABA-B44D-A292-84C7FF6558E5}"/>
              </a:ext>
            </a:extLst>
          </p:cNvPr>
          <p:cNvSpPr/>
          <p:nvPr/>
        </p:nvSpPr>
        <p:spPr>
          <a:xfrm>
            <a:off x="4192485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72516A-B6FA-ED40-9CFA-4E8D0B3FADC1}"/>
              </a:ext>
            </a:extLst>
          </p:cNvPr>
          <p:cNvSpPr/>
          <p:nvPr/>
        </p:nvSpPr>
        <p:spPr>
          <a:xfrm>
            <a:off x="419194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Oxygen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1963A5-5531-6E44-BB2C-474CD5FEF554}"/>
              </a:ext>
            </a:extLst>
          </p:cNvPr>
          <p:cNvSpPr/>
          <p:nvPr/>
        </p:nvSpPr>
        <p:spPr>
          <a:xfrm>
            <a:off x="419194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6AE45-4996-AB4A-BDCA-2B48FF8C88E0}"/>
              </a:ext>
            </a:extLst>
          </p:cNvPr>
          <p:cNvSpPr/>
          <p:nvPr/>
        </p:nvSpPr>
        <p:spPr>
          <a:xfrm>
            <a:off x="4192485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D5893D-0E2B-AD44-A621-14CDF4BA35F8}"/>
              </a:ext>
            </a:extLst>
          </p:cNvPr>
          <p:cNvSpPr/>
          <p:nvPr/>
        </p:nvSpPr>
        <p:spPr>
          <a:xfrm>
            <a:off x="875960" y="1742740"/>
            <a:ext cx="7238380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52DA0D-0DC7-2549-88ED-BDCFA36D4202}"/>
              </a:ext>
            </a:extLst>
          </p:cNvPr>
          <p:cNvSpPr/>
          <p:nvPr/>
        </p:nvSpPr>
        <p:spPr>
          <a:xfrm>
            <a:off x="7176896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B62A38-E064-434C-B8C7-8F4A06C137B9}"/>
              </a:ext>
            </a:extLst>
          </p:cNvPr>
          <p:cNvSpPr/>
          <p:nvPr/>
        </p:nvSpPr>
        <p:spPr>
          <a:xfrm>
            <a:off x="1197230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402BF-E15D-1149-89FE-B54D4FC43EB6}"/>
              </a:ext>
            </a:extLst>
          </p:cNvPr>
          <p:cNvSpPr/>
          <p:nvPr/>
        </p:nvSpPr>
        <p:spPr>
          <a:xfrm>
            <a:off x="5360961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22A1B2-3AB5-1940-AF58-ED4DA2F2BD9E}"/>
              </a:ext>
            </a:extLst>
          </p:cNvPr>
          <p:cNvSpPr/>
          <p:nvPr/>
        </p:nvSpPr>
        <p:spPr>
          <a:xfrm>
            <a:off x="5360961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99F625-F84B-8346-AEB6-3C4CDD3ADFA4}"/>
              </a:ext>
            </a:extLst>
          </p:cNvPr>
          <p:cNvSpPr/>
          <p:nvPr/>
        </p:nvSpPr>
        <p:spPr>
          <a:xfrm>
            <a:off x="319365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46D45F-4B78-F448-BD18-7DCA5A8E60C2}"/>
              </a:ext>
            </a:extLst>
          </p:cNvPr>
          <p:cNvSpPr/>
          <p:nvPr/>
        </p:nvSpPr>
        <p:spPr>
          <a:xfrm>
            <a:off x="3037011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FF2AB-F2F7-4346-A322-32593627361E}"/>
              </a:ext>
            </a:extLst>
          </p:cNvPr>
          <p:cNvSpPr/>
          <p:nvPr/>
        </p:nvSpPr>
        <p:spPr>
          <a:xfrm>
            <a:off x="3037011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D2ED10-3AA3-BD40-9EFB-7217C8A2BE0D}"/>
              </a:ext>
            </a:extLst>
          </p:cNvPr>
          <p:cNvSpPr/>
          <p:nvPr/>
        </p:nvSpPr>
        <p:spPr>
          <a:xfrm>
            <a:off x="1962027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E7BA268-4CCD-534F-976A-6DD8D1AEE324}"/>
              </a:ext>
            </a:extLst>
          </p:cNvPr>
          <p:cNvSpPr/>
          <p:nvPr/>
        </p:nvSpPr>
        <p:spPr>
          <a:xfrm>
            <a:off x="7174100" y="459733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C9B9EC-AE2D-6449-B0D6-7AC5F2F22303}"/>
              </a:ext>
            </a:extLst>
          </p:cNvPr>
          <p:cNvSpPr/>
          <p:nvPr/>
        </p:nvSpPr>
        <p:spPr>
          <a:xfrm>
            <a:off x="1967634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70DA02-874D-CE4B-89E8-5487E6E138D2}"/>
              </a:ext>
            </a:extLst>
          </p:cNvPr>
          <p:cNvSpPr/>
          <p:nvPr/>
        </p:nvSpPr>
        <p:spPr>
          <a:xfrm>
            <a:off x="419194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22A88-3229-4A45-A2C4-2855AF0D1E3F}"/>
              </a:ext>
            </a:extLst>
          </p:cNvPr>
          <p:cNvSpPr/>
          <p:nvPr/>
        </p:nvSpPr>
        <p:spPr>
          <a:xfrm>
            <a:off x="3686395" y="7109213"/>
            <a:ext cx="1693954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Convert nutrients to energy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9F011-7E00-BB40-8AFB-6FEB5C14416B}"/>
              </a:ext>
            </a:extLst>
          </p:cNvPr>
          <p:cNvSpPr/>
          <p:nvPr/>
        </p:nvSpPr>
        <p:spPr>
          <a:xfrm>
            <a:off x="7176896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BB98B2B-E7E9-1C4C-BC07-8AEB839B8370}"/>
              </a:ext>
            </a:extLst>
          </p:cNvPr>
          <p:cNvSpPr/>
          <p:nvPr/>
        </p:nvSpPr>
        <p:spPr>
          <a:xfrm>
            <a:off x="7176896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E840-CEAF-9947-8016-98AF13F2601E}"/>
              </a:ext>
            </a:extLst>
          </p:cNvPr>
          <p:cNvSpPr txBox="1"/>
          <p:nvPr/>
        </p:nvSpPr>
        <p:spPr>
          <a:xfrm>
            <a:off x="4130928" y="868326"/>
            <a:ext cx="87075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3" b="1" u="sng" dirty="0"/>
              <a:t>HUMAN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7A300F9-69E0-1042-B748-17E68FCD56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883030" y="2762444"/>
            <a:ext cx="309745" cy="483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756C2B6-AECE-0247-AC48-610ADA13C9B7}"/>
              </a:ext>
            </a:extLst>
          </p:cNvPr>
          <p:cNvCxnSpPr>
            <a:cxnSpLocks/>
            <a:stCxn id="8" idx="3"/>
            <a:endCxn id="129" idx="1"/>
          </p:cNvCxnSpPr>
          <p:nvPr/>
        </p:nvCxnSpPr>
        <p:spPr>
          <a:xfrm>
            <a:off x="3879454" y="2762444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F547C74-6522-7045-AF61-E783277F98D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527082" y="2064384"/>
            <a:ext cx="0" cy="53804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54AB61C-1EA3-F549-908A-484395BFD424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>
          <a:xfrm>
            <a:off x="3379911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BAF6E1-27F4-1E4D-A179-39714483144B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>
            <a:off x="5703861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51FA36E-9FAB-5242-9839-FAFED9C89221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4535385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9019346-E7EC-0240-B93B-B38930A91FF8}"/>
              </a:ext>
            </a:extLst>
          </p:cNvPr>
          <p:cNvCxnSpPr>
            <a:cxnSpLocks/>
            <a:stCxn id="151" idx="0"/>
            <a:endCxn id="99" idx="2"/>
          </p:cNvCxnSpPr>
          <p:nvPr/>
        </p:nvCxnSpPr>
        <p:spPr>
          <a:xfrm flipV="1">
            <a:off x="2304927" y="6166664"/>
            <a:ext cx="5607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AAF62EA-7E55-DB44-932B-17144A1953E7}"/>
              </a:ext>
            </a:extLst>
          </p:cNvPr>
          <p:cNvCxnSpPr>
            <a:cxnSpLocks/>
          </p:cNvCxnSpPr>
          <p:nvPr/>
        </p:nvCxnSpPr>
        <p:spPr>
          <a:xfrm flipV="1">
            <a:off x="7519796" y="4306578"/>
            <a:ext cx="0" cy="29182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BEDB85-B980-144B-99A8-01E9F9236937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7519796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535AAA7-23E7-BB41-9288-E8EF7EB049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862696" y="2757548"/>
            <a:ext cx="5477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668" y="2137094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77309" y="3427246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F80DE4-4868-FD48-B1D9-B4CBA84B1F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78575" y="2762444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D84E6FD-AB04-4148-BFF0-15BB6D9DFD20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098194" y="6791957"/>
            <a:ext cx="605667" cy="31278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44463-62B9-8249-B075-980C17F2B4ED}"/>
              </a:ext>
            </a:extLst>
          </p:cNvPr>
          <p:cNvCxnSpPr>
            <a:cxnSpLocks/>
            <a:stCxn id="68" idx="2"/>
            <a:endCxn id="158" idx="0"/>
          </p:cNvCxnSpPr>
          <p:nvPr/>
        </p:nvCxnSpPr>
        <p:spPr>
          <a:xfrm flipH="1">
            <a:off x="4533372" y="6791957"/>
            <a:ext cx="2013" cy="31725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5BBB474-B79A-524D-B938-C98D52918948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3379911" y="6791957"/>
            <a:ext cx="562809" cy="31627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72EDFE4E-1A3B-894D-9FF9-3FCA5F68956B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7519796" y="6791957"/>
            <a:ext cx="0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42AD5-CF60-3849-B6CA-5836B12873D0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883030" y="3427246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CF5DB38-B9DA-4648-8184-14A949CE8A8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2878575" y="3427246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159F7D2-9986-7940-BD31-41DACE8764B8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3879454" y="3427246"/>
            <a:ext cx="13138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EA909AB-679F-A341-94F4-9D0A5B4334E8}"/>
              </a:ext>
            </a:extLst>
          </p:cNvPr>
          <p:cNvCxnSpPr>
            <a:cxnSpLocks/>
          </p:cNvCxnSpPr>
          <p:nvPr/>
        </p:nvCxnSpPr>
        <p:spPr>
          <a:xfrm>
            <a:off x="6519601" y="2064384"/>
            <a:ext cx="6665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3EFCA2A-7534-6E46-991A-E8C207E001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527082" y="2922464"/>
            <a:ext cx="0" cy="50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81B42635-F36F-5A42-99F4-F56917161D7A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7519796" y="2298163"/>
            <a:ext cx="6970" cy="2993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56979252-8D52-0F4D-ADAC-B9F6DB498F4A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3379911" y="5257954"/>
            <a:ext cx="0" cy="58867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8C994C95-DE7C-0D4D-95D6-CD25321A44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535385" y="5381271"/>
            <a:ext cx="0" cy="4653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4FDCA6B8-E7D8-324C-B43F-0EA6915FD7E8}"/>
              </a:ext>
            </a:extLst>
          </p:cNvPr>
          <p:cNvCxnSpPr>
            <a:cxnSpLocks/>
          </p:cNvCxnSpPr>
          <p:nvPr/>
        </p:nvCxnSpPr>
        <p:spPr>
          <a:xfrm>
            <a:off x="4533372" y="5381271"/>
            <a:ext cx="1486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B5091B8A-876D-F844-B9C1-05EE034468BF}"/>
              </a:ext>
            </a:extLst>
          </p:cNvPr>
          <p:cNvCxnSpPr>
            <a:cxnSpLocks/>
          </p:cNvCxnSpPr>
          <p:nvPr/>
        </p:nvCxnSpPr>
        <p:spPr>
          <a:xfrm flipH="1">
            <a:off x="3372028" y="5257954"/>
            <a:ext cx="19438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5673DA9A-6CFD-D94B-BB33-D6B4B304D2E7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4877744" y="4771511"/>
            <a:ext cx="22045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6A7A71D-6285-F54A-A81C-E5924CEF2DBF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5380349" y="7251275"/>
            <a:ext cx="214641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0DB836E8-634C-5544-8769-841F35845E8F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2303510" y="6791957"/>
            <a:ext cx="1417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8520133-91B8-4A43-8321-E3F34E3CE5B1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2312718" y="7251275"/>
            <a:ext cx="137367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322B7F3D-5067-7F49-B464-7708CB906B7F}"/>
              </a:ext>
            </a:extLst>
          </p:cNvPr>
          <p:cNvCxnSpPr>
            <a:cxnSpLocks/>
          </p:cNvCxnSpPr>
          <p:nvPr/>
        </p:nvCxnSpPr>
        <p:spPr>
          <a:xfrm>
            <a:off x="4534844" y="4310680"/>
            <a:ext cx="0" cy="3008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A9D2AB48-E966-2D48-9974-40C1528360B5}"/>
              </a:ext>
            </a:extLst>
          </p:cNvPr>
          <p:cNvCxnSpPr>
            <a:cxnSpLocks/>
            <a:stCxn id="57" idx="3"/>
            <a:endCxn id="73" idx="1"/>
          </p:cNvCxnSpPr>
          <p:nvPr/>
        </p:nvCxnSpPr>
        <p:spPr>
          <a:xfrm>
            <a:off x="3879454" y="4150660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0045145-57DB-F846-8B80-84CEDC73415A}"/>
              </a:ext>
            </a:extLst>
          </p:cNvPr>
          <p:cNvCxnSpPr>
            <a:cxnSpLocks/>
            <a:stCxn id="114" idx="1"/>
            <a:endCxn id="92" idx="3"/>
          </p:cNvCxnSpPr>
          <p:nvPr/>
        </p:nvCxnSpPr>
        <p:spPr>
          <a:xfrm flipH="1">
            <a:off x="1883030" y="4771511"/>
            <a:ext cx="13106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997267C9-266A-C74F-AB51-F404D1C8DE97}"/>
              </a:ext>
            </a:extLst>
          </p:cNvPr>
          <p:cNvCxnSpPr>
            <a:cxnSpLocks/>
            <a:stCxn id="74" idx="1"/>
            <a:endCxn id="114" idx="3"/>
          </p:cNvCxnSpPr>
          <p:nvPr/>
        </p:nvCxnSpPr>
        <p:spPr>
          <a:xfrm flipH="1">
            <a:off x="3879454" y="4771511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0C3D989-9B24-AB4B-AC21-4228A0B8BE53}"/>
              </a:ext>
            </a:extLst>
          </p:cNvPr>
          <p:cNvCxnSpPr>
            <a:cxnSpLocks/>
          </p:cNvCxnSpPr>
          <p:nvPr/>
        </p:nvCxnSpPr>
        <p:spPr>
          <a:xfrm flipH="1">
            <a:off x="4885049" y="4148609"/>
            <a:ext cx="438744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9B29F180-8DBD-074D-AC99-8B5FF294E51A}"/>
              </a:ext>
            </a:extLst>
          </p:cNvPr>
          <p:cNvCxnSpPr>
            <a:cxnSpLocks/>
            <a:stCxn id="161" idx="0"/>
            <a:endCxn id="159" idx="2"/>
          </p:cNvCxnSpPr>
          <p:nvPr/>
        </p:nvCxnSpPr>
        <p:spPr>
          <a:xfrm flipV="1">
            <a:off x="7517000" y="3700362"/>
            <a:ext cx="2796" cy="28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12069212-623A-7D44-A595-2263DC1E8562}"/>
              </a:ext>
            </a:extLst>
          </p:cNvPr>
          <p:cNvCxnSpPr>
            <a:cxnSpLocks/>
          </p:cNvCxnSpPr>
          <p:nvPr/>
        </p:nvCxnSpPr>
        <p:spPr>
          <a:xfrm flipV="1">
            <a:off x="5320809" y="4147331"/>
            <a:ext cx="0" cy="111062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E0A19394-E125-CA41-AB90-45E5F8925C49}"/>
              </a:ext>
            </a:extLst>
          </p:cNvPr>
          <p:cNvSpPr txBox="1"/>
          <p:nvPr/>
        </p:nvSpPr>
        <p:spPr>
          <a:xfrm>
            <a:off x="8191582" y="23548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</p:cNvCxnSpPr>
          <p:nvPr/>
        </p:nvCxnSpPr>
        <p:spPr>
          <a:xfrm flipV="1">
            <a:off x="703825" y="4148609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0A7894EE-439E-5246-B2D3-CF6F5C0AC087}"/>
              </a:ext>
            </a:extLst>
          </p:cNvPr>
          <p:cNvSpPr txBox="1"/>
          <p:nvPr/>
        </p:nvSpPr>
        <p:spPr>
          <a:xfrm>
            <a:off x="8191582" y="314335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63ECBD-3A70-CA40-BF1E-1897FC3EA437}"/>
              </a:ext>
            </a:extLst>
          </p:cNvPr>
          <p:cNvSpPr txBox="1"/>
          <p:nvPr/>
        </p:nvSpPr>
        <p:spPr>
          <a:xfrm>
            <a:off x="7045713" y="1457945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Organ System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F935B8-89FF-CE4D-B76E-1A9B4BF267C2}"/>
              </a:ext>
            </a:extLst>
          </p:cNvPr>
          <p:cNvSpPr txBox="1"/>
          <p:nvPr/>
        </p:nvSpPr>
        <p:spPr>
          <a:xfrm>
            <a:off x="8089192" y="721846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E8240-F55A-D243-A305-AA906B2175A4}"/>
              </a:ext>
            </a:extLst>
          </p:cNvPr>
          <p:cNvCxnSpPr>
            <a:cxnSpLocks/>
            <a:stCxn id="82" idx="0"/>
            <a:endCxn id="195" idx="2"/>
          </p:cNvCxnSpPr>
          <p:nvPr/>
        </p:nvCxnSpPr>
        <p:spPr>
          <a:xfrm flipH="1" flipV="1">
            <a:off x="7517000" y="4917378"/>
            <a:ext cx="2796" cy="3072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D082F9-3AC9-8B4C-BC00-1500D79D04F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40130" y="2297114"/>
            <a:ext cx="0" cy="310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C0B1D-8E9E-CC46-91C8-7E7C4E43153E}"/>
              </a:ext>
            </a:extLst>
          </p:cNvPr>
          <p:cNvCxnSpPr>
            <a:cxnSpLocks/>
            <a:stCxn id="129" idx="3"/>
            <a:endCxn id="9" idx="1"/>
          </p:cNvCxnSpPr>
          <p:nvPr/>
        </p:nvCxnSpPr>
        <p:spPr>
          <a:xfrm>
            <a:off x="4877744" y="2762444"/>
            <a:ext cx="315586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AB60667-0832-3342-B53C-BBC51858FB14}"/>
              </a:ext>
            </a:extLst>
          </p:cNvPr>
          <p:cNvCxnSpPr>
            <a:cxnSpLocks/>
          </p:cNvCxnSpPr>
          <p:nvPr/>
        </p:nvCxnSpPr>
        <p:spPr>
          <a:xfrm>
            <a:off x="5873899" y="2688873"/>
            <a:ext cx="3102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2D0079AE-28A6-7947-88A4-B09A7692BFAB}"/>
              </a:ext>
            </a:extLst>
          </p:cNvPr>
          <p:cNvCxnSpPr>
            <a:cxnSpLocks/>
          </p:cNvCxnSpPr>
          <p:nvPr/>
        </p:nvCxnSpPr>
        <p:spPr>
          <a:xfrm>
            <a:off x="5873899" y="2828088"/>
            <a:ext cx="1459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56FD5046-D42A-6947-B524-088591C5674D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1883030" y="4150660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3A63F7-3268-CB49-BDDA-633A13A43796}"/>
              </a:ext>
            </a:extLst>
          </p:cNvPr>
          <p:cNvCxnSpPr>
            <a:cxnSpLocks/>
            <a:stCxn id="148" idx="0"/>
            <a:endCxn id="82" idx="2"/>
          </p:cNvCxnSpPr>
          <p:nvPr/>
        </p:nvCxnSpPr>
        <p:spPr>
          <a:xfrm flipV="1">
            <a:off x="7519796" y="5544714"/>
            <a:ext cx="0" cy="3019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E442D5C-A367-C747-A987-56813EDCEA39}"/>
              </a:ext>
            </a:extLst>
          </p:cNvPr>
          <p:cNvCxnSpPr>
            <a:cxnSpLocks/>
          </p:cNvCxnSpPr>
          <p:nvPr/>
        </p:nvCxnSpPr>
        <p:spPr>
          <a:xfrm flipH="1">
            <a:off x="5873899" y="5479078"/>
            <a:ext cx="1302998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D3460F-4C92-3B4C-A610-9F685B91D864}"/>
              </a:ext>
            </a:extLst>
          </p:cNvPr>
          <p:cNvSpPr/>
          <p:nvPr/>
        </p:nvSpPr>
        <p:spPr>
          <a:xfrm>
            <a:off x="7176896" y="338032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Liquid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B7BC5A5-0FCE-0D48-8678-08C8FD888E00}"/>
              </a:ext>
            </a:extLst>
          </p:cNvPr>
          <p:cNvCxnSpPr>
            <a:cxnSpLocks/>
          </p:cNvCxnSpPr>
          <p:nvPr/>
        </p:nvCxnSpPr>
        <p:spPr>
          <a:xfrm>
            <a:off x="7869322" y="3544445"/>
            <a:ext cx="541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C275B67-37EF-E745-B6E2-89EE6464BC62}"/>
              </a:ext>
            </a:extLst>
          </p:cNvPr>
          <p:cNvSpPr/>
          <p:nvPr/>
        </p:nvSpPr>
        <p:spPr>
          <a:xfrm>
            <a:off x="7174100" y="398653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5B2E6-4BE1-5048-8FD5-BA5969CDE369}"/>
              </a:ext>
            </a:extLst>
          </p:cNvPr>
          <p:cNvSpPr txBox="1"/>
          <p:nvPr/>
        </p:nvSpPr>
        <p:spPr>
          <a:xfrm>
            <a:off x="5492500" y="5331244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1EEE564-AC68-2B4C-86A9-9D872F8ED310}"/>
              </a:ext>
            </a:extLst>
          </p:cNvPr>
          <p:cNvSpPr txBox="1"/>
          <p:nvPr/>
        </p:nvSpPr>
        <p:spPr>
          <a:xfrm>
            <a:off x="6458406" y="5348591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7BE7628-1AFA-8D4E-93AC-04805AF6048B}"/>
              </a:ext>
            </a:extLst>
          </p:cNvPr>
          <p:cNvCxnSpPr>
            <a:cxnSpLocks/>
          </p:cNvCxnSpPr>
          <p:nvPr/>
        </p:nvCxnSpPr>
        <p:spPr>
          <a:xfrm flipV="1">
            <a:off x="6019894" y="2828089"/>
            <a:ext cx="0" cy="255318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8CEEDD-10B4-D445-893C-68D098811138}"/>
              </a:ext>
            </a:extLst>
          </p:cNvPr>
          <p:cNvCxnSpPr>
            <a:cxnSpLocks/>
          </p:cNvCxnSpPr>
          <p:nvPr/>
        </p:nvCxnSpPr>
        <p:spPr>
          <a:xfrm>
            <a:off x="5875757" y="5480501"/>
            <a:ext cx="1254" cy="36391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968E02E8-0162-D74C-A10D-ECEBBFBB7C63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2310534" y="5170695"/>
            <a:ext cx="0" cy="67592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127995-827D-774B-B0BA-243CA404B250}"/>
              </a:ext>
            </a:extLst>
          </p:cNvPr>
          <p:cNvCxnSpPr>
            <a:cxnSpLocks/>
          </p:cNvCxnSpPr>
          <p:nvPr/>
        </p:nvCxnSpPr>
        <p:spPr>
          <a:xfrm>
            <a:off x="969679" y="7620529"/>
            <a:ext cx="7440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9241257-D649-BD4D-9B5C-A4AAE5BA23DE}"/>
              </a:ext>
            </a:extLst>
          </p:cNvPr>
          <p:cNvCxnSpPr>
            <a:cxnSpLocks/>
          </p:cNvCxnSpPr>
          <p:nvPr/>
        </p:nvCxnSpPr>
        <p:spPr>
          <a:xfrm flipV="1">
            <a:off x="969679" y="4779070"/>
            <a:ext cx="0" cy="283950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31339F-D872-854F-9674-D8688D3FC332}"/>
              </a:ext>
            </a:extLst>
          </p:cNvPr>
          <p:cNvCxnSpPr>
            <a:cxnSpLocks/>
          </p:cNvCxnSpPr>
          <p:nvPr/>
        </p:nvCxnSpPr>
        <p:spPr>
          <a:xfrm>
            <a:off x="961937" y="4771511"/>
            <a:ext cx="2352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>
            <a:extLst>
              <a:ext uri="{FF2B5EF4-FFF2-40B4-BE49-F238E27FC236}">
                <a16:creationId xmlns:a16="http://schemas.microsoft.com/office/drawing/2014/main" id="{45F15164-C8EA-3844-9AF3-033036DB0CD2}"/>
              </a:ext>
            </a:extLst>
          </p:cNvPr>
          <p:cNvSpPr txBox="1"/>
          <p:nvPr/>
        </p:nvSpPr>
        <p:spPr>
          <a:xfrm>
            <a:off x="5991386" y="3386672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9CD04CE-C686-4A49-8805-C68B5918B960}"/>
              </a:ext>
            </a:extLst>
          </p:cNvPr>
          <p:cNvCxnSpPr>
            <a:cxnSpLocks/>
          </p:cNvCxnSpPr>
          <p:nvPr/>
        </p:nvCxnSpPr>
        <p:spPr>
          <a:xfrm>
            <a:off x="5879130" y="3430814"/>
            <a:ext cx="6479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408AC5-3DF9-9E46-94A6-6DE2473CCCBC}"/>
              </a:ext>
            </a:extLst>
          </p:cNvPr>
          <p:cNvCxnSpPr>
            <a:cxnSpLocks/>
            <a:stCxn id="102" idx="3"/>
            <a:endCxn id="147" idx="1"/>
          </p:cNvCxnSpPr>
          <p:nvPr/>
        </p:nvCxnSpPr>
        <p:spPr>
          <a:xfrm>
            <a:off x="6046761" y="6631937"/>
            <a:ext cx="113013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FC0E782-8325-8E4E-936E-67BACDA3AE38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536230" y="3587266"/>
            <a:ext cx="0" cy="22571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A5B2B01-E1C8-334F-A175-E5DDF2E51050}"/>
              </a:ext>
            </a:extLst>
          </p:cNvPr>
          <p:cNvCxnSpPr>
            <a:cxnSpLocks/>
          </p:cNvCxnSpPr>
          <p:nvPr/>
        </p:nvCxnSpPr>
        <p:spPr>
          <a:xfrm>
            <a:off x="2304635" y="5170695"/>
            <a:ext cx="27935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18DB050-82BB-354B-B167-67A5A0D18209}"/>
              </a:ext>
            </a:extLst>
          </p:cNvPr>
          <p:cNvCxnSpPr>
            <a:cxnSpLocks/>
          </p:cNvCxnSpPr>
          <p:nvPr/>
        </p:nvCxnSpPr>
        <p:spPr>
          <a:xfrm>
            <a:off x="5104093" y="4766207"/>
            <a:ext cx="0" cy="40448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Rectangle 459">
            <a:extLst>
              <a:ext uri="{FF2B5EF4-FFF2-40B4-BE49-F238E27FC236}">
                <a16:creationId xmlns:a16="http://schemas.microsoft.com/office/drawing/2014/main" id="{7CD4BAFC-E654-454B-9B47-C52E1235E21C}"/>
              </a:ext>
            </a:extLst>
          </p:cNvPr>
          <p:cNvSpPr/>
          <p:nvPr/>
        </p:nvSpPr>
        <p:spPr>
          <a:xfrm>
            <a:off x="6813073" y="1489628"/>
            <a:ext cx="252204" cy="18124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C6A7B8E-EABC-9D4B-873F-527B7899625B}"/>
              </a:ext>
            </a:extLst>
          </p:cNvPr>
          <p:cNvSpPr txBox="1"/>
          <p:nvPr/>
        </p:nvSpPr>
        <p:spPr>
          <a:xfrm>
            <a:off x="3259090" y="3806652"/>
            <a:ext cx="43364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>
            <a:spAutoFit/>
          </a:bodyPr>
          <a:lstStyle/>
          <a:p>
            <a:r>
              <a:rPr lang="en-US" sz="1000" dirty="0"/>
              <a:t>Trachea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1C929D8-3E51-9944-9584-8F7C0B473DDA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2878575" y="4150660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73D7335-E956-9448-9AA8-73B8C07E660B}"/>
              </a:ext>
            </a:extLst>
          </p:cNvPr>
          <p:cNvSpPr txBox="1"/>
          <p:nvPr/>
        </p:nvSpPr>
        <p:spPr>
          <a:xfrm>
            <a:off x="1914422" y="1943603"/>
            <a:ext cx="3727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9144" bIns="0" rtlCol="0">
            <a:spAutoFit/>
          </a:bodyPr>
          <a:lstStyle/>
          <a:p>
            <a:r>
              <a:rPr lang="en-US" sz="1000" dirty="0"/>
              <a:t>Mouth</a:t>
            </a:r>
          </a:p>
        </p:txBody>
      </p:sp>
    </p:spTree>
    <p:extLst>
      <p:ext uri="{BB962C8B-B14F-4D97-AF65-F5344CB8AC3E}">
        <p14:creationId xmlns:p14="http://schemas.microsoft.com/office/powerpoint/2010/main" val="97659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9CB14B8-6F8C-8046-A2A2-6B829AC34114}"/>
              </a:ext>
            </a:extLst>
          </p:cNvPr>
          <p:cNvGrpSpPr/>
          <p:nvPr/>
        </p:nvGrpSpPr>
        <p:grpSpPr>
          <a:xfrm>
            <a:off x="1148473" y="1908387"/>
            <a:ext cx="6785563" cy="5564672"/>
            <a:chOff x="1148473" y="1908387"/>
            <a:chExt cx="6785563" cy="5564672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CF91D30-F4D3-D74C-A178-A40BC052528C}"/>
                </a:ext>
              </a:extLst>
            </p:cNvPr>
            <p:cNvSpPr/>
            <p:nvPr/>
          </p:nvSpPr>
          <p:spPr>
            <a:xfrm>
              <a:off x="1148473" y="1908387"/>
              <a:ext cx="803345" cy="175268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8D0C93D-596E-9F46-9082-025348654ED1}"/>
                </a:ext>
              </a:extLst>
            </p:cNvPr>
            <p:cNvSpPr/>
            <p:nvPr/>
          </p:nvSpPr>
          <p:spPr>
            <a:xfrm>
              <a:off x="2128961" y="2498948"/>
              <a:ext cx="814046" cy="116212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166B75D1-85EC-3245-B14B-42C747548678}"/>
                </a:ext>
              </a:extLst>
            </p:cNvPr>
            <p:cNvSpPr/>
            <p:nvPr/>
          </p:nvSpPr>
          <p:spPr>
            <a:xfrm>
              <a:off x="3139126" y="2498948"/>
              <a:ext cx="795346" cy="116212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05318C0-3230-FE4F-93C7-DBC08AD02924}"/>
                </a:ext>
              </a:extLst>
            </p:cNvPr>
            <p:cNvSpPr/>
            <p:nvPr/>
          </p:nvSpPr>
          <p:spPr>
            <a:xfrm>
              <a:off x="7119743" y="1911223"/>
              <a:ext cx="814046" cy="1063593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0378A3F-9F56-FF4E-9CD6-8B778327EB00}"/>
                </a:ext>
              </a:extLst>
            </p:cNvPr>
            <p:cNvSpPr/>
            <p:nvPr/>
          </p:nvSpPr>
          <p:spPr>
            <a:xfrm>
              <a:off x="4130928" y="2498964"/>
              <a:ext cx="2800774" cy="115982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0B6C91A-E965-3944-AFF4-F78EB6FFF90E}"/>
                </a:ext>
              </a:extLst>
            </p:cNvPr>
            <p:cNvSpPr/>
            <p:nvPr/>
          </p:nvSpPr>
          <p:spPr>
            <a:xfrm>
              <a:off x="1148473" y="3914301"/>
              <a:ext cx="1807636" cy="109203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C57557C-F07A-C64C-BD91-5A258AA22DE9}"/>
                </a:ext>
              </a:extLst>
            </p:cNvPr>
            <p:cNvSpPr/>
            <p:nvPr/>
          </p:nvSpPr>
          <p:spPr>
            <a:xfrm>
              <a:off x="3073369" y="3912443"/>
              <a:ext cx="872344" cy="109389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2953EC8-E621-B645-AF06-9295804F2175}"/>
                </a:ext>
              </a:extLst>
            </p:cNvPr>
            <p:cNvSpPr/>
            <p:nvPr/>
          </p:nvSpPr>
          <p:spPr>
            <a:xfrm>
              <a:off x="4071012" y="3912443"/>
              <a:ext cx="848916" cy="109389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6D068A2-EAF9-DC4D-B97C-99F1EEDF2BF7}"/>
                </a:ext>
              </a:extLst>
            </p:cNvPr>
            <p:cNvSpPr/>
            <p:nvPr/>
          </p:nvSpPr>
          <p:spPr>
            <a:xfrm>
              <a:off x="3611871" y="7053418"/>
              <a:ext cx="1926401" cy="41964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3C4DB3F7-A324-8847-A2E8-E607F7D47C87}"/>
                </a:ext>
              </a:extLst>
            </p:cNvPr>
            <p:cNvSpPr/>
            <p:nvPr/>
          </p:nvSpPr>
          <p:spPr>
            <a:xfrm>
              <a:off x="6907946" y="4528104"/>
              <a:ext cx="1025843" cy="44339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732AF3E-82E8-0E4B-B7D7-D8572526172D}"/>
                </a:ext>
              </a:extLst>
            </p:cNvPr>
            <p:cNvSpPr/>
            <p:nvPr/>
          </p:nvSpPr>
          <p:spPr>
            <a:xfrm>
              <a:off x="7119743" y="5163127"/>
              <a:ext cx="814046" cy="48383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9F03B84A-B75D-AF48-BD56-96930CF30D69}"/>
                </a:ext>
              </a:extLst>
            </p:cNvPr>
            <p:cNvSpPr/>
            <p:nvPr/>
          </p:nvSpPr>
          <p:spPr>
            <a:xfrm>
              <a:off x="1820488" y="5791399"/>
              <a:ext cx="6113548" cy="42781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D495AB86-D669-AD43-BE77-E2C22D3B3A0E}"/>
                </a:ext>
              </a:extLst>
            </p:cNvPr>
            <p:cNvSpPr/>
            <p:nvPr/>
          </p:nvSpPr>
          <p:spPr>
            <a:xfrm>
              <a:off x="1820487" y="6410236"/>
              <a:ext cx="6091344" cy="43493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13C86CC-0029-4B42-9B58-0EDA24A7C0DF}"/>
                </a:ext>
              </a:extLst>
            </p:cNvPr>
            <p:cNvSpPr/>
            <p:nvPr/>
          </p:nvSpPr>
          <p:spPr>
            <a:xfrm>
              <a:off x="7110507" y="3303193"/>
              <a:ext cx="815840" cy="109975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1197230" y="19770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7AB10-A8C7-F14F-B94C-DBECE342874B}"/>
              </a:ext>
            </a:extLst>
          </p:cNvPr>
          <p:cNvSpPr/>
          <p:nvPr/>
        </p:nvSpPr>
        <p:spPr>
          <a:xfrm>
            <a:off x="1197230" y="260725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C17E8-6F4D-464F-828B-6648094F41A8}"/>
              </a:ext>
            </a:extLst>
          </p:cNvPr>
          <p:cNvSpPr/>
          <p:nvPr/>
        </p:nvSpPr>
        <p:spPr>
          <a:xfrm>
            <a:off x="2192775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7D2EF-DF83-1246-9401-C0061C7EA017}"/>
              </a:ext>
            </a:extLst>
          </p:cNvPr>
          <p:cNvSpPr/>
          <p:nvPr/>
        </p:nvSpPr>
        <p:spPr>
          <a:xfrm>
            <a:off x="319365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FA970-9BF1-3D4D-9CE7-763B51B50587}"/>
              </a:ext>
            </a:extLst>
          </p:cNvPr>
          <p:cNvSpPr/>
          <p:nvPr/>
        </p:nvSpPr>
        <p:spPr>
          <a:xfrm>
            <a:off x="5193330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84C4E-C05F-7B41-B5F8-8D38785F4B22}"/>
              </a:ext>
            </a:extLst>
          </p:cNvPr>
          <p:cNvSpPr/>
          <p:nvPr/>
        </p:nvSpPr>
        <p:spPr>
          <a:xfrm>
            <a:off x="6184182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201B2-BFB5-3D42-AE0C-FED2292FD2D5}"/>
              </a:ext>
            </a:extLst>
          </p:cNvPr>
          <p:cNvSpPr/>
          <p:nvPr/>
        </p:nvSpPr>
        <p:spPr>
          <a:xfrm>
            <a:off x="7183866" y="197812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09B2E-D371-5E48-B0D3-155330E1A9D5}"/>
              </a:ext>
            </a:extLst>
          </p:cNvPr>
          <p:cNvSpPr/>
          <p:nvPr/>
        </p:nvSpPr>
        <p:spPr>
          <a:xfrm>
            <a:off x="7176896" y="259752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346433" y="177701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 </a:t>
            </a:r>
          </a:p>
          <a:p>
            <a:r>
              <a:rPr lang="en-US" sz="1000" dirty="0"/>
              <a:t>(Food)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0AE39-E98D-784A-B292-ADADB99D42A8}"/>
              </a:ext>
            </a:extLst>
          </p:cNvPr>
          <p:cNvSpPr txBox="1"/>
          <p:nvPr/>
        </p:nvSpPr>
        <p:spPr>
          <a:xfrm>
            <a:off x="313151" y="3042040"/>
            <a:ext cx="58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(Water)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11972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359B-D24D-F643-9850-97C58BEDDFCC}"/>
              </a:ext>
            </a:extLst>
          </p:cNvPr>
          <p:cNvSpPr/>
          <p:nvPr/>
        </p:nvSpPr>
        <p:spPr>
          <a:xfrm>
            <a:off x="2192775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2C7BB-1808-9E4E-B130-7131299ABAB6}"/>
              </a:ext>
            </a:extLst>
          </p:cNvPr>
          <p:cNvSpPr/>
          <p:nvPr/>
        </p:nvSpPr>
        <p:spPr>
          <a:xfrm>
            <a:off x="3193654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61C62E-3D1D-774E-9344-F77AA1158B38}"/>
              </a:ext>
            </a:extLst>
          </p:cNvPr>
          <p:cNvSpPr/>
          <p:nvPr/>
        </p:nvSpPr>
        <p:spPr>
          <a:xfrm>
            <a:off x="5193330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406583" y="3777574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  <a:br>
              <a:rPr lang="en-US" sz="1000" dirty="0"/>
            </a:br>
            <a:r>
              <a:rPr lang="en-US" sz="1000" dirty="0"/>
              <a:t>(Air)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1197230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E0435-BACA-D444-8417-1CABC56EA770}"/>
              </a:ext>
            </a:extLst>
          </p:cNvPr>
          <p:cNvSpPr/>
          <p:nvPr/>
        </p:nvSpPr>
        <p:spPr>
          <a:xfrm>
            <a:off x="2192775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2139E8-1D9B-3B42-931C-FF2A935E6000}"/>
              </a:ext>
            </a:extLst>
          </p:cNvPr>
          <p:cNvSpPr/>
          <p:nvPr/>
        </p:nvSpPr>
        <p:spPr>
          <a:xfrm>
            <a:off x="319365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7D08-8ABA-B44D-A292-84C7FF6558E5}"/>
              </a:ext>
            </a:extLst>
          </p:cNvPr>
          <p:cNvSpPr/>
          <p:nvPr/>
        </p:nvSpPr>
        <p:spPr>
          <a:xfrm>
            <a:off x="4192485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72516A-B6FA-ED40-9CFA-4E8D0B3FADC1}"/>
              </a:ext>
            </a:extLst>
          </p:cNvPr>
          <p:cNvSpPr/>
          <p:nvPr/>
        </p:nvSpPr>
        <p:spPr>
          <a:xfrm>
            <a:off x="4191944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Oxygen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1963A5-5531-6E44-BB2C-474CD5FEF554}"/>
              </a:ext>
            </a:extLst>
          </p:cNvPr>
          <p:cNvSpPr/>
          <p:nvPr/>
        </p:nvSpPr>
        <p:spPr>
          <a:xfrm>
            <a:off x="419194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6AE45-4996-AB4A-BDCA-2B48FF8C88E0}"/>
              </a:ext>
            </a:extLst>
          </p:cNvPr>
          <p:cNvSpPr/>
          <p:nvPr/>
        </p:nvSpPr>
        <p:spPr>
          <a:xfrm>
            <a:off x="4192485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D5893D-0E2B-AD44-A621-14CDF4BA35F8}"/>
              </a:ext>
            </a:extLst>
          </p:cNvPr>
          <p:cNvSpPr/>
          <p:nvPr/>
        </p:nvSpPr>
        <p:spPr>
          <a:xfrm>
            <a:off x="875960" y="1742740"/>
            <a:ext cx="7238380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52DA0D-0DC7-2549-88ED-BDCFA36D4202}"/>
              </a:ext>
            </a:extLst>
          </p:cNvPr>
          <p:cNvSpPr/>
          <p:nvPr/>
        </p:nvSpPr>
        <p:spPr>
          <a:xfrm>
            <a:off x="7176896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B62A38-E064-434C-B8C7-8F4A06C137B9}"/>
              </a:ext>
            </a:extLst>
          </p:cNvPr>
          <p:cNvSpPr/>
          <p:nvPr/>
        </p:nvSpPr>
        <p:spPr>
          <a:xfrm>
            <a:off x="1197230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402BF-E15D-1149-89FE-B54D4FC43EB6}"/>
              </a:ext>
            </a:extLst>
          </p:cNvPr>
          <p:cNvSpPr/>
          <p:nvPr/>
        </p:nvSpPr>
        <p:spPr>
          <a:xfrm>
            <a:off x="5360961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22A1B2-3AB5-1940-AF58-ED4DA2F2BD9E}"/>
              </a:ext>
            </a:extLst>
          </p:cNvPr>
          <p:cNvSpPr/>
          <p:nvPr/>
        </p:nvSpPr>
        <p:spPr>
          <a:xfrm>
            <a:off x="5360961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99F625-F84B-8346-AEB6-3C4CDD3ADFA4}"/>
              </a:ext>
            </a:extLst>
          </p:cNvPr>
          <p:cNvSpPr/>
          <p:nvPr/>
        </p:nvSpPr>
        <p:spPr>
          <a:xfrm>
            <a:off x="3193654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46D45F-4B78-F448-BD18-7DCA5A8E60C2}"/>
              </a:ext>
            </a:extLst>
          </p:cNvPr>
          <p:cNvSpPr/>
          <p:nvPr/>
        </p:nvSpPr>
        <p:spPr>
          <a:xfrm>
            <a:off x="3037011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FF2AB-F2F7-4346-A322-32593627361E}"/>
              </a:ext>
            </a:extLst>
          </p:cNvPr>
          <p:cNvSpPr/>
          <p:nvPr/>
        </p:nvSpPr>
        <p:spPr>
          <a:xfrm>
            <a:off x="3037011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D2ED10-3AA3-BD40-9EFB-7217C8A2BE0D}"/>
              </a:ext>
            </a:extLst>
          </p:cNvPr>
          <p:cNvSpPr/>
          <p:nvPr/>
        </p:nvSpPr>
        <p:spPr>
          <a:xfrm>
            <a:off x="1962027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E7BA268-4CCD-534F-976A-6DD8D1AEE324}"/>
              </a:ext>
            </a:extLst>
          </p:cNvPr>
          <p:cNvSpPr/>
          <p:nvPr/>
        </p:nvSpPr>
        <p:spPr>
          <a:xfrm>
            <a:off x="7174100" y="459733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C9B9EC-AE2D-6449-B0D6-7AC5F2F22303}"/>
              </a:ext>
            </a:extLst>
          </p:cNvPr>
          <p:cNvSpPr/>
          <p:nvPr/>
        </p:nvSpPr>
        <p:spPr>
          <a:xfrm>
            <a:off x="1967634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70DA02-874D-CE4B-89E8-5487E6E138D2}"/>
              </a:ext>
            </a:extLst>
          </p:cNvPr>
          <p:cNvSpPr/>
          <p:nvPr/>
        </p:nvSpPr>
        <p:spPr>
          <a:xfrm>
            <a:off x="4191944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22A88-3229-4A45-A2C4-2855AF0D1E3F}"/>
              </a:ext>
            </a:extLst>
          </p:cNvPr>
          <p:cNvSpPr/>
          <p:nvPr/>
        </p:nvSpPr>
        <p:spPr>
          <a:xfrm>
            <a:off x="3686395" y="7116770"/>
            <a:ext cx="1693954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Convert nutrients to energy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9F011-7E00-BB40-8AFB-6FEB5C14416B}"/>
              </a:ext>
            </a:extLst>
          </p:cNvPr>
          <p:cNvSpPr/>
          <p:nvPr/>
        </p:nvSpPr>
        <p:spPr>
          <a:xfrm>
            <a:off x="7176896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BB98B2B-E7E9-1C4C-BC07-8AEB839B8370}"/>
              </a:ext>
            </a:extLst>
          </p:cNvPr>
          <p:cNvSpPr/>
          <p:nvPr/>
        </p:nvSpPr>
        <p:spPr>
          <a:xfrm>
            <a:off x="7176896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E840-CEAF-9947-8016-98AF13F2601E}"/>
              </a:ext>
            </a:extLst>
          </p:cNvPr>
          <p:cNvSpPr txBox="1"/>
          <p:nvPr/>
        </p:nvSpPr>
        <p:spPr>
          <a:xfrm>
            <a:off x="4130928" y="868326"/>
            <a:ext cx="87075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3" b="1" u="sng" dirty="0"/>
              <a:t>HUMAN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7A300F9-69E0-1042-B748-17E68FCD56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883030" y="2762444"/>
            <a:ext cx="309745" cy="483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756C2B6-AECE-0247-AC48-610ADA13C9B7}"/>
              </a:ext>
            </a:extLst>
          </p:cNvPr>
          <p:cNvCxnSpPr>
            <a:cxnSpLocks/>
            <a:stCxn id="8" idx="3"/>
            <a:endCxn id="129" idx="1"/>
          </p:cNvCxnSpPr>
          <p:nvPr/>
        </p:nvCxnSpPr>
        <p:spPr>
          <a:xfrm>
            <a:off x="3879454" y="2762444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F547C74-6522-7045-AF61-E783277F98D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527082" y="2064384"/>
            <a:ext cx="0" cy="53804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54AB61C-1EA3-F549-908A-484395BFD424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>
          <a:xfrm>
            <a:off x="3379911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BAF6E1-27F4-1E4D-A179-39714483144B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>
            <a:off x="5703861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51FA36E-9FAB-5242-9839-FAFED9C89221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4535385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9019346-E7EC-0240-B93B-B38930A91FF8}"/>
              </a:ext>
            </a:extLst>
          </p:cNvPr>
          <p:cNvCxnSpPr>
            <a:cxnSpLocks/>
            <a:stCxn id="151" idx="0"/>
            <a:endCxn id="99" idx="2"/>
          </p:cNvCxnSpPr>
          <p:nvPr/>
        </p:nvCxnSpPr>
        <p:spPr>
          <a:xfrm flipV="1">
            <a:off x="2304927" y="6166664"/>
            <a:ext cx="5607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AAF62EA-7E55-DB44-932B-17144A1953E7}"/>
              </a:ext>
            </a:extLst>
          </p:cNvPr>
          <p:cNvCxnSpPr>
            <a:cxnSpLocks/>
          </p:cNvCxnSpPr>
          <p:nvPr/>
        </p:nvCxnSpPr>
        <p:spPr>
          <a:xfrm flipV="1">
            <a:off x="7519796" y="4306578"/>
            <a:ext cx="0" cy="29182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BEDB85-B980-144B-99A8-01E9F9236937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7519796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535AAA7-23E7-BB41-9288-E8EF7EB049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862696" y="2757548"/>
            <a:ext cx="5477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668" y="2137094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77309" y="3427246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F80DE4-4868-FD48-B1D9-B4CBA84B1F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78575" y="2762444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D84E6FD-AB04-4148-BFF0-15BB6D9DFD20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098194" y="6791957"/>
            <a:ext cx="605667" cy="31278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44463-62B9-8249-B075-980C17F2B4ED}"/>
              </a:ext>
            </a:extLst>
          </p:cNvPr>
          <p:cNvCxnSpPr>
            <a:cxnSpLocks/>
            <a:stCxn id="68" idx="2"/>
            <a:endCxn id="158" idx="0"/>
          </p:cNvCxnSpPr>
          <p:nvPr/>
        </p:nvCxnSpPr>
        <p:spPr>
          <a:xfrm flipH="1">
            <a:off x="4533372" y="6791957"/>
            <a:ext cx="2013" cy="32481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5BBB474-B79A-524D-B938-C98D52918948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3379911" y="6791957"/>
            <a:ext cx="565802" cy="31795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72EDFE4E-1A3B-894D-9FF9-3FCA5F68956B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7519796" y="6791957"/>
            <a:ext cx="0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42AD5-CF60-3849-B6CA-5836B12873D0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883030" y="3427246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CF5DB38-B9DA-4648-8184-14A949CE8A8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2878575" y="3427246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159F7D2-9986-7940-BD31-41DACE8764B8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3879454" y="3427246"/>
            <a:ext cx="13138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EA909AB-679F-A341-94F4-9D0A5B4334E8}"/>
              </a:ext>
            </a:extLst>
          </p:cNvPr>
          <p:cNvCxnSpPr>
            <a:cxnSpLocks/>
          </p:cNvCxnSpPr>
          <p:nvPr/>
        </p:nvCxnSpPr>
        <p:spPr>
          <a:xfrm>
            <a:off x="6519601" y="2064384"/>
            <a:ext cx="6665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3EFCA2A-7534-6E46-991A-E8C207E001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527082" y="2922464"/>
            <a:ext cx="0" cy="50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81B42635-F36F-5A42-99F4-F56917161D7A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7519796" y="2298163"/>
            <a:ext cx="6970" cy="2993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56979252-8D52-0F4D-ADAC-B9F6DB498F4A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3379911" y="5257954"/>
            <a:ext cx="0" cy="58867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8C994C95-DE7C-0D4D-95D6-CD25321A44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535385" y="5381271"/>
            <a:ext cx="0" cy="4653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4FDCA6B8-E7D8-324C-B43F-0EA6915FD7E8}"/>
              </a:ext>
            </a:extLst>
          </p:cNvPr>
          <p:cNvCxnSpPr>
            <a:cxnSpLocks/>
          </p:cNvCxnSpPr>
          <p:nvPr/>
        </p:nvCxnSpPr>
        <p:spPr>
          <a:xfrm>
            <a:off x="4533372" y="5381271"/>
            <a:ext cx="1486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B5091B8A-876D-F844-B9C1-05EE034468BF}"/>
              </a:ext>
            </a:extLst>
          </p:cNvPr>
          <p:cNvCxnSpPr>
            <a:cxnSpLocks/>
          </p:cNvCxnSpPr>
          <p:nvPr/>
        </p:nvCxnSpPr>
        <p:spPr>
          <a:xfrm flipH="1">
            <a:off x="3372028" y="5257954"/>
            <a:ext cx="19438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5673DA9A-6CFD-D94B-BB33-D6B4B304D2E7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4877744" y="4771511"/>
            <a:ext cx="22045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6A7A71D-6285-F54A-A81C-E5924CEF2DBF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5380349" y="7258832"/>
            <a:ext cx="214641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0DB836E8-634C-5544-8769-841F35845E8F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2303510" y="6791957"/>
            <a:ext cx="1417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8520133-91B8-4A43-8321-E3F34E3CE5B1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2312718" y="7258832"/>
            <a:ext cx="137367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322B7F3D-5067-7F49-B464-7708CB906B7F}"/>
              </a:ext>
            </a:extLst>
          </p:cNvPr>
          <p:cNvCxnSpPr>
            <a:cxnSpLocks/>
          </p:cNvCxnSpPr>
          <p:nvPr/>
        </p:nvCxnSpPr>
        <p:spPr>
          <a:xfrm>
            <a:off x="4534844" y="4310680"/>
            <a:ext cx="0" cy="3008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284A924-D816-7646-9400-4CEDF4B0F6AE}"/>
              </a:ext>
            </a:extLst>
          </p:cNvPr>
          <p:cNvCxnSpPr>
            <a:cxnSpLocks/>
          </p:cNvCxnSpPr>
          <p:nvPr/>
        </p:nvCxnSpPr>
        <p:spPr>
          <a:xfrm>
            <a:off x="1540130" y="7595128"/>
            <a:ext cx="6870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3D7B869C-7A09-054A-B1C9-74F360925FD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2878575" y="4150660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A9D2AB48-E966-2D48-9974-40C1528360B5}"/>
              </a:ext>
            </a:extLst>
          </p:cNvPr>
          <p:cNvCxnSpPr>
            <a:cxnSpLocks/>
            <a:stCxn id="57" idx="3"/>
            <a:endCxn id="73" idx="1"/>
          </p:cNvCxnSpPr>
          <p:nvPr/>
        </p:nvCxnSpPr>
        <p:spPr>
          <a:xfrm>
            <a:off x="3879454" y="4150660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0045145-57DB-F846-8B80-84CEDC73415A}"/>
              </a:ext>
            </a:extLst>
          </p:cNvPr>
          <p:cNvCxnSpPr>
            <a:cxnSpLocks/>
            <a:stCxn id="114" idx="1"/>
            <a:endCxn id="92" idx="3"/>
          </p:cNvCxnSpPr>
          <p:nvPr/>
        </p:nvCxnSpPr>
        <p:spPr>
          <a:xfrm flipH="1">
            <a:off x="1883030" y="4771511"/>
            <a:ext cx="13106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997267C9-266A-C74F-AB51-F404D1C8DE97}"/>
              </a:ext>
            </a:extLst>
          </p:cNvPr>
          <p:cNvCxnSpPr>
            <a:cxnSpLocks/>
            <a:stCxn id="74" idx="1"/>
            <a:endCxn id="114" idx="3"/>
          </p:cNvCxnSpPr>
          <p:nvPr/>
        </p:nvCxnSpPr>
        <p:spPr>
          <a:xfrm flipH="1">
            <a:off x="3879454" y="4771511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0C3D989-9B24-AB4B-AC21-4228A0B8BE53}"/>
              </a:ext>
            </a:extLst>
          </p:cNvPr>
          <p:cNvCxnSpPr>
            <a:cxnSpLocks/>
          </p:cNvCxnSpPr>
          <p:nvPr/>
        </p:nvCxnSpPr>
        <p:spPr>
          <a:xfrm flipH="1">
            <a:off x="4885049" y="4148609"/>
            <a:ext cx="438744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9B29F180-8DBD-074D-AC99-8B5FF294E51A}"/>
              </a:ext>
            </a:extLst>
          </p:cNvPr>
          <p:cNvCxnSpPr>
            <a:cxnSpLocks/>
            <a:stCxn id="161" idx="0"/>
            <a:endCxn id="159" idx="2"/>
          </p:cNvCxnSpPr>
          <p:nvPr/>
        </p:nvCxnSpPr>
        <p:spPr>
          <a:xfrm flipV="1">
            <a:off x="7517000" y="3700362"/>
            <a:ext cx="2796" cy="28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12069212-623A-7D44-A595-2263DC1E8562}"/>
              </a:ext>
            </a:extLst>
          </p:cNvPr>
          <p:cNvCxnSpPr>
            <a:cxnSpLocks/>
          </p:cNvCxnSpPr>
          <p:nvPr/>
        </p:nvCxnSpPr>
        <p:spPr>
          <a:xfrm flipV="1">
            <a:off x="5320809" y="4147331"/>
            <a:ext cx="0" cy="111062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E0A19394-E125-CA41-AB90-45E5F8925C49}"/>
              </a:ext>
            </a:extLst>
          </p:cNvPr>
          <p:cNvSpPr txBox="1"/>
          <p:nvPr/>
        </p:nvSpPr>
        <p:spPr>
          <a:xfrm>
            <a:off x="8191582" y="23548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</p:cNvCxnSpPr>
          <p:nvPr/>
        </p:nvCxnSpPr>
        <p:spPr>
          <a:xfrm flipV="1">
            <a:off x="703825" y="4148609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0A7894EE-439E-5246-B2D3-CF6F5C0AC087}"/>
              </a:ext>
            </a:extLst>
          </p:cNvPr>
          <p:cNvSpPr txBox="1"/>
          <p:nvPr/>
        </p:nvSpPr>
        <p:spPr>
          <a:xfrm>
            <a:off x="8191582" y="314335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63ECBD-3A70-CA40-BF1E-1897FC3EA437}"/>
              </a:ext>
            </a:extLst>
          </p:cNvPr>
          <p:cNvSpPr txBox="1"/>
          <p:nvPr/>
        </p:nvSpPr>
        <p:spPr>
          <a:xfrm>
            <a:off x="7045713" y="1457945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Biological Modules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F935B8-89FF-CE4D-B76E-1A9B4BF267C2}"/>
              </a:ext>
            </a:extLst>
          </p:cNvPr>
          <p:cNvSpPr txBox="1"/>
          <p:nvPr/>
        </p:nvSpPr>
        <p:spPr>
          <a:xfrm>
            <a:off x="8200952" y="7193065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E8240-F55A-D243-A305-AA906B2175A4}"/>
              </a:ext>
            </a:extLst>
          </p:cNvPr>
          <p:cNvCxnSpPr>
            <a:cxnSpLocks/>
            <a:stCxn id="82" idx="0"/>
            <a:endCxn id="195" idx="2"/>
          </p:cNvCxnSpPr>
          <p:nvPr/>
        </p:nvCxnSpPr>
        <p:spPr>
          <a:xfrm flipH="1" flipV="1">
            <a:off x="7517000" y="4917378"/>
            <a:ext cx="2796" cy="3072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D082F9-3AC9-8B4C-BC00-1500D79D04F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40130" y="2297114"/>
            <a:ext cx="0" cy="310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C0B1D-8E9E-CC46-91C8-7E7C4E43153E}"/>
              </a:ext>
            </a:extLst>
          </p:cNvPr>
          <p:cNvCxnSpPr>
            <a:cxnSpLocks/>
            <a:stCxn id="129" idx="3"/>
            <a:endCxn id="9" idx="1"/>
          </p:cNvCxnSpPr>
          <p:nvPr/>
        </p:nvCxnSpPr>
        <p:spPr>
          <a:xfrm>
            <a:off x="4877744" y="2762444"/>
            <a:ext cx="315586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AB60667-0832-3342-B53C-BBC51858FB14}"/>
              </a:ext>
            </a:extLst>
          </p:cNvPr>
          <p:cNvCxnSpPr>
            <a:cxnSpLocks/>
          </p:cNvCxnSpPr>
          <p:nvPr/>
        </p:nvCxnSpPr>
        <p:spPr>
          <a:xfrm>
            <a:off x="5873899" y="2688873"/>
            <a:ext cx="3102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2D0079AE-28A6-7947-88A4-B09A7692BFAB}"/>
              </a:ext>
            </a:extLst>
          </p:cNvPr>
          <p:cNvCxnSpPr>
            <a:cxnSpLocks/>
          </p:cNvCxnSpPr>
          <p:nvPr/>
        </p:nvCxnSpPr>
        <p:spPr>
          <a:xfrm>
            <a:off x="5873899" y="2828088"/>
            <a:ext cx="1459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56FD5046-D42A-6947-B524-088591C5674D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1883030" y="4150660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3A63F7-3268-CB49-BDDA-633A13A43796}"/>
              </a:ext>
            </a:extLst>
          </p:cNvPr>
          <p:cNvCxnSpPr>
            <a:cxnSpLocks/>
            <a:stCxn id="148" idx="0"/>
            <a:endCxn id="82" idx="2"/>
          </p:cNvCxnSpPr>
          <p:nvPr/>
        </p:nvCxnSpPr>
        <p:spPr>
          <a:xfrm flipV="1">
            <a:off x="7519796" y="5544714"/>
            <a:ext cx="0" cy="3019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E442D5C-A367-C747-A987-56813EDCEA39}"/>
              </a:ext>
            </a:extLst>
          </p:cNvPr>
          <p:cNvCxnSpPr>
            <a:cxnSpLocks/>
          </p:cNvCxnSpPr>
          <p:nvPr/>
        </p:nvCxnSpPr>
        <p:spPr>
          <a:xfrm flipH="1">
            <a:off x="5873899" y="5479078"/>
            <a:ext cx="1302998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D3460F-4C92-3B4C-A610-9F685B91D864}"/>
              </a:ext>
            </a:extLst>
          </p:cNvPr>
          <p:cNvSpPr/>
          <p:nvPr/>
        </p:nvSpPr>
        <p:spPr>
          <a:xfrm>
            <a:off x="7176896" y="338032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Liquid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B7BC5A5-0FCE-0D48-8678-08C8FD888E00}"/>
              </a:ext>
            </a:extLst>
          </p:cNvPr>
          <p:cNvCxnSpPr>
            <a:cxnSpLocks/>
          </p:cNvCxnSpPr>
          <p:nvPr/>
        </p:nvCxnSpPr>
        <p:spPr>
          <a:xfrm>
            <a:off x="7869322" y="3544445"/>
            <a:ext cx="541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C275B67-37EF-E745-B6E2-89EE6464BC62}"/>
              </a:ext>
            </a:extLst>
          </p:cNvPr>
          <p:cNvSpPr/>
          <p:nvPr/>
        </p:nvSpPr>
        <p:spPr>
          <a:xfrm>
            <a:off x="7174100" y="398653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5B2E6-4BE1-5048-8FD5-BA5969CDE369}"/>
              </a:ext>
            </a:extLst>
          </p:cNvPr>
          <p:cNvSpPr txBox="1"/>
          <p:nvPr/>
        </p:nvSpPr>
        <p:spPr>
          <a:xfrm>
            <a:off x="5492500" y="5331244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1EEE564-AC68-2B4C-86A9-9D872F8ED310}"/>
              </a:ext>
            </a:extLst>
          </p:cNvPr>
          <p:cNvSpPr txBox="1"/>
          <p:nvPr/>
        </p:nvSpPr>
        <p:spPr>
          <a:xfrm>
            <a:off x="6458406" y="5348591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7BE7628-1AFA-8D4E-93AC-04805AF6048B}"/>
              </a:ext>
            </a:extLst>
          </p:cNvPr>
          <p:cNvCxnSpPr>
            <a:cxnSpLocks/>
          </p:cNvCxnSpPr>
          <p:nvPr/>
        </p:nvCxnSpPr>
        <p:spPr>
          <a:xfrm flipV="1">
            <a:off x="6019894" y="2828089"/>
            <a:ext cx="0" cy="255318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8CEEDD-10B4-D445-893C-68D098811138}"/>
              </a:ext>
            </a:extLst>
          </p:cNvPr>
          <p:cNvCxnSpPr>
            <a:cxnSpLocks/>
          </p:cNvCxnSpPr>
          <p:nvPr/>
        </p:nvCxnSpPr>
        <p:spPr>
          <a:xfrm>
            <a:off x="5875757" y="5480501"/>
            <a:ext cx="1254" cy="36391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968E02E8-0162-D74C-A10D-ECEBBFBB7C63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2310534" y="5131517"/>
            <a:ext cx="0" cy="71510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CD444-B64B-4D4B-9BDE-7DA7C0655EB8}"/>
              </a:ext>
            </a:extLst>
          </p:cNvPr>
          <p:cNvGrpSpPr/>
          <p:nvPr/>
        </p:nvGrpSpPr>
        <p:grpSpPr>
          <a:xfrm>
            <a:off x="1903791" y="2283188"/>
            <a:ext cx="6149080" cy="4867582"/>
            <a:chOff x="1903791" y="2283188"/>
            <a:chExt cx="6149080" cy="4867582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4B0977C-0EF5-2445-9B5D-CDE571F5D894}"/>
                </a:ext>
              </a:extLst>
            </p:cNvPr>
            <p:cNvSpPr txBox="1"/>
            <p:nvPr/>
          </p:nvSpPr>
          <p:spPr>
            <a:xfrm>
              <a:off x="1903791" y="2283188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5147D3B-0CC0-C346-AE84-C0B4814C5F9C}"/>
                </a:ext>
              </a:extLst>
            </p:cNvPr>
            <p:cNvSpPr txBox="1"/>
            <p:nvPr/>
          </p:nvSpPr>
          <p:spPr>
            <a:xfrm>
              <a:off x="2248998" y="2405763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2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DB516CC-5C23-AC4C-908A-0EC8E181EB57}"/>
                </a:ext>
              </a:extLst>
            </p:cNvPr>
            <p:cNvSpPr txBox="1"/>
            <p:nvPr/>
          </p:nvSpPr>
          <p:spPr>
            <a:xfrm>
              <a:off x="3267592" y="2402822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3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44713E6-9E45-C441-A1EA-737ABF90D6FE}"/>
                </a:ext>
              </a:extLst>
            </p:cNvPr>
            <p:cNvSpPr txBox="1"/>
            <p:nvPr/>
          </p:nvSpPr>
          <p:spPr>
            <a:xfrm>
              <a:off x="4268255" y="2404383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4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70F4DDA-B6F4-464B-A585-75E4F8204DF6}"/>
                </a:ext>
              </a:extLst>
            </p:cNvPr>
            <p:cNvSpPr txBox="1"/>
            <p:nvPr/>
          </p:nvSpPr>
          <p:spPr>
            <a:xfrm>
              <a:off x="7072208" y="2342709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5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84B3328-86AC-B84C-BED4-CE8953077195}"/>
                </a:ext>
              </a:extLst>
            </p:cNvPr>
            <p:cNvSpPr txBox="1"/>
            <p:nvPr/>
          </p:nvSpPr>
          <p:spPr>
            <a:xfrm>
              <a:off x="2900686" y="4546302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6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3857CB7-7DEF-7749-B008-150D5DEB1A54}"/>
                </a:ext>
              </a:extLst>
            </p:cNvPr>
            <p:cNvSpPr txBox="1"/>
            <p:nvPr/>
          </p:nvSpPr>
          <p:spPr>
            <a:xfrm>
              <a:off x="3017475" y="4203250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7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8BA9B78C-734E-3746-ABC2-AB5317997A0B}"/>
                </a:ext>
              </a:extLst>
            </p:cNvPr>
            <p:cNvSpPr txBox="1"/>
            <p:nvPr/>
          </p:nvSpPr>
          <p:spPr>
            <a:xfrm>
              <a:off x="4024362" y="4549407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8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4E6F353-6ADC-A642-B64B-5EA69BEC37D1}"/>
                </a:ext>
              </a:extLst>
            </p:cNvPr>
            <p:cNvSpPr txBox="1"/>
            <p:nvPr/>
          </p:nvSpPr>
          <p:spPr>
            <a:xfrm>
              <a:off x="6504574" y="5698314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9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8484023-84EA-2B47-91D0-27289D272ABF}"/>
                </a:ext>
              </a:extLst>
            </p:cNvPr>
            <p:cNvSpPr txBox="1"/>
            <p:nvPr/>
          </p:nvSpPr>
          <p:spPr>
            <a:xfrm>
              <a:off x="6491748" y="6749609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10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806069F-C55C-CA4D-9B87-4A574FA9F412}"/>
                </a:ext>
              </a:extLst>
            </p:cNvPr>
            <p:cNvSpPr txBox="1"/>
            <p:nvPr/>
          </p:nvSpPr>
          <p:spPr>
            <a:xfrm>
              <a:off x="5488446" y="6966104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11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82F5F2E-22EA-724A-A010-64C7A2D57F42}"/>
                </a:ext>
              </a:extLst>
            </p:cNvPr>
            <p:cNvSpPr txBox="1"/>
            <p:nvPr/>
          </p:nvSpPr>
          <p:spPr>
            <a:xfrm>
              <a:off x="7153579" y="5562632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12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2978250-D3B6-8648-B7FB-AF5FCB7050C5}"/>
                </a:ext>
              </a:extLst>
            </p:cNvPr>
            <p:cNvSpPr txBox="1"/>
            <p:nvPr/>
          </p:nvSpPr>
          <p:spPr>
            <a:xfrm>
              <a:off x="7845250" y="3743498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14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E4D147C-CC4E-8945-999B-CCB8418063AF}"/>
                </a:ext>
              </a:extLst>
            </p:cNvPr>
            <p:cNvSpPr txBox="1"/>
            <p:nvPr/>
          </p:nvSpPr>
          <p:spPr>
            <a:xfrm>
              <a:off x="6837948" y="4626372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13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127995-827D-774B-B0BA-243CA404B250}"/>
              </a:ext>
            </a:extLst>
          </p:cNvPr>
          <p:cNvCxnSpPr>
            <a:cxnSpLocks/>
          </p:cNvCxnSpPr>
          <p:nvPr/>
        </p:nvCxnSpPr>
        <p:spPr>
          <a:xfrm>
            <a:off x="969679" y="7595128"/>
            <a:ext cx="7440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9241257-D649-BD4D-9B5C-A4AAE5BA23DE}"/>
              </a:ext>
            </a:extLst>
          </p:cNvPr>
          <p:cNvCxnSpPr>
            <a:cxnSpLocks/>
          </p:cNvCxnSpPr>
          <p:nvPr/>
        </p:nvCxnSpPr>
        <p:spPr>
          <a:xfrm flipV="1">
            <a:off x="969679" y="4779069"/>
            <a:ext cx="0" cy="282166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31339F-D872-854F-9674-D8688D3FC332}"/>
              </a:ext>
            </a:extLst>
          </p:cNvPr>
          <p:cNvCxnSpPr>
            <a:cxnSpLocks/>
          </p:cNvCxnSpPr>
          <p:nvPr/>
        </p:nvCxnSpPr>
        <p:spPr>
          <a:xfrm>
            <a:off x="961937" y="4771511"/>
            <a:ext cx="2352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>
            <a:extLst>
              <a:ext uri="{FF2B5EF4-FFF2-40B4-BE49-F238E27FC236}">
                <a16:creationId xmlns:a16="http://schemas.microsoft.com/office/drawing/2014/main" id="{45F15164-C8EA-3844-9AF3-033036DB0CD2}"/>
              </a:ext>
            </a:extLst>
          </p:cNvPr>
          <p:cNvSpPr txBox="1"/>
          <p:nvPr/>
        </p:nvSpPr>
        <p:spPr>
          <a:xfrm>
            <a:off x="5991386" y="3386672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9CD04CE-C686-4A49-8805-C68B5918B960}"/>
              </a:ext>
            </a:extLst>
          </p:cNvPr>
          <p:cNvCxnSpPr>
            <a:cxnSpLocks/>
          </p:cNvCxnSpPr>
          <p:nvPr/>
        </p:nvCxnSpPr>
        <p:spPr>
          <a:xfrm>
            <a:off x="5879130" y="3430814"/>
            <a:ext cx="6479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408AC5-3DF9-9E46-94A6-6DE2473CCCBC}"/>
              </a:ext>
            </a:extLst>
          </p:cNvPr>
          <p:cNvCxnSpPr>
            <a:cxnSpLocks/>
            <a:stCxn id="102" idx="3"/>
            <a:endCxn id="147" idx="1"/>
          </p:cNvCxnSpPr>
          <p:nvPr/>
        </p:nvCxnSpPr>
        <p:spPr>
          <a:xfrm>
            <a:off x="6046761" y="6631937"/>
            <a:ext cx="113013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FC0E782-8325-8E4E-936E-67BACDA3AE38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536230" y="3587266"/>
            <a:ext cx="0" cy="22571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A5B2B01-E1C8-334F-A175-E5DDF2E51050}"/>
              </a:ext>
            </a:extLst>
          </p:cNvPr>
          <p:cNvCxnSpPr>
            <a:cxnSpLocks/>
          </p:cNvCxnSpPr>
          <p:nvPr/>
        </p:nvCxnSpPr>
        <p:spPr>
          <a:xfrm>
            <a:off x="2304635" y="5127151"/>
            <a:ext cx="27935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18DB050-82BB-354B-B167-67A5A0D18209}"/>
              </a:ext>
            </a:extLst>
          </p:cNvPr>
          <p:cNvCxnSpPr>
            <a:cxnSpLocks/>
          </p:cNvCxnSpPr>
          <p:nvPr/>
        </p:nvCxnSpPr>
        <p:spPr>
          <a:xfrm>
            <a:off x="5104093" y="4766207"/>
            <a:ext cx="0" cy="3653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Rectangle 459">
            <a:extLst>
              <a:ext uri="{FF2B5EF4-FFF2-40B4-BE49-F238E27FC236}">
                <a16:creationId xmlns:a16="http://schemas.microsoft.com/office/drawing/2014/main" id="{7CD4BAFC-E654-454B-9B47-C52E1235E21C}"/>
              </a:ext>
            </a:extLst>
          </p:cNvPr>
          <p:cNvSpPr/>
          <p:nvPr/>
        </p:nvSpPr>
        <p:spPr>
          <a:xfrm>
            <a:off x="6813073" y="1489628"/>
            <a:ext cx="252204" cy="181248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23558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4D99B8D-7705-5B48-BEBC-A32CE26A001C}"/>
              </a:ext>
            </a:extLst>
          </p:cNvPr>
          <p:cNvGrpSpPr/>
          <p:nvPr/>
        </p:nvGrpSpPr>
        <p:grpSpPr>
          <a:xfrm>
            <a:off x="913690" y="1908387"/>
            <a:ext cx="6785563" cy="5564672"/>
            <a:chOff x="1148473" y="1908387"/>
            <a:chExt cx="6785563" cy="5564672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3E48073-6054-EA4F-B5D7-770ACD9BA2CF}"/>
                </a:ext>
              </a:extLst>
            </p:cNvPr>
            <p:cNvSpPr/>
            <p:nvPr/>
          </p:nvSpPr>
          <p:spPr>
            <a:xfrm>
              <a:off x="1148473" y="1908387"/>
              <a:ext cx="803345" cy="175268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86CD05DC-9DD3-C043-81EC-DD84C2E17F17}"/>
                </a:ext>
              </a:extLst>
            </p:cNvPr>
            <p:cNvSpPr/>
            <p:nvPr/>
          </p:nvSpPr>
          <p:spPr>
            <a:xfrm>
              <a:off x="2128961" y="2498948"/>
              <a:ext cx="814046" cy="116212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90DA377F-0A70-B84D-A241-E01A2F4CD366}"/>
                </a:ext>
              </a:extLst>
            </p:cNvPr>
            <p:cNvSpPr/>
            <p:nvPr/>
          </p:nvSpPr>
          <p:spPr>
            <a:xfrm>
              <a:off x="3139126" y="2498948"/>
              <a:ext cx="795346" cy="116212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C0832AC-4782-A247-9DD2-7FEBE7ACB51F}"/>
                </a:ext>
              </a:extLst>
            </p:cNvPr>
            <p:cNvSpPr/>
            <p:nvPr/>
          </p:nvSpPr>
          <p:spPr>
            <a:xfrm>
              <a:off x="7119743" y="1911223"/>
              <a:ext cx="814046" cy="1063593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28CB327-F255-CC45-B228-559BA134C00E}"/>
                </a:ext>
              </a:extLst>
            </p:cNvPr>
            <p:cNvSpPr/>
            <p:nvPr/>
          </p:nvSpPr>
          <p:spPr>
            <a:xfrm>
              <a:off x="4130928" y="2498964"/>
              <a:ext cx="2800774" cy="115982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6853B0F-52D1-9848-8FD3-B3B7BEC95657}"/>
                </a:ext>
              </a:extLst>
            </p:cNvPr>
            <p:cNvSpPr/>
            <p:nvPr/>
          </p:nvSpPr>
          <p:spPr>
            <a:xfrm>
              <a:off x="1148473" y="3914301"/>
              <a:ext cx="1807636" cy="109203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30AB0EC-3C61-DC4D-AFF3-ABC081499FFF}"/>
                </a:ext>
              </a:extLst>
            </p:cNvPr>
            <p:cNvSpPr/>
            <p:nvPr/>
          </p:nvSpPr>
          <p:spPr>
            <a:xfrm>
              <a:off x="3073369" y="3912443"/>
              <a:ext cx="872344" cy="109389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7B88E17-086A-9E44-9533-24B846220905}"/>
                </a:ext>
              </a:extLst>
            </p:cNvPr>
            <p:cNvSpPr/>
            <p:nvPr/>
          </p:nvSpPr>
          <p:spPr>
            <a:xfrm>
              <a:off x="4071012" y="3912443"/>
              <a:ext cx="848916" cy="109389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6080167-9145-2447-9A75-F2D63E182697}"/>
                </a:ext>
              </a:extLst>
            </p:cNvPr>
            <p:cNvSpPr/>
            <p:nvPr/>
          </p:nvSpPr>
          <p:spPr>
            <a:xfrm>
              <a:off x="3611871" y="7053418"/>
              <a:ext cx="1926401" cy="41964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E76F756-9481-F94D-82BF-0DC057C2BCA0}"/>
                </a:ext>
              </a:extLst>
            </p:cNvPr>
            <p:cNvSpPr/>
            <p:nvPr/>
          </p:nvSpPr>
          <p:spPr>
            <a:xfrm>
              <a:off x="6907946" y="4528104"/>
              <a:ext cx="1025843" cy="44339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90C3F655-391F-C346-89F6-21C42A01275A}"/>
                </a:ext>
              </a:extLst>
            </p:cNvPr>
            <p:cNvSpPr/>
            <p:nvPr/>
          </p:nvSpPr>
          <p:spPr>
            <a:xfrm>
              <a:off x="7119743" y="5163127"/>
              <a:ext cx="814046" cy="48383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07D4CDE-5E13-7F4D-BAF5-A66492A22036}"/>
                </a:ext>
              </a:extLst>
            </p:cNvPr>
            <p:cNvSpPr/>
            <p:nvPr/>
          </p:nvSpPr>
          <p:spPr>
            <a:xfrm>
              <a:off x="1820488" y="5791399"/>
              <a:ext cx="6113548" cy="42781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FBB72C5-9A1E-9B47-873C-9B73096E651C}"/>
                </a:ext>
              </a:extLst>
            </p:cNvPr>
            <p:cNvSpPr/>
            <p:nvPr/>
          </p:nvSpPr>
          <p:spPr>
            <a:xfrm>
              <a:off x="1820487" y="6410236"/>
              <a:ext cx="6091344" cy="43493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D4054507-F5AE-CC42-83B5-E6724D32F771}"/>
                </a:ext>
              </a:extLst>
            </p:cNvPr>
            <p:cNvSpPr/>
            <p:nvPr/>
          </p:nvSpPr>
          <p:spPr>
            <a:xfrm>
              <a:off x="7110507" y="3303193"/>
              <a:ext cx="815840" cy="109975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20F3EF-02F6-304C-B825-B32CC501BEDD}"/>
              </a:ext>
            </a:extLst>
          </p:cNvPr>
          <p:cNvGrpSpPr/>
          <p:nvPr/>
        </p:nvGrpSpPr>
        <p:grpSpPr>
          <a:xfrm>
            <a:off x="817929" y="1854047"/>
            <a:ext cx="7023207" cy="5668980"/>
            <a:chOff x="1052712" y="1854047"/>
            <a:chExt cx="7023207" cy="566898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6E58FD8-1DF5-FF4D-902E-1008CABBF4F9}"/>
                </a:ext>
              </a:extLst>
            </p:cNvPr>
            <p:cNvSpPr/>
            <p:nvPr/>
          </p:nvSpPr>
          <p:spPr>
            <a:xfrm>
              <a:off x="1100380" y="1859798"/>
              <a:ext cx="4865584" cy="114900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76EB373-2184-084D-8895-D28EC9760747}"/>
                </a:ext>
              </a:extLst>
            </p:cNvPr>
            <p:cNvSpPr/>
            <p:nvPr/>
          </p:nvSpPr>
          <p:spPr>
            <a:xfrm>
              <a:off x="1098999" y="3185664"/>
              <a:ext cx="4865584" cy="5145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400E0EE-C3F2-EA40-9DDE-30371C621449}"/>
                </a:ext>
              </a:extLst>
            </p:cNvPr>
            <p:cNvSpPr/>
            <p:nvPr/>
          </p:nvSpPr>
          <p:spPr>
            <a:xfrm>
              <a:off x="1105898" y="3873555"/>
              <a:ext cx="3945382" cy="54476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F1EC98-1668-1B4C-8FCE-74191FA9D4DB}"/>
                </a:ext>
              </a:extLst>
            </p:cNvPr>
            <p:cNvSpPr/>
            <p:nvPr/>
          </p:nvSpPr>
          <p:spPr>
            <a:xfrm>
              <a:off x="2939939" y="5673285"/>
              <a:ext cx="880596" cy="122021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9001F1B-B14E-5F40-93F3-33948AD68808}"/>
                </a:ext>
              </a:extLst>
            </p:cNvPr>
            <p:cNvSpPr/>
            <p:nvPr/>
          </p:nvSpPr>
          <p:spPr>
            <a:xfrm>
              <a:off x="5262131" y="5657536"/>
              <a:ext cx="880596" cy="123595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E5A02C2-5EBB-304D-BC7F-B3C3816F95BD}"/>
                </a:ext>
              </a:extLst>
            </p:cNvPr>
            <p:cNvSpPr/>
            <p:nvPr/>
          </p:nvSpPr>
          <p:spPr>
            <a:xfrm>
              <a:off x="4093380" y="5670564"/>
              <a:ext cx="880596" cy="12229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03DB0EA-8CC0-494B-967F-5055AC69726D}"/>
                </a:ext>
              </a:extLst>
            </p:cNvPr>
            <p:cNvSpPr/>
            <p:nvPr/>
          </p:nvSpPr>
          <p:spPr>
            <a:xfrm>
              <a:off x="1875170" y="5670564"/>
              <a:ext cx="865712" cy="12229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5925A9E-7869-2C4D-AA05-8D92CF51313B}"/>
                </a:ext>
              </a:extLst>
            </p:cNvPr>
            <p:cNvSpPr/>
            <p:nvPr/>
          </p:nvSpPr>
          <p:spPr>
            <a:xfrm>
              <a:off x="7074809" y="5131517"/>
              <a:ext cx="906718" cy="184420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005C1CE-3B12-FC45-9B87-1E557E818758}"/>
                </a:ext>
              </a:extLst>
            </p:cNvPr>
            <p:cNvSpPr/>
            <p:nvPr/>
          </p:nvSpPr>
          <p:spPr>
            <a:xfrm>
              <a:off x="7061235" y="3187956"/>
              <a:ext cx="1014684" cy="183501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5723227-EF9A-DC47-9CFC-F8D2D681999C}"/>
                </a:ext>
              </a:extLst>
            </p:cNvPr>
            <p:cNvSpPr/>
            <p:nvPr/>
          </p:nvSpPr>
          <p:spPr>
            <a:xfrm>
              <a:off x="1052712" y="4528322"/>
              <a:ext cx="3924641" cy="51328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65DC734-2FAC-DD43-9D4F-1C3BA7337398}"/>
                </a:ext>
              </a:extLst>
            </p:cNvPr>
            <p:cNvSpPr/>
            <p:nvPr/>
          </p:nvSpPr>
          <p:spPr>
            <a:xfrm flipV="1">
              <a:off x="3469908" y="7010977"/>
              <a:ext cx="1969357" cy="51205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2A35BED-5F68-974F-A971-EA007E9549CE}"/>
                </a:ext>
              </a:extLst>
            </p:cNvPr>
            <p:cNvSpPr/>
            <p:nvPr/>
          </p:nvSpPr>
          <p:spPr>
            <a:xfrm>
              <a:off x="6090637" y="1854047"/>
              <a:ext cx="1954545" cy="115475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accent6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A62041-D0AF-1B49-8B28-A429B8F3319D}"/>
              </a:ext>
            </a:extLst>
          </p:cNvPr>
          <p:cNvGrpSpPr/>
          <p:nvPr/>
        </p:nvGrpSpPr>
        <p:grpSpPr>
          <a:xfrm>
            <a:off x="737306" y="1754461"/>
            <a:ext cx="6549242" cy="5738111"/>
            <a:chOff x="972089" y="1754461"/>
            <a:chExt cx="6549242" cy="57381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696326-07EC-2D45-8415-644F25205B69}"/>
                </a:ext>
              </a:extLst>
            </p:cNvPr>
            <p:cNvSpPr txBox="1"/>
            <p:nvPr/>
          </p:nvSpPr>
          <p:spPr>
            <a:xfrm>
              <a:off x="3725021" y="1763085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4A49A22-426A-AF47-91B4-6BFDE4176E3E}"/>
                </a:ext>
              </a:extLst>
            </p:cNvPr>
            <p:cNvSpPr txBox="1"/>
            <p:nvPr/>
          </p:nvSpPr>
          <p:spPr>
            <a:xfrm>
              <a:off x="6435069" y="1754461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2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881F1DF-1DF8-8E45-ACFE-F69E9410A0D7}"/>
                </a:ext>
              </a:extLst>
            </p:cNvPr>
            <p:cNvSpPr txBox="1"/>
            <p:nvPr/>
          </p:nvSpPr>
          <p:spPr>
            <a:xfrm>
              <a:off x="4771614" y="3090928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3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8108AD9-B0DA-5247-B073-705B8FA3B3D3}"/>
                </a:ext>
              </a:extLst>
            </p:cNvPr>
            <p:cNvSpPr txBox="1"/>
            <p:nvPr/>
          </p:nvSpPr>
          <p:spPr>
            <a:xfrm>
              <a:off x="4993506" y="3913612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4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2572D17-63F2-8548-BFBC-B6932933C179}"/>
                </a:ext>
              </a:extLst>
            </p:cNvPr>
            <p:cNvSpPr txBox="1"/>
            <p:nvPr/>
          </p:nvSpPr>
          <p:spPr>
            <a:xfrm>
              <a:off x="972089" y="4548414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5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CE207E5-01DE-FC4A-B0A9-97CEBE08064C}"/>
                </a:ext>
              </a:extLst>
            </p:cNvPr>
            <p:cNvSpPr txBox="1"/>
            <p:nvPr/>
          </p:nvSpPr>
          <p:spPr>
            <a:xfrm>
              <a:off x="3030642" y="5580388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6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8583B87-E523-9840-8F5D-57EFA9CFE1CE}"/>
                </a:ext>
              </a:extLst>
            </p:cNvPr>
            <p:cNvSpPr txBox="1"/>
            <p:nvPr/>
          </p:nvSpPr>
          <p:spPr>
            <a:xfrm>
              <a:off x="5336920" y="5573013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8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5090B85-8219-CC4C-A3D5-6D5C84D5AB27}"/>
                </a:ext>
              </a:extLst>
            </p:cNvPr>
            <p:cNvSpPr txBox="1"/>
            <p:nvPr/>
          </p:nvSpPr>
          <p:spPr>
            <a:xfrm>
              <a:off x="4163506" y="5573317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7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DBC7B82-9307-9E48-9356-451AA8533A9F}"/>
                </a:ext>
              </a:extLst>
            </p:cNvPr>
            <p:cNvSpPr txBox="1"/>
            <p:nvPr/>
          </p:nvSpPr>
          <p:spPr>
            <a:xfrm>
              <a:off x="3421210" y="7307906"/>
              <a:ext cx="14510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9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FE94B0F-0F64-0942-9A97-1ABCC87D6151}"/>
                </a:ext>
              </a:extLst>
            </p:cNvPr>
            <p:cNvSpPr txBox="1"/>
            <p:nvPr/>
          </p:nvSpPr>
          <p:spPr>
            <a:xfrm>
              <a:off x="1950120" y="5577009"/>
              <a:ext cx="1964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10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24F7D5C-D40B-6E44-89F9-E329DF9E604B}"/>
                </a:ext>
              </a:extLst>
            </p:cNvPr>
            <p:cNvSpPr txBox="1"/>
            <p:nvPr/>
          </p:nvSpPr>
          <p:spPr>
            <a:xfrm>
              <a:off x="7152845" y="6884360"/>
              <a:ext cx="1964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11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7688D66-2C08-F24F-B289-6352574E64F4}"/>
                </a:ext>
              </a:extLst>
            </p:cNvPr>
            <p:cNvSpPr txBox="1"/>
            <p:nvPr/>
          </p:nvSpPr>
          <p:spPr>
            <a:xfrm>
              <a:off x="7324931" y="3093197"/>
              <a:ext cx="1964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</a:t>
              </a:r>
              <a:r>
                <a:rPr lang="en-US" sz="1200" b="1" baseline="-25000" dirty="0">
                  <a:solidFill>
                    <a:schemeClr val="accent1"/>
                  </a:solidFill>
                </a:rPr>
                <a:t>12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B99A619-EF2B-D04C-808A-EEB01AC4ED3A}"/>
              </a:ext>
            </a:extLst>
          </p:cNvPr>
          <p:cNvSpPr/>
          <p:nvPr/>
        </p:nvSpPr>
        <p:spPr>
          <a:xfrm>
            <a:off x="962447" y="19770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7AB10-A8C7-F14F-B94C-DBECE342874B}"/>
              </a:ext>
            </a:extLst>
          </p:cNvPr>
          <p:cNvSpPr/>
          <p:nvPr/>
        </p:nvSpPr>
        <p:spPr>
          <a:xfrm>
            <a:off x="962447" y="260725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C17E8-6F4D-464F-828B-6648094F41A8}"/>
              </a:ext>
            </a:extLst>
          </p:cNvPr>
          <p:cNvSpPr/>
          <p:nvPr/>
        </p:nvSpPr>
        <p:spPr>
          <a:xfrm>
            <a:off x="1957992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7D2EF-DF83-1246-9401-C0061C7EA017}"/>
              </a:ext>
            </a:extLst>
          </p:cNvPr>
          <p:cNvSpPr/>
          <p:nvPr/>
        </p:nvSpPr>
        <p:spPr>
          <a:xfrm>
            <a:off x="2958871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FA970-9BF1-3D4D-9CE7-763B51B50587}"/>
              </a:ext>
            </a:extLst>
          </p:cNvPr>
          <p:cNvSpPr/>
          <p:nvPr/>
        </p:nvSpPr>
        <p:spPr>
          <a:xfrm>
            <a:off x="4958547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84C4E-C05F-7B41-B5F8-8D38785F4B22}"/>
              </a:ext>
            </a:extLst>
          </p:cNvPr>
          <p:cNvSpPr/>
          <p:nvPr/>
        </p:nvSpPr>
        <p:spPr>
          <a:xfrm>
            <a:off x="5949399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201B2-BFB5-3D42-AE0C-FED2292FD2D5}"/>
              </a:ext>
            </a:extLst>
          </p:cNvPr>
          <p:cNvSpPr/>
          <p:nvPr/>
        </p:nvSpPr>
        <p:spPr>
          <a:xfrm>
            <a:off x="6949083" y="1978123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09B2E-D371-5E48-B0D3-155330E1A9D5}"/>
              </a:ext>
            </a:extLst>
          </p:cNvPr>
          <p:cNvSpPr/>
          <p:nvPr/>
        </p:nvSpPr>
        <p:spPr>
          <a:xfrm>
            <a:off x="6942113" y="259752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42F7F-51A0-3F45-981A-6988F2A2C86E}"/>
              </a:ext>
            </a:extLst>
          </p:cNvPr>
          <p:cNvSpPr txBox="1"/>
          <p:nvPr/>
        </p:nvSpPr>
        <p:spPr>
          <a:xfrm>
            <a:off x="158144" y="177701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 </a:t>
            </a:r>
          </a:p>
          <a:p>
            <a:r>
              <a:rPr lang="en-US" sz="1000" dirty="0"/>
              <a:t>(Food)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0AE39-E98D-784A-B292-ADADB99D42A8}"/>
              </a:ext>
            </a:extLst>
          </p:cNvPr>
          <p:cNvSpPr txBox="1"/>
          <p:nvPr/>
        </p:nvSpPr>
        <p:spPr>
          <a:xfrm>
            <a:off x="86117" y="3057538"/>
            <a:ext cx="58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(Water)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FB172D-ED85-9041-AB3D-6EBF2F0ABFC6}"/>
              </a:ext>
            </a:extLst>
          </p:cNvPr>
          <p:cNvSpPr/>
          <p:nvPr/>
        </p:nvSpPr>
        <p:spPr>
          <a:xfrm>
            <a:off x="962447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359B-D24D-F643-9850-97C58BEDDFCC}"/>
              </a:ext>
            </a:extLst>
          </p:cNvPr>
          <p:cNvSpPr/>
          <p:nvPr/>
        </p:nvSpPr>
        <p:spPr>
          <a:xfrm>
            <a:off x="1957992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2C7BB-1808-9E4E-B130-7131299ABAB6}"/>
              </a:ext>
            </a:extLst>
          </p:cNvPr>
          <p:cNvSpPr/>
          <p:nvPr/>
        </p:nvSpPr>
        <p:spPr>
          <a:xfrm>
            <a:off x="2958871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61C62E-3D1D-774E-9344-F77AA1158B38}"/>
              </a:ext>
            </a:extLst>
          </p:cNvPr>
          <p:cNvSpPr/>
          <p:nvPr/>
        </p:nvSpPr>
        <p:spPr>
          <a:xfrm>
            <a:off x="4958547" y="3267226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DE544-31DF-924B-9E33-3CDE04A6318D}"/>
              </a:ext>
            </a:extLst>
          </p:cNvPr>
          <p:cNvSpPr txBox="1"/>
          <p:nvPr/>
        </p:nvSpPr>
        <p:spPr>
          <a:xfrm>
            <a:off x="264788" y="3777574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  <a:br>
              <a:rPr lang="en-US" sz="1000" dirty="0"/>
            </a:br>
            <a:r>
              <a:rPr lang="en-US" sz="1000" dirty="0"/>
              <a:t>(Air)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A446A-2D51-2A47-ABCE-58BA04DD5C00}"/>
              </a:ext>
            </a:extLst>
          </p:cNvPr>
          <p:cNvSpPr/>
          <p:nvPr/>
        </p:nvSpPr>
        <p:spPr>
          <a:xfrm>
            <a:off x="962447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Import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E0435-BACA-D444-8417-1CABC56EA770}"/>
              </a:ext>
            </a:extLst>
          </p:cNvPr>
          <p:cNvSpPr/>
          <p:nvPr/>
        </p:nvSpPr>
        <p:spPr>
          <a:xfrm>
            <a:off x="1957992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2139E8-1D9B-3B42-931C-FF2A935E6000}"/>
              </a:ext>
            </a:extLst>
          </p:cNvPr>
          <p:cNvSpPr/>
          <p:nvPr/>
        </p:nvSpPr>
        <p:spPr>
          <a:xfrm>
            <a:off x="2958871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7D08-8ABA-B44D-A292-84C7FF6558E5}"/>
              </a:ext>
            </a:extLst>
          </p:cNvPr>
          <p:cNvSpPr/>
          <p:nvPr/>
        </p:nvSpPr>
        <p:spPr>
          <a:xfrm>
            <a:off x="3957702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72516A-B6FA-ED40-9CFA-4E8D0B3FADC1}"/>
              </a:ext>
            </a:extLst>
          </p:cNvPr>
          <p:cNvSpPr/>
          <p:nvPr/>
        </p:nvSpPr>
        <p:spPr>
          <a:xfrm>
            <a:off x="3957161" y="3990640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Oxygen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1963A5-5531-6E44-BB2C-474CD5FEF554}"/>
              </a:ext>
            </a:extLst>
          </p:cNvPr>
          <p:cNvSpPr/>
          <p:nvPr/>
        </p:nvSpPr>
        <p:spPr>
          <a:xfrm>
            <a:off x="3957161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6AE45-4996-AB4A-BDCA-2B48FF8C88E0}"/>
              </a:ext>
            </a:extLst>
          </p:cNvPr>
          <p:cNvSpPr/>
          <p:nvPr/>
        </p:nvSpPr>
        <p:spPr>
          <a:xfrm>
            <a:off x="3957702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Nutrients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D5893D-0E2B-AD44-A621-14CDF4BA35F8}"/>
              </a:ext>
            </a:extLst>
          </p:cNvPr>
          <p:cNvSpPr/>
          <p:nvPr/>
        </p:nvSpPr>
        <p:spPr>
          <a:xfrm>
            <a:off x="641177" y="1742740"/>
            <a:ext cx="7238380" cy="6126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52DA0D-0DC7-2549-88ED-BDCFA36D4202}"/>
              </a:ext>
            </a:extLst>
          </p:cNvPr>
          <p:cNvSpPr/>
          <p:nvPr/>
        </p:nvSpPr>
        <p:spPr>
          <a:xfrm>
            <a:off x="6942113" y="522467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Separate Liquid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B62A38-E064-434C-B8C7-8F4A06C137B9}"/>
              </a:ext>
            </a:extLst>
          </p:cNvPr>
          <p:cNvSpPr/>
          <p:nvPr/>
        </p:nvSpPr>
        <p:spPr>
          <a:xfrm>
            <a:off x="962447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Gas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6402BF-E15D-1149-89FE-B54D4FC43EB6}"/>
              </a:ext>
            </a:extLst>
          </p:cNvPr>
          <p:cNvSpPr/>
          <p:nvPr/>
        </p:nvSpPr>
        <p:spPr>
          <a:xfrm>
            <a:off x="5126178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22A1B2-3AB5-1940-AF58-ED4DA2F2BD9E}"/>
              </a:ext>
            </a:extLst>
          </p:cNvPr>
          <p:cNvSpPr/>
          <p:nvPr/>
        </p:nvSpPr>
        <p:spPr>
          <a:xfrm>
            <a:off x="5126178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99F625-F84B-8346-AEB6-3C4CDD3ADFA4}"/>
              </a:ext>
            </a:extLst>
          </p:cNvPr>
          <p:cNvSpPr/>
          <p:nvPr/>
        </p:nvSpPr>
        <p:spPr>
          <a:xfrm>
            <a:off x="2958871" y="4611491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Gas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46D45F-4B78-F448-BD18-7DCA5A8E60C2}"/>
              </a:ext>
            </a:extLst>
          </p:cNvPr>
          <p:cNvSpPr/>
          <p:nvPr/>
        </p:nvSpPr>
        <p:spPr>
          <a:xfrm>
            <a:off x="2802228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Distribute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FF2AB-F2F7-4346-A322-32593627361E}"/>
              </a:ext>
            </a:extLst>
          </p:cNvPr>
          <p:cNvSpPr/>
          <p:nvPr/>
        </p:nvSpPr>
        <p:spPr>
          <a:xfrm>
            <a:off x="2802228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Oxygen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D2ED10-3AA3-BD40-9EFB-7217C8A2BE0D}"/>
              </a:ext>
            </a:extLst>
          </p:cNvPr>
          <p:cNvSpPr/>
          <p:nvPr/>
        </p:nvSpPr>
        <p:spPr>
          <a:xfrm>
            <a:off x="1727244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 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E7BA268-4CCD-534F-976A-6DD8D1AEE324}"/>
              </a:ext>
            </a:extLst>
          </p:cNvPr>
          <p:cNvSpPr/>
          <p:nvPr/>
        </p:nvSpPr>
        <p:spPr>
          <a:xfrm>
            <a:off x="6939317" y="4597338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 Liquid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C9B9EC-AE2D-6449-B0D6-7AC5F2F22303}"/>
              </a:ext>
            </a:extLst>
          </p:cNvPr>
          <p:cNvSpPr/>
          <p:nvPr/>
        </p:nvSpPr>
        <p:spPr>
          <a:xfrm>
            <a:off x="1732851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</a:t>
            </a:r>
            <a:r>
              <a:rPr lang="en-US" sz="1000" baseline="-25000" dirty="0">
                <a:solidFill>
                  <a:sysClr val="windowText" lastClr="000000"/>
                </a:solidFill>
              </a:rPr>
              <a:t>2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70DA02-874D-CE4B-89E8-5487E6E138D2}"/>
              </a:ext>
            </a:extLst>
          </p:cNvPr>
          <p:cNvSpPr/>
          <p:nvPr/>
        </p:nvSpPr>
        <p:spPr>
          <a:xfrm>
            <a:off x="3957161" y="26024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Solid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0C22A88-3229-4A45-A2C4-2855AF0D1E3F}"/>
              </a:ext>
            </a:extLst>
          </p:cNvPr>
          <p:cNvSpPr/>
          <p:nvPr/>
        </p:nvSpPr>
        <p:spPr>
          <a:xfrm>
            <a:off x="3451612" y="7116770"/>
            <a:ext cx="1693954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Convert nutrients to energy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9F011-7E00-BB40-8AFB-6FEB5C14416B}"/>
              </a:ext>
            </a:extLst>
          </p:cNvPr>
          <p:cNvSpPr/>
          <p:nvPr/>
        </p:nvSpPr>
        <p:spPr>
          <a:xfrm>
            <a:off x="6942113" y="6471917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Connect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BB98B2B-E7E9-1C4C-BC07-8AEB839B8370}"/>
              </a:ext>
            </a:extLst>
          </p:cNvPr>
          <p:cNvSpPr/>
          <p:nvPr/>
        </p:nvSpPr>
        <p:spPr>
          <a:xfrm>
            <a:off x="6942113" y="5846624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Transfer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E840-CEAF-9947-8016-98AF13F2601E}"/>
              </a:ext>
            </a:extLst>
          </p:cNvPr>
          <p:cNvSpPr txBox="1"/>
          <p:nvPr/>
        </p:nvSpPr>
        <p:spPr>
          <a:xfrm>
            <a:off x="4130928" y="868326"/>
            <a:ext cx="87075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3" b="1" u="sng" dirty="0"/>
              <a:t>HUMAN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7A300F9-69E0-1042-B748-17E68FCD56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648247" y="2762444"/>
            <a:ext cx="309745" cy="483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756C2B6-AECE-0247-AC48-610ADA13C9B7}"/>
              </a:ext>
            </a:extLst>
          </p:cNvPr>
          <p:cNvCxnSpPr>
            <a:cxnSpLocks/>
            <a:stCxn id="8" idx="3"/>
            <a:endCxn id="129" idx="1"/>
          </p:cNvCxnSpPr>
          <p:nvPr/>
        </p:nvCxnSpPr>
        <p:spPr>
          <a:xfrm>
            <a:off x="3644671" y="2762444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F547C74-6522-7045-AF61-E783277F98D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292299" y="2064384"/>
            <a:ext cx="0" cy="53804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54AB61C-1EA3-F549-908A-484395BFD424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>
          <a:xfrm>
            <a:off x="3145128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BAF6E1-27F4-1E4D-A179-39714483144B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>
            <a:off x="5469078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51FA36E-9FAB-5242-9839-FAFED9C89221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4300602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9019346-E7EC-0240-B93B-B38930A91FF8}"/>
              </a:ext>
            </a:extLst>
          </p:cNvPr>
          <p:cNvCxnSpPr>
            <a:cxnSpLocks/>
            <a:stCxn id="151" idx="0"/>
            <a:endCxn id="99" idx="2"/>
          </p:cNvCxnSpPr>
          <p:nvPr/>
        </p:nvCxnSpPr>
        <p:spPr>
          <a:xfrm flipV="1">
            <a:off x="2070144" y="6166664"/>
            <a:ext cx="5607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AAF62EA-7E55-DB44-932B-17144A1953E7}"/>
              </a:ext>
            </a:extLst>
          </p:cNvPr>
          <p:cNvCxnSpPr>
            <a:cxnSpLocks/>
          </p:cNvCxnSpPr>
          <p:nvPr/>
        </p:nvCxnSpPr>
        <p:spPr>
          <a:xfrm flipV="1">
            <a:off x="7285013" y="4306578"/>
            <a:ext cx="0" cy="291821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BEDB85-B980-144B-99A8-01E9F9236937}"/>
              </a:ext>
            </a:extLst>
          </p:cNvPr>
          <p:cNvCxnSpPr>
            <a:cxnSpLocks/>
            <a:stCxn id="147" idx="0"/>
            <a:endCxn id="148" idx="2"/>
          </p:cNvCxnSpPr>
          <p:nvPr/>
        </p:nvCxnSpPr>
        <p:spPr>
          <a:xfrm flipV="1">
            <a:off x="7285013" y="6166664"/>
            <a:ext cx="0" cy="3052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535AAA7-23E7-BB41-9288-E8EF7EB049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627913" y="2757548"/>
            <a:ext cx="5477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DC1949F-6046-E04D-8534-23746B6C23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8885" y="2137094"/>
            <a:ext cx="5235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1CCBED-977F-CE4A-A50F-2C51B37D0E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42526" y="3427246"/>
            <a:ext cx="519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AF80DE4-4868-FD48-B1D9-B4CBA84B1F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643792" y="2762444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D84E6FD-AB04-4148-BFF0-15BB6D9DFD20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4863411" y="6791957"/>
            <a:ext cx="605667" cy="31278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AC44463-62B9-8249-B075-980C17F2B4ED}"/>
              </a:ext>
            </a:extLst>
          </p:cNvPr>
          <p:cNvCxnSpPr>
            <a:cxnSpLocks/>
            <a:stCxn id="68" idx="2"/>
            <a:endCxn id="158" idx="0"/>
          </p:cNvCxnSpPr>
          <p:nvPr/>
        </p:nvCxnSpPr>
        <p:spPr>
          <a:xfrm flipH="1">
            <a:off x="4298589" y="6791957"/>
            <a:ext cx="2013" cy="32481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5BBB474-B79A-524D-B938-C98D52918948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3145128" y="6791957"/>
            <a:ext cx="565802" cy="317952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72EDFE4E-1A3B-894D-9FF9-3FCA5F68956B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7285013" y="6791957"/>
            <a:ext cx="0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42AD5-CF60-3849-B6CA-5836B12873D0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648247" y="3427246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CF5DB38-B9DA-4648-8184-14A949CE8A8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2643792" y="3427246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159F7D2-9986-7940-BD31-41DACE8764B8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3644671" y="3427246"/>
            <a:ext cx="13138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EA909AB-679F-A341-94F4-9D0A5B4334E8}"/>
              </a:ext>
            </a:extLst>
          </p:cNvPr>
          <p:cNvCxnSpPr>
            <a:cxnSpLocks/>
          </p:cNvCxnSpPr>
          <p:nvPr/>
        </p:nvCxnSpPr>
        <p:spPr>
          <a:xfrm>
            <a:off x="6284818" y="2064384"/>
            <a:ext cx="6665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3EFCA2A-7534-6E46-991A-E8C207E001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292299" y="2922464"/>
            <a:ext cx="0" cy="50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81B42635-F36F-5A42-99F4-F56917161D7A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7285013" y="2298163"/>
            <a:ext cx="6970" cy="299365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56979252-8D52-0F4D-ADAC-B9F6DB498F4A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3145128" y="5257954"/>
            <a:ext cx="0" cy="58867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8C994C95-DE7C-0D4D-95D6-CD25321A44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300602" y="5381271"/>
            <a:ext cx="0" cy="4653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4FDCA6B8-E7D8-324C-B43F-0EA6915FD7E8}"/>
              </a:ext>
            </a:extLst>
          </p:cNvPr>
          <p:cNvCxnSpPr>
            <a:cxnSpLocks/>
          </p:cNvCxnSpPr>
          <p:nvPr/>
        </p:nvCxnSpPr>
        <p:spPr>
          <a:xfrm>
            <a:off x="4298589" y="5381271"/>
            <a:ext cx="1486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B5091B8A-876D-F844-B9C1-05EE034468BF}"/>
              </a:ext>
            </a:extLst>
          </p:cNvPr>
          <p:cNvCxnSpPr>
            <a:cxnSpLocks/>
          </p:cNvCxnSpPr>
          <p:nvPr/>
        </p:nvCxnSpPr>
        <p:spPr>
          <a:xfrm flipH="1">
            <a:off x="3137245" y="5257954"/>
            <a:ext cx="19438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5673DA9A-6CFD-D94B-BB33-D6B4B304D2E7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4642961" y="4771511"/>
            <a:ext cx="220450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6A7A71D-6285-F54A-A81C-E5924CEF2DBF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5145566" y="7258832"/>
            <a:ext cx="214641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0DB836E8-634C-5544-8769-841F35845E8F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2068727" y="6791957"/>
            <a:ext cx="1417" cy="474837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8520133-91B8-4A43-8321-E3F34E3CE5B1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2077935" y="7258832"/>
            <a:ext cx="1373677" cy="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322B7F3D-5067-7F49-B464-7708CB906B7F}"/>
              </a:ext>
            </a:extLst>
          </p:cNvPr>
          <p:cNvCxnSpPr>
            <a:cxnSpLocks/>
          </p:cNvCxnSpPr>
          <p:nvPr/>
        </p:nvCxnSpPr>
        <p:spPr>
          <a:xfrm>
            <a:off x="4300061" y="4310680"/>
            <a:ext cx="0" cy="3008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284A924-D816-7646-9400-4CEDF4B0F6AE}"/>
              </a:ext>
            </a:extLst>
          </p:cNvPr>
          <p:cNvCxnSpPr>
            <a:cxnSpLocks/>
          </p:cNvCxnSpPr>
          <p:nvPr/>
        </p:nvCxnSpPr>
        <p:spPr>
          <a:xfrm>
            <a:off x="1305347" y="7595128"/>
            <a:ext cx="6870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3D7B869C-7A09-054A-B1C9-74F360925FD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2643792" y="4150660"/>
            <a:ext cx="315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A9D2AB48-E966-2D48-9974-40C1528360B5}"/>
              </a:ext>
            </a:extLst>
          </p:cNvPr>
          <p:cNvCxnSpPr>
            <a:cxnSpLocks/>
            <a:stCxn id="57" idx="3"/>
            <a:endCxn id="73" idx="1"/>
          </p:cNvCxnSpPr>
          <p:nvPr/>
        </p:nvCxnSpPr>
        <p:spPr>
          <a:xfrm>
            <a:off x="3644671" y="4150660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0045145-57DB-F846-8B80-84CEDC73415A}"/>
              </a:ext>
            </a:extLst>
          </p:cNvPr>
          <p:cNvCxnSpPr>
            <a:cxnSpLocks/>
            <a:stCxn id="114" idx="1"/>
            <a:endCxn id="92" idx="3"/>
          </p:cNvCxnSpPr>
          <p:nvPr/>
        </p:nvCxnSpPr>
        <p:spPr>
          <a:xfrm flipH="1">
            <a:off x="1648247" y="4771511"/>
            <a:ext cx="13106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997267C9-266A-C74F-AB51-F404D1C8DE97}"/>
              </a:ext>
            </a:extLst>
          </p:cNvPr>
          <p:cNvCxnSpPr>
            <a:cxnSpLocks/>
            <a:stCxn id="74" idx="1"/>
            <a:endCxn id="114" idx="3"/>
          </p:cNvCxnSpPr>
          <p:nvPr/>
        </p:nvCxnSpPr>
        <p:spPr>
          <a:xfrm flipH="1">
            <a:off x="3644671" y="4771511"/>
            <a:ext cx="31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0C3D989-9B24-AB4B-AC21-4228A0B8BE53}"/>
              </a:ext>
            </a:extLst>
          </p:cNvPr>
          <p:cNvCxnSpPr>
            <a:cxnSpLocks/>
          </p:cNvCxnSpPr>
          <p:nvPr/>
        </p:nvCxnSpPr>
        <p:spPr>
          <a:xfrm flipH="1">
            <a:off x="4650266" y="4148609"/>
            <a:ext cx="438744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9B29F180-8DBD-074D-AC99-8B5FF294E51A}"/>
              </a:ext>
            </a:extLst>
          </p:cNvPr>
          <p:cNvCxnSpPr>
            <a:cxnSpLocks/>
            <a:stCxn id="161" idx="0"/>
            <a:endCxn id="159" idx="2"/>
          </p:cNvCxnSpPr>
          <p:nvPr/>
        </p:nvCxnSpPr>
        <p:spPr>
          <a:xfrm flipV="1">
            <a:off x="7282217" y="3700362"/>
            <a:ext cx="2796" cy="28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12069212-623A-7D44-A595-2263DC1E8562}"/>
              </a:ext>
            </a:extLst>
          </p:cNvPr>
          <p:cNvCxnSpPr>
            <a:cxnSpLocks/>
          </p:cNvCxnSpPr>
          <p:nvPr/>
        </p:nvCxnSpPr>
        <p:spPr>
          <a:xfrm flipV="1">
            <a:off x="5086026" y="4147331"/>
            <a:ext cx="0" cy="111062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E0A19394-E125-CA41-AB90-45E5F8925C49}"/>
              </a:ext>
            </a:extLst>
          </p:cNvPr>
          <p:cNvSpPr txBox="1"/>
          <p:nvPr/>
        </p:nvSpPr>
        <p:spPr>
          <a:xfrm>
            <a:off x="7871560" y="23548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Solid</a:t>
            </a:r>
          </a:p>
          <a:p>
            <a:r>
              <a:rPr lang="en-US" sz="1000" dirty="0"/>
              <a:t>(Waste)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805D03A-13E6-0848-869C-1FF974E9CD19}"/>
              </a:ext>
            </a:extLst>
          </p:cNvPr>
          <p:cNvCxnSpPr>
            <a:cxnSpLocks/>
          </p:cNvCxnSpPr>
          <p:nvPr/>
        </p:nvCxnSpPr>
        <p:spPr>
          <a:xfrm flipV="1">
            <a:off x="469042" y="4148609"/>
            <a:ext cx="499444" cy="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0A7894EE-439E-5246-B2D3-CF6F5C0AC087}"/>
              </a:ext>
            </a:extLst>
          </p:cNvPr>
          <p:cNvSpPr txBox="1"/>
          <p:nvPr/>
        </p:nvSpPr>
        <p:spPr>
          <a:xfrm>
            <a:off x="7871560" y="314335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Liquid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F935B8-89FF-CE4D-B76E-1A9B4BF267C2}"/>
              </a:ext>
            </a:extLst>
          </p:cNvPr>
          <p:cNvSpPr txBox="1"/>
          <p:nvPr/>
        </p:nvSpPr>
        <p:spPr>
          <a:xfrm>
            <a:off x="7870770" y="7193065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Gas</a:t>
            </a:r>
          </a:p>
          <a:p>
            <a:r>
              <a:rPr lang="en-US" sz="1000" dirty="0"/>
              <a:t>(Waste)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1003583-36DD-B649-944B-179452CE2D91}"/>
              </a:ext>
            </a:extLst>
          </p:cNvPr>
          <p:cNvSpPr txBox="1"/>
          <p:nvPr/>
        </p:nvSpPr>
        <p:spPr>
          <a:xfrm>
            <a:off x="6456860" y="1354783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Engineered Modules</a:t>
            </a:r>
          </a:p>
          <a:p>
            <a:r>
              <a:rPr lang="en-US" sz="1000" dirty="0"/>
              <a:t>(using modular heuristics)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E8240-F55A-D243-A305-AA906B2175A4}"/>
              </a:ext>
            </a:extLst>
          </p:cNvPr>
          <p:cNvCxnSpPr>
            <a:cxnSpLocks/>
            <a:stCxn id="82" idx="0"/>
            <a:endCxn id="195" idx="2"/>
          </p:cNvCxnSpPr>
          <p:nvPr/>
        </p:nvCxnSpPr>
        <p:spPr>
          <a:xfrm flipH="1" flipV="1">
            <a:off x="7282217" y="4917378"/>
            <a:ext cx="2796" cy="3072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D082F9-3AC9-8B4C-BC00-1500D79D04F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05347" y="2297114"/>
            <a:ext cx="0" cy="310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C0B1D-8E9E-CC46-91C8-7E7C4E43153E}"/>
              </a:ext>
            </a:extLst>
          </p:cNvPr>
          <p:cNvCxnSpPr>
            <a:cxnSpLocks/>
            <a:stCxn id="129" idx="3"/>
            <a:endCxn id="9" idx="1"/>
          </p:cNvCxnSpPr>
          <p:nvPr/>
        </p:nvCxnSpPr>
        <p:spPr>
          <a:xfrm>
            <a:off x="4642961" y="2762444"/>
            <a:ext cx="315586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AB60667-0832-3342-B53C-BBC51858FB14}"/>
              </a:ext>
            </a:extLst>
          </p:cNvPr>
          <p:cNvCxnSpPr>
            <a:cxnSpLocks/>
          </p:cNvCxnSpPr>
          <p:nvPr/>
        </p:nvCxnSpPr>
        <p:spPr>
          <a:xfrm>
            <a:off x="5639116" y="2688873"/>
            <a:ext cx="3102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2D0079AE-28A6-7947-88A4-B09A7692BFAB}"/>
              </a:ext>
            </a:extLst>
          </p:cNvPr>
          <p:cNvCxnSpPr>
            <a:cxnSpLocks/>
          </p:cNvCxnSpPr>
          <p:nvPr/>
        </p:nvCxnSpPr>
        <p:spPr>
          <a:xfrm>
            <a:off x="5639116" y="2828088"/>
            <a:ext cx="1459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56FD5046-D42A-6947-B524-088591C5674D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1648247" y="4150660"/>
            <a:ext cx="30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3A63F7-3268-CB49-BDDA-633A13A43796}"/>
              </a:ext>
            </a:extLst>
          </p:cNvPr>
          <p:cNvCxnSpPr>
            <a:cxnSpLocks/>
            <a:stCxn id="148" idx="0"/>
            <a:endCxn id="82" idx="2"/>
          </p:cNvCxnSpPr>
          <p:nvPr/>
        </p:nvCxnSpPr>
        <p:spPr>
          <a:xfrm flipV="1">
            <a:off x="7285013" y="5544714"/>
            <a:ext cx="0" cy="30191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E442D5C-A367-C747-A987-56813EDCEA39}"/>
              </a:ext>
            </a:extLst>
          </p:cNvPr>
          <p:cNvCxnSpPr>
            <a:cxnSpLocks/>
          </p:cNvCxnSpPr>
          <p:nvPr/>
        </p:nvCxnSpPr>
        <p:spPr>
          <a:xfrm flipH="1">
            <a:off x="5639116" y="5479078"/>
            <a:ext cx="1302998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D3460F-4C92-3B4C-A610-9F685B91D864}"/>
              </a:ext>
            </a:extLst>
          </p:cNvPr>
          <p:cNvSpPr/>
          <p:nvPr/>
        </p:nvSpPr>
        <p:spPr>
          <a:xfrm>
            <a:off x="6942113" y="3380322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Export Liquid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B7BC5A5-0FCE-0D48-8678-08C8FD888E00}"/>
              </a:ext>
            </a:extLst>
          </p:cNvPr>
          <p:cNvCxnSpPr>
            <a:cxnSpLocks/>
          </p:cNvCxnSpPr>
          <p:nvPr/>
        </p:nvCxnSpPr>
        <p:spPr>
          <a:xfrm>
            <a:off x="7634539" y="3544445"/>
            <a:ext cx="541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C275B67-37EF-E745-B6E2-89EE6464BC62}"/>
              </a:ext>
            </a:extLst>
          </p:cNvPr>
          <p:cNvSpPr/>
          <p:nvPr/>
        </p:nvSpPr>
        <p:spPr>
          <a:xfrm>
            <a:off x="6939317" y="3986539"/>
            <a:ext cx="685800" cy="32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Liquid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5B2E6-4BE1-5048-8FD5-BA5969CDE369}"/>
              </a:ext>
            </a:extLst>
          </p:cNvPr>
          <p:cNvSpPr txBox="1"/>
          <p:nvPr/>
        </p:nvSpPr>
        <p:spPr>
          <a:xfrm>
            <a:off x="5257717" y="5331244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1EEE564-AC68-2B4C-86A9-9D872F8ED310}"/>
              </a:ext>
            </a:extLst>
          </p:cNvPr>
          <p:cNvSpPr txBox="1"/>
          <p:nvPr/>
        </p:nvSpPr>
        <p:spPr>
          <a:xfrm>
            <a:off x="6223623" y="5348591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7BE7628-1AFA-8D4E-93AC-04805AF6048B}"/>
              </a:ext>
            </a:extLst>
          </p:cNvPr>
          <p:cNvCxnSpPr>
            <a:cxnSpLocks/>
          </p:cNvCxnSpPr>
          <p:nvPr/>
        </p:nvCxnSpPr>
        <p:spPr>
          <a:xfrm flipV="1">
            <a:off x="5785111" y="2828089"/>
            <a:ext cx="0" cy="255318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8CEEDD-10B4-D445-893C-68D098811138}"/>
              </a:ext>
            </a:extLst>
          </p:cNvPr>
          <p:cNvCxnSpPr>
            <a:cxnSpLocks/>
          </p:cNvCxnSpPr>
          <p:nvPr/>
        </p:nvCxnSpPr>
        <p:spPr>
          <a:xfrm>
            <a:off x="5640974" y="5480501"/>
            <a:ext cx="1254" cy="363918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968E02E8-0162-D74C-A10D-ECEBBFBB7C63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2075751" y="5131517"/>
            <a:ext cx="0" cy="71510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127995-827D-774B-B0BA-243CA404B250}"/>
              </a:ext>
            </a:extLst>
          </p:cNvPr>
          <p:cNvCxnSpPr>
            <a:cxnSpLocks/>
          </p:cNvCxnSpPr>
          <p:nvPr/>
        </p:nvCxnSpPr>
        <p:spPr>
          <a:xfrm>
            <a:off x="734896" y="7595128"/>
            <a:ext cx="7440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9241257-D649-BD4D-9B5C-A4AAE5BA23DE}"/>
              </a:ext>
            </a:extLst>
          </p:cNvPr>
          <p:cNvCxnSpPr>
            <a:cxnSpLocks/>
          </p:cNvCxnSpPr>
          <p:nvPr/>
        </p:nvCxnSpPr>
        <p:spPr>
          <a:xfrm flipV="1">
            <a:off x="734896" y="4779069"/>
            <a:ext cx="0" cy="282166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31339F-D872-854F-9674-D8688D3FC332}"/>
              </a:ext>
            </a:extLst>
          </p:cNvPr>
          <p:cNvCxnSpPr>
            <a:cxnSpLocks/>
          </p:cNvCxnSpPr>
          <p:nvPr/>
        </p:nvCxnSpPr>
        <p:spPr>
          <a:xfrm>
            <a:off x="727154" y="4771511"/>
            <a:ext cx="2352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>
            <a:extLst>
              <a:ext uri="{FF2B5EF4-FFF2-40B4-BE49-F238E27FC236}">
                <a16:creationId xmlns:a16="http://schemas.microsoft.com/office/drawing/2014/main" id="{45F15164-C8EA-3844-9AF3-033036DB0CD2}"/>
              </a:ext>
            </a:extLst>
          </p:cNvPr>
          <p:cNvSpPr txBox="1"/>
          <p:nvPr/>
        </p:nvSpPr>
        <p:spPr>
          <a:xfrm>
            <a:off x="5756603" y="3386672"/>
            <a:ext cx="91440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9CD04CE-C686-4A49-8805-C68B5918B960}"/>
              </a:ext>
            </a:extLst>
          </p:cNvPr>
          <p:cNvCxnSpPr>
            <a:cxnSpLocks/>
          </p:cNvCxnSpPr>
          <p:nvPr/>
        </p:nvCxnSpPr>
        <p:spPr>
          <a:xfrm>
            <a:off x="5644347" y="3430814"/>
            <a:ext cx="6479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408AC5-3DF9-9E46-94A6-6DE2473CCCBC}"/>
              </a:ext>
            </a:extLst>
          </p:cNvPr>
          <p:cNvCxnSpPr>
            <a:cxnSpLocks/>
            <a:stCxn id="102" idx="3"/>
            <a:endCxn id="147" idx="1"/>
          </p:cNvCxnSpPr>
          <p:nvPr/>
        </p:nvCxnSpPr>
        <p:spPr>
          <a:xfrm>
            <a:off x="5811978" y="6631937"/>
            <a:ext cx="1130135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FC0E782-8325-8E4E-936E-67BACDA3AE38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301447" y="3587266"/>
            <a:ext cx="0" cy="2257153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A5B2B01-E1C8-334F-A175-E5DDF2E51050}"/>
              </a:ext>
            </a:extLst>
          </p:cNvPr>
          <p:cNvCxnSpPr>
            <a:cxnSpLocks/>
          </p:cNvCxnSpPr>
          <p:nvPr/>
        </p:nvCxnSpPr>
        <p:spPr>
          <a:xfrm>
            <a:off x="2069852" y="5127151"/>
            <a:ext cx="27935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18DB050-82BB-354B-B167-67A5A0D18209}"/>
              </a:ext>
            </a:extLst>
          </p:cNvPr>
          <p:cNvCxnSpPr>
            <a:cxnSpLocks/>
          </p:cNvCxnSpPr>
          <p:nvPr/>
        </p:nvCxnSpPr>
        <p:spPr>
          <a:xfrm>
            <a:off x="4869310" y="4766207"/>
            <a:ext cx="0" cy="3653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6E69F3E-F7E2-5B45-9C9E-30772F0C180C}"/>
              </a:ext>
            </a:extLst>
          </p:cNvPr>
          <p:cNvSpPr/>
          <p:nvPr/>
        </p:nvSpPr>
        <p:spPr>
          <a:xfrm>
            <a:off x="6235602" y="1452050"/>
            <a:ext cx="252204" cy="18124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1265BD6-1A57-DE4F-871B-52D6E6467A85}"/>
              </a:ext>
            </a:extLst>
          </p:cNvPr>
          <p:cNvGrpSpPr/>
          <p:nvPr/>
        </p:nvGrpSpPr>
        <p:grpSpPr>
          <a:xfrm>
            <a:off x="1669008" y="2283188"/>
            <a:ext cx="6149080" cy="4867582"/>
            <a:chOff x="1903791" y="2283188"/>
            <a:chExt cx="6149080" cy="4867582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E664E2A-2A71-A04E-928C-1C1FB7E3FA16}"/>
                </a:ext>
              </a:extLst>
            </p:cNvPr>
            <p:cNvSpPr txBox="1"/>
            <p:nvPr/>
          </p:nvSpPr>
          <p:spPr>
            <a:xfrm>
              <a:off x="1903791" y="2283188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B4B82A1F-D878-4D42-8F9A-B4C7713E668A}"/>
                </a:ext>
              </a:extLst>
            </p:cNvPr>
            <p:cNvSpPr txBox="1"/>
            <p:nvPr/>
          </p:nvSpPr>
          <p:spPr>
            <a:xfrm>
              <a:off x="2248998" y="2405763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2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B1AF69C-45A3-4D43-B61E-8EB5946432B7}"/>
                </a:ext>
              </a:extLst>
            </p:cNvPr>
            <p:cNvSpPr txBox="1"/>
            <p:nvPr/>
          </p:nvSpPr>
          <p:spPr>
            <a:xfrm>
              <a:off x="3267592" y="2402822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3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F00844A-6F6C-224D-8B63-EC9FD63EA889}"/>
                </a:ext>
              </a:extLst>
            </p:cNvPr>
            <p:cNvSpPr txBox="1"/>
            <p:nvPr/>
          </p:nvSpPr>
          <p:spPr>
            <a:xfrm>
              <a:off x="4268255" y="2404383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4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F3A2D5F-14A4-B648-91AE-9BD4A16D1D43}"/>
                </a:ext>
              </a:extLst>
            </p:cNvPr>
            <p:cNvSpPr txBox="1"/>
            <p:nvPr/>
          </p:nvSpPr>
          <p:spPr>
            <a:xfrm>
              <a:off x="7072208" y="2342709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5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E007FB6-77D6-074A-BD0D-8CFDC8042545}"/>
                </a:ext>
              </a:extLst>
            </p:cNvPr>
            <p:cNvSpPr txBox="1"/>
            <p:nvPr/>
          </p:nvSpPr>
          <p:spPr>
            <a:xfrm>
              <a:off x="2900686" y="4546302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6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A4BF9D8-BC3F-8C46-BD9C-F02725E3990E}"/>
                </a:ext>
              </a:extLst>
            </p:cNvPr>
            <p:cNvSpPr txBox="1"/>
            <p:nvPr/>
          </p:nvSpPr>
          <p:spPr>
            <a:xfrm>
              <a:off x="3017475" y="4203250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7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15E5911-0274-C846-8DD4-06B4F93F3B9F}"/>
                </a:ext>
              </a:extLst>
            </p:cNvPr>
            <p:cNvSpPr txBox="1"/>
            <p:nvPr/>
          </p:nvSpPr>
          <p:spPr>
            <a:xfrm>
              <a:off x="4024362" y="4549407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8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DE27D74-044E-F244-A212-4F5BD77657CD}"/>
                </a:ext>
              </a:extLst>
            </p:cNvPr>
            <p:cNvSpPr txBox="1"/>
            <p:nvPr/>
          </p:nvSpPr>
          <p:spPr>
            <a:xfrm>
              <a:off x="6504574" y="5698314"/>
              <a:ext cx="1563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9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96F82274-F894-E54D-A9DB-C353150CFB80}"/>
                </a:ext>
              </a:extLst>
            </p:cNvPr>
            <p:cNvSpPr txBox="1"/>
            <p:nvPr/>
          </p:nvSpPr>
          <p:spPr>
            <a:xfrm>
              <a:off x="6491748" y="6749609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10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BE2993D-5D48-1645-9555-E68057700AA0}"/>
                </a:ext>
              </a:extLst>
            </p:cNvPr>
            <p:cNvSpPr txBox="1"/>
            <p:nvPr/>
          </p:nvSpPr>
          <p:spPr>
            <a:xfrm>
              <a:off x="5488446" y="6966104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11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C0D701A-F85D-814E-809C-C066519A1335}"/>
                </a:ext>
              </a:extLst>
            </p:cNvPr>
            <p:cNvSpPr txBox="1"/>
            <p:nvPr/>
          </p:nvSpPr>
          <p:spPr>
            <a:xfrm>
              <a:off x="7153579" y="5562632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12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9CCB1EA4-C1CC-674A-98D4-A4D45B31A484}"/>
                </a:ext>
              </a:extLst>
            </p:cNvPr>
            <p:cNvSpPr txBox="1"/>
            <p:nvPr/>
          </p:nvSpPr>
          <p:spPr>
            <a:xfrm>
              <a:off x="7845250" y="3743498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14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734FAA80-15AF-E546-B34E-D54149E7A292}"/>
                </a:ext>
              </a:extLst>
            </p:cNvPr>
            <p:cNvSpPr txBox="1"/>
            <p:nvPr/>
          </p:nvSpPr>
          <p:spPr>
            <a:xfrm>
              <a:off x="6837948" y="4626372"/>
              <a:ext cx="20762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" tIns="0" rIns="9144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B</a:t>
              </a:r>
              <a:r>
                <a:rPr lang="en-US" sz="1200" b="1" baseline="-25000" dirty="0">
                  <a:solidFill>
                    <a:schemeClr val="accent6"/>
                  </a:solidFill>
                </a:rPr>
                <a:t>13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AB68D465-4BF0-6D4A-9551-B6F478F1C66F}"/>
              </a:ext>
            </a:extLst>
          </p:cNvPr>
          <p:cNvSpPr txBox="1"/>
          <p:nvPr/>
        </p:nvSpPr>
        <p:spPr>
          <a:xfrm>
            <a:off x="4926142" y="1433620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Biological Modules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EB05F3B-F85F-384E-8813-EEA1B49BDD59}"/>
              </a:ext>
            </a:extLst>
          </p:cNvPr>
          <p:cNvSpPr/>
          <p:nvPr/>
        </p:nvSpPr>
        <p:spPr>
          <a:xfrm>
            <a:off x="4693502" y="1465303"/>
            <a:ext cx="252204" cy="181248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254" name="Table 253">
            <a:extLst>
              <a:ext uri="{FF2B5EF4-FFF2-40B4-BE49-F238E27FC236}">
                <a16:creationId xmlns:a16="http://schemas.microsoft.com/office/drawing/2014/main" id="{3FCDB967-1B04-CA4A-888C-35BEAE8F6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96919"/>
              </p:ext>
            </p:extLst>
          </p:nvPr>
        </p:nvGraphicFramePr>
        <p:xfrm>
          <a:off x="8506607" y="1789612"/>
          <a:ext cx="3445646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167">
                  <a:extLst>
                    <a:ext uri="{9D8B030D-6E8A-4147-A177-3AD203B41FA5}">
                      <a16:colId xmlns:a16="http://schemas.microsoft.com/office/drawing/2014/main" val="1186920011"/>
                    </a:ext>
                  </a:extLst>
                </a:gridCol>
                <a:gridCol w="1281628">
                  <a:extLst>
                    <a:ext uri="{9D8B030D-6E8A-4147-A177-3AD203B41FA5}">
                      <a16:colId xmlns:a16="http://schemas.microsoft.com/office/drawing/2014/main" val="3064920779"/>
                    </a:ext>
                  </a:extLst>
                </a:gridCol>
                <a:gridCol w="1371851">
                  <a:extLst>
                    <a:ext uri="{9D8B030D-6E8A-4147-A177-3AD203B41FA5}">
                      <a16:colId xmlns:a16="http://schemas.microsoft.com/office/drawing/2014/main" val="1214262058"/>
                    </a:ext>
                  </a:extLst>
                </a:gridCol>
              </a:tblGrid>
              <a:tr h="284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Module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Corresponding Organ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Corresponding Organ System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6875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Mouth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Gastro-intestinal System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30251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Esophagus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59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Stomach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457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Small Intestine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947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Large Intestine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5046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6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Nose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Respiratory System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6874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Trachea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708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8</a:t>
                      </a:r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Lungs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98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9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Blood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Circulatory System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6121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10</a:t>
                      </a:r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Blood Vessels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217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11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Consumer Cells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2261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12</a:t>
                      </a:r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Kidneys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Excretory System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952085"/>
                  </a:ext>
                </a:extLst>
              </a:tr>
              <a:tr h="146461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Ureters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45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14</a:t>
                      </a:r>
                      <a:endParaRPr 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Urinary Bladder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9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74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31021</TotalTime>
  <Words>2516</Words>
  <Application>Microsoft Macintosh PowerPoint</Application>
  <PresentationFormat>Custom</PresentationFormat>
  <Paragraphs>1852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Devesh Bhasin</dc:creator>
  <cp:lastModifiedBy>Devesh Bhasin</cp:lastModifiedBy>
  <cp:revision>170</cp:revision>
  <dcterms:created xsi:type="dcterms:W3CDTF">2020-01-24T20:33:19Z</dcterms:created>
  <dcterms:modified xsi:type="dcterms:W3CDTF">2020-02-17T18:26:43Z</dcterms:modified>
</cp:coreProperties>
</file>