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Advancements in Voice Assistants: Integrating Natural Language Processing and Speech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6974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Presented by: Term Paper Team Number 1032</a:t>
            </a:r>
          </a:p>
          <a:p>
            <a:r>
              <a:rPr lang="en-US" dirty="0"/>
              <a:t>Guide: </a:t>
            </a:r>
            <a:r>
              <a:rPr lang="en-US" dirty="0" err="1"/>
              <a:t>Dr.P.Ithya</a:t>
            </a:r>
            <a:r>
              <a:rPr lang="en-US" dirty="0"/>
              <a:t> Rani </a:t>
            </a:r>
          </a:p>
          <a:p>
            <a:r>
              <a:rPr lang="en-US" dirty="0"/>
              <a:t>Date: 19-03-2024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20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The integration of NLP and Speech Recognition is pivotal for the future of voice assistants.</a:t>
            </a:r>
          </a:p>
          <a:p>
            <a:r>
              <a:rPr dirty="0"/>
              <a:t>Continued research and collaboration will drive further advancements, enhancing both user experience and technological capabilities.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Invite the audience to ask questions or share their thoughts on the topic.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49" y="1166018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Voice assistants have become integral in our daily lives, simplifying tasks through voice commands.</a:t>
            </a:r>
          </a:p>
          <a:p>
            <a:r>
              <a:rPr dirty="0"/>
              <a:t>They combine Natural Language Processing (NLP) and Speech Recognition to understand and interact with users.</a:t>
            </a:r>
          </a:p>
          <a:p>
            <a:r>
              <a:rPr dirty="0"/>
              <a:t>This presentation explores the advancements and impact of these technologies in voice assistants.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NLP in Voice Assistants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NLP enables voice assistants to understand human language.</a:t>
            </a:r>
          </a:p>
          <a:p>
            <a:r>
              <a:rPr dirty="0"/>
              <a:t>It uses syntactic and semantic analysis to process sentence structures and meanings.</a:t>
            </a:r>
          </a:p>
          <a:p>
            <a:r>
              <a:rPr dirty="0"/>
              <a:t>Entity recognition and intent classification help identify key information and user intentions.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NLP with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Deep Learning models, like RNNs and Transformers, have significantly improved NLP capabilities.</a:t>
            </a:r>
          </a:p>
          <a:p>
            <a:r>
              <a:rPr dirty="0"/>
              <a:t>These advancements allow for better handling of complex language patterns and conversational nuances.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Speech Recognition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Speech Recognition is crucial for converting spoken words into text that computers can understand.</a:t>
            </a:r>
          </a:p>
          <a:p>
            <a:r>
              <a:rPr dirty="0"/>
              <a:t>It involves machine learning and neural networks to accurately transcribe human speech.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Achieving Accuracy in Speech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Speech Recognition systems now effectively deal with various accents, dialects, and noisy environments.</a:t>
            </a:r>
          </a:p>
          <a:p>
            <a:r>
              <a:rPr dirty="0"/>
              <a:t>Continuous improvements in real-time processing and adaptive learning models enhance accuracy and user experience.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87" y="1246238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Challenges: Privacy, data security, and ethical use of voice data are major concerns.</a:t>
            </a:r>
          </a:p>
          <a:p>
            <a:r>
              <a:rPr dirty="0"/>
              <a:t>Opportunities: There's potential for voice assistants in healthcare, education, and automotive industries, improving accessibility and convenience.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Studies/Examples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90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Highlight significant studies or breakthroughs in voice assistant technologies.</a:t>
            </a:r>
          </a:p>
          <a:p>
            <a:r>
              <a:rPr dirty="0"/>
              <a:t>Discuss examples where NLP and Speech Recognition have led to notable improvements in functionality and user satisfaction.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Importance of Interdisciplinary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45" y="1315064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Advances in voice assistant technology rely on collaboration across computer science, linguistics, and cognitive psychology.</a:t>
            </a:r>
          </a:p>
          <a:p>
            <a:r>
              <a:rPr dirty="0"/>
              <a:t>This interdisciplinary approach is key to developing more intuitive and effective voice assistants.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384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Advancements in Voice Assistants: Integrating Natural Language Processing and Speech Recognition</vt:lpstr>
      <vt:lpstr>Introduction</vt:lpstr>
      <vt:lpstr>The Role of NLP in Voice Assistants</vt:lpstr>
      <vt:lpstr>Enhancing NLP with Deep Learning</vt:lpstr>
      <vt:lpstr>Speech Recognition Technologies</vt:lpstr>
      <vt:lpstr>Achieving Accuracy in Speech Recognition</vt:lpstr>
      <vt:lpstr>Challenges and Opportunities</vt:lpstr>
      <vt:lpstr>Case Studies/Examples</vt:lpstr>
      <vt:lpstr>The Importance of Interdisciplinary Collaboration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in Voice Assistants: Integrating Natural Language Processing and Speech Recognition</dc:title>
  <dc:subject/>
  <dc:creator/>
  <cp:keywords/>
  <dc:description>generated using python-pptx</dc:description>
  <cp:lastModifiedBy>DEVALLA BHASKAR GANESH</cp:lastModifiedBy>
  <cp:revision>3</cp:revision>
  <dcterms:created xsi:type="dcterms:W3CDTF">2013-01-27T09:14:16Z</dcterms:created>
  <dcterms:modified xsi:type="dcterms:W3CDTF">2024-03-19T15:37:44Z</dcterms:modified>
  <cp:category/>
</cp:coreProperties>
</file>