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PT Sans Narrow"/>
      <p:regular r:id="rId24"/>
      <p:bold r:id="rId25"/>
    </p:embeddedFont>
    <p:embeddedFont>
      <p:font typeface="Open Sans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PTSansNarrow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regular.fntdata"/><Relationship Id="rId25" Type="http://schemas.openxmlformats.org/officeDocument/2006/relationships/font" Target="fonts/PTSansNarrow-bold.fntdata"/><Relationship Id="rId28" Type="http://schemas.openxmlformats.org/officeDocument/2006/relationships/font" Target="fonts/OpenSans-italic.fntdata"/><Relationship Id="rId27" Type="http://schemas.openxmlformats.org/officeDocument/2006/relationships/font" Target="fonts/Open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c48741fc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6c48741fc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6c5d68f4e7_6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6c5d68f4e7_6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6c5d68f4e7_6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6c5d68f4e7_6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6c5d68f4e7_6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6c5d68f4e7_6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6c5d68f4e7_6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6c5d68f4e7_6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6c5d68f4e7_1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6c5d68f4e7_1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6c5d68f4e7_8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6c5d68f4e7_8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6c27b08d3c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6c27b08d3c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6c27b08d3c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6c27b08d3c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c27b08d3c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c27b08d3c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c5d68f4e7_6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c5d68f4e7_6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6c48741fc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6c48741fc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6c5d68f4e7_6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6c5d68f4e7_6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c5d68f4e7_6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6c5d68f4e7_6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6c48741fc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6c48741fc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6c5d68f4e7_6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6c5d68f4e7_6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c48741fc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6c48741fc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EPIC 2D SHOOTING GAME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 Bhatia, Ryuichi Ohhata, James Wasson, Justin Lam, Zhiyuan Liu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Beat Enemy and Move onto Next Stage:</a:t>
            </a:r>
            <a:endParaRPr/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4375" y="1152425"/>
            <a:ext cx="7095250" cy="3857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813275"/>
            <a:ext cx="8520600" cy="3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/>
              <a:t>Wait! There’s More!</a:t>
            </a:r>
            <a:endParaRPr sz="10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2844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have this stage to implement into the game:</a:t>
            </a:r>
            <a:endParaRPr/>
          </a:p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775" y="1054645"/>
            <a:ext cx="8730451" cy="3034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last box will include a final boss!</a:t>
            </a:r>
            <a:endParaRPr/>
          </a:p>
        </p:txBody>
      </p:sp>
      <p:sp>
        <p:nvSpPr>
          <p:cNvPr id="137" name="Google Shape;137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850" y="1257897"/>
            <a:ext cx="8832299" cy="26277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Enemy Class H</a:t>
            </a:r>
            <a:r>
              <a:rPr lang="en"/>
              <a:t>ierarchy</a:t>
            </a:r>
            <a:r>
              <a:rPr lang="en"/>
              <a:t>:</a:t>
            </a:r>
            <a:endParaRPr/>
          </a:p>
        </p:txBody>
      </p:sp>
      <p:pic>
        <p:nvPicPr>
          <p:cNvPr id="144" name="Google Shape;14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2088" y="1152425"/>
            <a:ext cx="7139830" cy="36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BasicBlock</a:t>
            </a:r>
            <a:r>
              <a:rPr lang="en"/>
              <a:t> Class Hierarchy:</a:t>
            </a:r>
            <a:endParaRPr/>
          </a:p>
        </p:txBody>
      </p:sp>
      <p:pic>
        <p:nvPicPr>
          <p:cNvPr id="150" name="Google Shape;15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04825"/>
            <a:ext cx="8533148" cy="3686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Explanation:</a:t>
            </a:r>
            <a:endParaRPr/>
          </a:p>
        </p:txBody>
      </p:sp>
      <p:sp>
        <p:nvSpPr>
          <p:cNvPr id="156" name="Google Shape;156;p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minor enemies from the base class EnemyObject are </a:t>
            </a:r>
            <a:r>
              <a:rPr lang="en"/>
              <a:t>included in the new stage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stage also includes a final boss with more attack capabilities and health than previous enemies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Both the player and the boss have a health bar that indicates how much damage each has taken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 can see this in previous examples of gameplay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health bar also follows the player and final boss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means that both the player and the final bosses invoke the CharacterHealth class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 txBox="1"/>
          <p:nvPr>
            <p:ph type="title"/>
          </p:nvPr>
        </p:nvSpPr>
        <p:spPr>
          <a:xfrm>
            <a:off x="311700" y="445025"/>
            <a:ext cx="42603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Difficulties:</a:t>
            </a:r>
            <a:endParaRPr/>
          </a:p>
        </p:txBody>
      </p:sp>
      <p:sp>
        <p:nvSpPr>
          <p:cNvPr id="162" name="Google Shape;162;p29"/>
          <p:cNvSpPr txBox="1"/>
          <p:nvPr>
            <p:ph idx="1" type="body"/>
          </p:nvPr>
        </p:nvSpPr>
        <p:spPr>
          <a:xfrm>
            <a:off x="311700" y="1266325"/>
            <a:ext cx="42603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grounded class, we couldn’t get to 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Originally tried to use this to make the player jump, but we ended up finding a work around</a:t>
            </a:r>
            <a:endParaRPr/>
          </a:p>
        </p:txBody>
      </p:sp>
      <p:pic>
        <p:nvPicPr>
          <p:cNvPr id="163" name="Google Shape;16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7013" y="352425"/>
            <a:ext cx="4105275" cy="443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1963" y="166000"/>
            <a:ext cx="6740075" cy="488385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30"/>
          <p:cNvSpPr txBox="1"/>
          <p:nvPr/>
        </p:nvSpPr>
        <p:spPr>
          <a:xfrm>
            <a:off x="2490375" y="672025"/>
            <a:ext cx="3474300" cy="4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0" name="Google Shape;170;p30"/>
          <p:cNvSpPr txBox="1"/>
          <p:nvPr>
            <p:ph type="title"/>
          </p:nvPr>
        </p:nvSpPr>
        <p:spPr>
          <a:xfrm>
            <a:off x="1235100" y="129825"/>
            <a:ext cx="6673800" cy="11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>
                <a:solidFill>
                  <a:srgbClr val="000000"/>
                </a:solidFill>
              </a:rPr>
              <a:t>exit(EXIT_SUCCESS)</a:t>
            </a:r>
            <a:endParaRPr sz="7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THE BEGINNING THERE WAS NOTHING:</a:t>
            </a:r>
            <a:endParaRPr/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5064" y="1266325"/>
            <a:ext cx="7653873" cy="330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490200" y="829200"/>
            <a:ext cx="8163600" cy="34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/>
              <a:t>Then... there was something!</a:t>
            </a:r>
            <a:endParaRPr sz="10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875" y="225488"/>
            <a:ext cx="8342251" cy="4692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465450" y="907350"/>
            <a:ext cx="8213100" cy="3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/>
              <a:t>Two Possible Outcomes:</a:t>
            </a:r>
            <a:endParaRPr sz="10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Death By Falling:</a:t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9025" y="1266325"/>
            <a:ext cx="7325952" cy="3711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Land on Platform:</a:t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0075" y="1152425"/>
            <a:ext cx="6903826" cy="3883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681750" y="453600"/>
            <a:ext cx="7780500" cy="42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0"/>
              <a:t>Land on Platform-&gt; </a:t>
            </a:r>
            <a:r>
              <a:rPr lang="en" sz="9000"/>
              <a:t>Two More Outcomes:</a:t>
            </a:r>
            <a:endParaRPr sz="9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Death by Enemy: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7775" y="1152425"/>
            <a:ext cx="7008451" cy="3857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