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4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7" d="100"/>
          <a:sy n="97" d="100"/>
        </p:scale>
        <p:origin x="45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 Bhatia</a:t>
            </a:r>
          </a:p>
          <a:p>
            <a:r>
              <a:rPr lang="en-US" dirty="0" smtClean="0"/>
              <a:t>Boston University</a:t>
            </a:r>
          </a:p>
          <a:p>
            <a:r>
              <a:rPr lang="en-US" dirty="0" smtClean="0"/>
              <a:t>Ultrafast Optics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16" y="2288083"/>
            <a:ext cx="6182815" cy="3599316"/>
          </a:xfrm>
        </p:spPr>
        <p:txBody>
          <a:bodyPr/>
          <a:lstStyle/>
          <a:p>
            <a:r>
              <a:rPr lang="en-US" dirty="0" smtClean="0"/>
              <a:t>Adding a comprehensive graphical user interface in order to speed up data acquisition</a:t>
            </a:r>
          </a:p>
          <a:p>
            <a:pPr lvl="1"/>
            <a:r>
              <a:rPr lang="en-US" dirty="0" smtClean="0"/>
              <a:t>User would be able to </a:t>
            </a:r>
            <a:r>
              <a:rPr lang="en-US" smtClean="0"/>
              <a:t>alter </a:t>
            </a:r>
            <a:r>
              <a:rPr lang="en-US" smtClean="0"/>
              <a:t>experimental </a:t>
            </a:r>
            <a:r>
              <a:rPr lang="en-US" dirty="0" smtClean="0"/>
              <a:t>parameters directly from the generated plot without having to alter the script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Git Integration</a:t>
            </a:r>
          </a:p>
          <a:p>
            <a:pPr lvl="1"/>
            <a:r>
              <a:rPr lang="en-US" dirty="0" smtClean="0"/>
              <a:t>Quality of life improvements (i.e. version control, delocalization, etc.)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022" y="2336873"/>
            <a:ext cx="4668981" cy="350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Analysis – Temperature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linear mediation property exists between the absorption driven temperature rise and the IR exposures [3]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However, this would only exist to an extent given our IR parameters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averaged absorption driven temperature rise could be affecting the sodium channel functions (i.e. action potential) [3]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This is indicative of certain biophysical parameters being altered by the increased heat in the saline solution, the question being which ones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6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Analysis – Temperature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shown that membrane resistance and axoplasmatic resistance may both decrease when illuminated [1]</a:t>
            </a:r>
          </a:p>
          <a:p>
            <a:endParaRPr lang="en-US" dirty="0"/>
          </a:p>
          <a:p>
            <a:r>
              <a:rPr lang="en-US" dirty="0" smtClean="0"/>
              <a:t>Incorporating this degradation may lead to more accurate results in the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1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9082" y="2400783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63" y="3508185"/>
            <a:ext cx="3610001" cy="666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8360" y="4267200"/>
            <a:ext cx="298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Absorption Driven Temperature Rise [3]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249" y="2217624"/>
            <a:ext cx="3939223" cy="440931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78870" y="3641885"/>
            <a:ext cx="1406012" cy="399353"/>
          </a:xfrm>
          <a:prstGeom prst="rightArrow">
            <a:avLst>
              <a:gd name="adj1" fmla="val 52462"/>
              <a:gd name="adj2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which biophysical parameters can be altered by Infrared-induced temperature changes, modeling resistance fluctuations in particular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Incorporate the above in the NEURON simulation and optimize</a:t>
            </a:r>
          </a:p>
          <a:p>
            <a:endParaRPr lang="en-US" dirty="0"/>
          </a:p>
          <a:p>
            <a:r>
              <a:rPr lang="en-US" dirty="0" smtClean="0"/>
              <a:t>Continue developing the temperature model, incorporating cohesive integration functions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3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[1] </a:t>
            </a:r>
            <a:r>
              <a:rPr lang="en-US" sz="1800" dirty="0" smtClean="0"/>
              <a:t>Zhu</a:t>
            </a:r>
            <a:r>
              <a:rPr lang="en-US" sz="1800" dirty="0"/>
              <a:t>, Xuedong, Jen-Wei Lin, and Michelle Y Sander. "Infrared Inhibition and Waveform Modulation of Action Potentials in the Crayfish Motor Axon." Biomedical Optics Express 10, no. 12 (2019): 6580-6594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[2] </a:t>
            </a:r>
            <a:r>
              <a:rPr lang="en-US" sz="1800" dirty="0" smtClean="0"/>
              <a:t>Yao</a:t>
            </a:r>
            <a:r>
              <a:rPr lang="en-US" sz="1800" dirty="0"/>
              <a:t>, Jing, Beiying Liu, and Feng Qin. "Rapid Temperature Jump by Infrared Diode Laser Irradiation for Patch-Clamp Studies." Biophysical Journal 96, no. 9 (2009): 3611-619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[3] </a:t>
            </a:r>
            <a:r>
              <a:rPr lang="en-US" sz="1800" dirty="0" smtClean="0"/>
              <a:t>Li</a:t>
            </a:r>
            <a:r>
              <a:rPr lang="en-US" sz="1800" dirty="0"/>
              <a:t>, Xinyu, Jia Liu, Shanshan Liang, and Changsen Sun. "980-nm Infrared Laser Modulation of Sodium Channel Kinetics in a Neuron Cell Linearly Mediated by Photothermal Effect." Journal of Biomedical Optics 19, no. 10 (2014): 105002-105002.</a:t>
            </a:r>
          </a:p>
        </p:txBody>
      </p:sp>
    </p:spTree>
    <p:extLst>
      <p:ext uri="{BB962C8B-B14F-4D97-AF65-F5344CB8AC3E}">
        <p14:creationId xmlns:p14="http://schemas.microsoft.com/office/powerpoint/2010/main" val="1390895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1818</TotalTime>
  <Words>355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Update 1</vt:lpstr>
      <vt:lpstr>Simulation Updates</vt:lpstr>
      <vt:lpstr>Paper Analysis – Temperature Modulation</vt:lpstr>
      <vt:lpstr>Paper Analysis – Temperature Modulation</vt:lpstr>
      <vt:lpstr>Temperature Simulation</vt:lpstr>
      <vt:lpstr>Next Steps</vt:lpstr>
      <vt:lpstr>Sources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1</dc:title>
  <dc:creator>Dev B</dc:creator>
  <cp:lastModifiedBy>Dev B</cp:lastModifiedBy>
  <cp:revision>24</cp:revision>
  <dcterms:created xsi:type="dcterms:W3CDTF">2020-06-02T14:57:51Z</dcterms:created>
  <dcterms:modified xsi:type="dcterms:W3CDTF">2020-06-08T17:18:30Z</dcterms:modified>
</cp:coreProperties>
</file>