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2" r:id="rId4"/>
    <p:sldId id="258" r:id="rId5"/>
    <p:sldId id="263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7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6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651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723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00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293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02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9956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848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6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220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8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382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61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223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55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52CCE-D9DF-461F-B237-83D854F2CEAA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EF2E9-C384-4A4D-B166-47070F74595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199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Ultrafast Optics Laboratory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73.9 cm^-1	Optical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Absorption Coefficient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93.41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  	Beam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waist at axial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z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164.56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	Axial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.01523 s	Characteristic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time of the thermal lens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variable wattage	irradiation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laser power, obeys Beer-Lambert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law		with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initial laser power 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κ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0.6 W/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mK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	thermal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conductivity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ρ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1000 kg/m^3	density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water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4188 J kg^-1 K^-1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heat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capacity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25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		radius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the fiber core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4638" y="2369187"/>
            <a:ext cx="5244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Taken from:</a:t>
            </a:r>
          </a:p>
          <a:p>
            <a:r>
              <a:rPr lang="en-US" sz="1400" dirty="0"/>
              <a:t>Li, </a:t>
            </a:r>
            <a:r>
              <a:rPr lang="en-US" sz="1400" dirty="0" err="1"/>
              <a:t>Xinyu</a:t>
            </a:r>
            <a:r>
              <a:rPr lang="en-US" sz="1400" dirty="0"/>
              <a:t>, </a:t>
            </a:r>
            <a:r>
              <a:rPr lang="en-US" sz="1400" dirty="0" err="1"/>
              <a:t>Jia</a:t>
            </a:r>
            <a:r>
              <a:rPr lang="en-US" sz="1400" dirty="0"/>
              <a:t> Liu, </a:t>
            </a:r>
            <a:r>
              <a:rPr lang="en-US" sz="1400" dirty="0" err="1"/>
              <a:t>Shanshan</a:t>
            </a:r>
            <a:r>
              <a:rPr lang="en-US" sz="1400" dirty="0"/>
              <a:t> Liang, and </a:t>
            </a:r>
            <a:r>
              <a:rPr lang="en-US" sz="1400" dirty="0" err="1"/>
              <a:t>Changsen</a:t>
            </a:r>
            <a:r>
              <a:rPr lang="en-US" sz="1400" dirty="0"/>
              <a:t> Sun. "980-nm Infrared Laser Modulation of Sodium Channel Kinetics in a Neuron Cell Linearly Mediated by </a:t>
            </a:r>
            <a:r>
              <a:rPr lang="en-US" sz="1400" dirty="0" err="1"/>
              <a:t>Photothermal</a:t>
            </a:r>
            <a:r>
              <a:rPr lang="en-US" sz="1400" dirty="0"/>
              <a:t> Effect." Journal of Biomedical Optics 19, no. 10 (2014): 105002-105002.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35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910"/>
            <a:ext cx="4914133" cy="4016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32" y="3501820"/>
            <a:ext cx="7277867" cy="19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2688465"/>
            <a:ext cx="6281657" cy="1385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2" y="4050087"/>
            <a:ext cx="6281659" cy="38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344" y="2688465"/>
            <a:ext cx="4467258" cy="30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0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27" y="2108379"/>
            <a:ext cx="6096045" cy="45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5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equation was considered, but ultimately dismissed as it does not account for the water absorption effect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80" y="3746001"/>
            <a:ext cx="4200525" cy="87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6188" y="5270643"/>
            <a:ext cx="939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From:</a:t>
            </a:r>
          </a:p>
          <a:p>
            <a:r>
              <a:rPr lang="en-US" dirty="0"/>
              <a:t>Yao, Jing, </a:t>
            </a:r>
            <a:r>
              <a:rPr lang="en-US" dirty="0" err="1"/>
              <a:t>Beiying</a:t>
            </a:r>
            <a:r>
              <a:rPr lang="en-US" dirty="0"/>
              <a:t> Liu, and Feng Qin. "Rapid Temperature Jump by Infrared Diode Laser Irradiation for Patch-Clamp Studies." Biophysical Journal 96, no. 9 (2009): 3611-619</a:t>
            </a:r>
          </a:p>
        </p:txBody>
      </p:sp>
    </p:spTree>
    <p:extLst>
      <p:ext uri="{BB962C8B-B14F-4D97-AF65-F5344CB8AC3E}">
        <p14:creationId xmlns:p14="http://schemas.microsoft.com/office/powerpoint/2010/main" val="93105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dive into Vanderbilt codebase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ntegrate written simulation into </a:t>
            </a:r>
            <a:r>
              <a:rPr lang="en-US" dirty="0" err="1" smtClean="0"/>
              <a:t>Jia</a:t>
            </a:r>
            <a:r>
              <a:rPr lang="en-US" dirty="0" smtClean="0"/>
              <a:t> Fu’s Neuron Simulation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754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102</TotalTime>
  <Words>148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Berlin</vt:lpstr>
      <vt:lpstr>1_Berlin</vt:lpstr>
      <vt:lpstr>Update 3</vt:lpstr>
      <vt:lpstr>Equation</vt:lpstr>
      <vt:lpstr>Variable Implementation</vt:lpstr>
      <vt:lpstr>Integration &amp; Plotting</vt:lpstr>
      <vt:lpstr>Results</vt:lpstr>
      <vt:lpstr>Alternate Considerations</vt:lpstr>
      <vt:lpstr>Next Steps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3</dc:title>
  <dc:creator>Dev B</dc:creator>
  <cp:lastModifiedBy>Dev B</cp:lastModifiedBy>
  <cp:revision>5</cp:revision>
  <dcterms:created xsi:type="dcterms:W3CDTF">2020-06-22T04:29:20Z</dcterms:created>
  <dcterms:modified xsi:type="dcterms:W3CDTF">2020-06-22T16:46:24Z</dcterms:modified>
</cp:coreProperties>
</file>