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2ADC-F81E-45CB-9424-EAFC9C7DC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Update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2CC56-3739-4910-8C73-444E197AD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 Bhatia</a:t>
            </a:r>
          </a:p>
          <a:p>
            <a:r>
              <a:rPr lang="en-US" dirty="0"/>
              <a:t>Ultrafast Optics Laboratory</a:t>
            </a:r>
          </a:p>
          <a:p>
            <a:r>
              <a:rPr lang="en-US" dirty="0"/>
              <a:t>Boston University</a:t>
            </a:r>
          </a:p>
        </p:txBody>
      </p:sp>
    </p:spTree>
    <p:extLst>
      <p:ext uri="{BB962C8B-B14F-4D97-AF65-F5344CB8AC3E}">
        <p14:creationId xmlns:p14="http://schemas.microsoft.com/office/powerpoint/2010/main" val="99562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9558-A45D-4A75-AF42-C909D7D8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 Sensor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C50AF-7723-4D97-9C64-238047C73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74325" cy="3599316"/>
          </a:xfrm>
        </p:spPr>
        <p:txBody>
          <a:bodyPr/>
          <a:lstStyle/>
          <a:p>
            <a:r>
              <a:rPr lang="en-US" dirty="0"/>
              <a:t>Varying the position of the temperature sensor with only water would lead to </a:t>
            </a:r>
          </a:p>
          <a:p>
            <a:pPr lvl="1"/>
            <a:r>
              <a:rPr lang="en-US" dirty="0"/>
              <a:t>the ability to more clearly define the media properties of water</a:t>
            </a:r>
          </a:p>
          <a:p>
            <a:pPr lvl="1"/>
            <a:r>
              <a:rPr lang="en-US" dirty="0"/>
              <a:t>Gain a perspective of the temperature transients as we go deeper within the medium </a:t>
            </a:r>
          </a:p>
          <a:p>
            <a:endParaRPr lang="en-US" dirty="0"/>
          </a:p>
          <a:p>
            <a:r>
              <a:rPr lang="en-US" dirty="0"/>
              <a:t>This is accomplished by altering the “</a:t>
            </a:r>
            <a:r>
              <a:rPr lang="en-US" dirty="0" err="1"/>
              <a:t>model.HS.tempSensorPositions</a:t>
            </a:r>
            <a:r>
              <a:rPr lang="en-US" dirty="0"/>
              <a:t>” field within the heat simulation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4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89F1-9657-4CA5-B560-85054AA5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 Sensor Position (cont.)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7B50FBD-5727-4696-BDAA-E850AF93A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3" y="2366677"/>
            <a:ext cx="7093464" cy="3811873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390B025B-3EEC-4896-92CD-2B361C63F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711" y="2738159"/>
            <a:ext cx="4367290" cy="306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30D2-ED3E-4D79-BE39-BBB16822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6DF54-2681-46A6-8149-7E3BC4702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10282204" cy="3599316"/>
          </a:xfrm>
        </p:spPr>
        <p:txBody>
          <a:bodyPr/>
          <a:lstStyle/>
          <a:p>
            <a:r>
              <a:rPr lang="en-US" dirty="0"/>
              <a:t>We need to create multiple layers of media in order to implant a z-distance</a:t>
            </a:r>
          </a:p>
          <a:p>
            <a:pPr lvl="1"/>
            <a:r>
              <a:rPr lang="en-US" dirty="0"/>
              <a:t>“Air” would constitute the top layer</a:t>
            </a:r>
          </a:p>
          <a:p>
            <a:pPr lvl="1"/>
            <a:r>
              <a:rPr lang="en-US" dirty="0"/>
              <a:t>Adjusting the size of the air may be a pliable way to evaluate a z distance</a:t>
            </a:r>
          </a:p>
          <a:p>
            <a:endParaRPr lang="en-US" dirty="0"/>
          </a:p>
          <a:p>
            <a:r>
              <a:rPr lang="en-US" dirty="0"/>
              <a:t>This layering scheme would also allow for defining the volumetric heating capacity for the top layer of water</a:t>
            </a:r>
          </a:p>
        </p:txBody>
      </p:sp>
    </p:spTree>
    <p:extLst>
      <p:ext uri="{BB962C8B-B14F-4D97-AF65-F5344CB8AC3E}">
        <p14:creationId xmlns:p14="http://schemas.microsoft.com/office/powerpoint/2010/main" val="14788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BC6E-6B24-44F3-94C3-969E1441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cont.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A82C7A9-F25C-4788-BC2E-BB61FC296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282" y="2692954"/>
            <a:ext cx="4146565" cy="3246436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814F9E7-8D0E-4AD9-9C41-C819C4DF9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3" y="2113137"/>
            <a:ext cx="7626780" cy="440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D5BA-494D-40ED-8277-3A10A3FD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6C25-22A3-44E1-9364-9906BC9A0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to modify the layering scheme</a:t>
            </a:r>
          </a:p>
          <a:p>
            <a:pPr lvl="1"/>
            <a:r>
              <a:rPr lang="en-US" dirty="0"/>
              <a:t>The introduction of a VHC would likely help with the inconsistency</a:t>
            </a:r>
          </a:p>
          <a:p>
            <a:pPr lvl="1"/>
            <a:endParaRPr lang="en-US" dirty="0"/>
          </a:p>
          <a:p>
            <a:r>
              <a:rPr lang="en-US" dirty="0"/>
              <a:t>Modify sensor position on the template files given</a:t>
            </a:r>
          </a:p>
          <a:p>
            <a:pPr lvl="1"/>
            <a:r>
              <a:rPr lang="en-US" dirty="0"/>
              <a:t>Would give an indication of best practices of doing do</a:t>
            </a:r>
          </a:p>
          <a:p>
            <a:pPr lvl="1"/>
            <a:endParaRPr lang="en-US" dirty="0"/>
          </a:p>
          <a:p>
            <a:r>
              <a:rPr lang="en-US" dirty="0"/>
              <a:t>Re-evaluate geometry </a:t>
            </a:r>
            <a:r>
              <a:rPr lang="en-US"/>
              <a:t>of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694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474</TotalTime>
  <Words>176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Spring Update 4</vt:lpstr>
      <vt:lpstr>Temp Sensor Position</vt:lpstr>
      <vt:lpstr>Temp Sensor Position (cont.)</vt:lpstr>
      <vt:lpstr>Layering</vt:lpstr>
      <vt:lpstr>Layering cont.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 B</dc:creator>
  <cp:lastModifiedBy>Dev B</cp:lastModifiedBy>
  <cp:revision>14</cp:revision>
  <dcterms:created xsi:type="dcterms:W3CDTF">2021-04-01T19:52:19Z</dcterms:created>
  <dcterms:modified xsi:type="dcterms:W3CDTF">2021-04-02T03:47:28Z</dcterms:modified>
</cp:coreProperties>
</file>