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71" r:id="rId7"/>
    <p:sldId id="259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8F44E-0DE2-4EF8-93CF-0B289303A960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B5A66AD-9FB0-4C0D-961F-99B473077F57}">
      <dgm:prSet phldrT="[Text]"/>
      <dgm:spPr/>
      <dgm:t>
        <a:bodyPr/>
        <a:lstStyle/>
        <a:p>
          <a:r>
            <a:rPr lang="en-US" dirty="0"/>
            <a:t>Temperature Fitting</a:t>
          </a:r>
        </a:p>
      </dgm:t>
    </dgm:pt>
    <dgm:pt modelId="{0C0BCC3E-E176-4B47-B51E-03ECD1E99888}" type="parTrans" cxnId="{21771845-198F-4D9C-B526-7064FC45F93E}">
      <dgm:prSet/>
      <dgm:spPr/>
      <dgm:t>
        <a:bodyPr/>
        <a:lstStyle/>
        <a:p>
          <a:endParaRPr lang="en-US"/>
        </a:p>
      </dgm:t>
    </dgm:pt>
    <dgm:pt modelId="{2EB22315-18D9-437F-AFB0-FC3DD8DF390D}" type="sibTrans" cxnId="{21771845-198F-4D9C-B526-7064FC45F93E}">
      <dgm:prSet/>
      <dgm:spPr/>
      <dgm:t>
        <a:bodyPr/>
        <a:lstStyle/>
        <a:p>
          <a:endParaRPr lang="en-US"/>
        </a:p>
      </dgm:t>
    </dgm:pt>
    <dgm:pt modelId="{C6951E5C-E125-4C86-9F59-34807EB8E4CC}">
      <dgm:prSet phldrT="[Text]"/>
      <dgm:spPr/>
      <dgm:t>
        <a:bodyPr/>
        <a:lstStyle/>
        <a:p>
          <a:r>
            <a:rPr lang="en-US" dirty="0"/>
            <a:t>Gain fitted equations from the temperature transient </a:t>
          </a:r>
        </a:p>
      </dgm:t>
    </dgm:pt>
    <dgm:pt modelId="{0CE28ED8-BC50-4A41-A947-434521FEF66F}" type="parTrans" cxnId="{4DBFC861-242E-4D7D-B08B-768928A25175}">
      <dgm:prSet/>
      <dgm:spPr/>
      <dgm:t>
        <a:bodyPr/>
        <a:lstStyle/>
        <a:p>
          <a:endParaRPr lang="en-US"/>
        </a:p>
      </dgm:t>
    </dgm:pt>
    <dgm:pt modelId="{DC3D93C3-E691-489A-B077-B3C3C5FFD113}" type="sibTrans" cxnId="{4DBFC861-242E-4D7D-B08B-768928A25175}">
      <dgm:prSet/>
      <dgm:spPr/>
      <dgm:t>
        <a:bodyPr/>
        <a:lstStyle/>
        <a:p>
          <a:endParaRPr lang="en-US"/>
        </a:p>
      </dgm:t>
    </dgm:pt>
    <dgm:pt modelId="{396D2EB6-14F2-40D0-9686-6F1581A8FA83}">
      <dgm:prSet phldrT="[Text]"/>
      <dgm:spPr/>
      <dgm:t>
        <a:bodyPr/>
        <a:lstStyle/>
        <a:p>
          <a:r>
            <a:rPr lang="en-US" dirty="0"/>
            <a:t>Implement equations in established NEURON file</a:t>
          </a:r>
        </a:p>
      </dgm:t>
    </dgm:pt>
    <dgm:pt modelId="{F3A0CCCC-1E3C-41F5-AD8D-98D4A9DA301E}" type="parTrans" cxnId="{96039DAF-31DB-4367-9F3B-F4E43BAF8A92}">
      <dgm:prSet/>
      <dgm:spPr/>
      <dgm:t>
        <a:bodyPr/>
        <a:lstStyle/>
        <a:p>
          <a:endParaRPr lang="en-US"/>
        </a:p>
      </dgm:t>
    </dgm:pt>
    <dgm:pt modelId="{2B441738-C6D0-426E-BF51-1CADA5BD4A49}" type="sibTrans" cxnId="{96039DAF-31DB-4367-9F3B-F4E43BAF8A92}">
      <dgm:prSet/>
      <dgm:spPr/>
      <dgm:t>
        <a:bodyPr/>
        <a:lstStyle/>
        <a:p>
          <a:endParaRPr lang="en-US"/>
        </a:p>
      </dgm:t>
    </dgm:pt>
    <dgm:pt modelId="{BD99E691-A1AF-4D3A-831B-CD58631F3E08}">
      <dgm:prSet phldrT="[Text]"/>
      <dgm:spPr/>
      <dgm:t>
        <a:bodyPr/>
        <a:lstStyle/>
        <a:p>
          <a:r>
            <a:rPr lang="en-US" dirty="0"/>
            <a:t>Implement equations in python</a:t>
          </a:r>
        </a:p>
      </dgm:t>
    </dgm:pt>
    <dgm:pt modelId="{000754E5-1124-44BE-BE0D-0F2695E52D60}" type="parTrans" cxnId="{794F362F-2EE7-416A-8A13-314E5526FABD}">
      <dgm:prSet/>
      <dgm:spPr/>
      <dgm:t>
        <a:bodyPr/>
        <a:lstStyle/>
        <a:p>
          <a:endParaRPr lang="en-US"/>
        </a:p>
      </dgm:t>
    </dgm:pt>
    <dgm:pt modelId="{A4E49753-8ADF-4AE1-89FD-43C607CABA11}" type="sibTrans" cxnId="{794F362F-2EE7-416A-8A13-314E5526FABD}">
      <dgm:prSet/>
      <dgm:spPr/>
      <dgm:t>
        <a:bodyPr/>
        <a:lstStyle/>
        <a:p>
          <a:endParaRPr lang="en-US"/>
        </a:p>
      </dgm:t>
    </dgm:pt>
    <dgm:pt modelId="{16FB2CD8-EE1F-4CEC-A288-1B62D6D2A380}">
      <dgm:prSet phldrT="[Text]"/>
      <dgm:spPr/>
      <dgm:t>
        <a:bodyPr/>
        <a:lstStyle/>
        <a:p>
          <a:r>
            <a:rPr lang="en-US" dirty="0"/>
            <a:t>Modify certain parameters to understand effects </a:t>
          </a:r>
        </a:p>
      </dgm:t>
    </dgm:pt>
    <dgm:pt modelId="{43C7835B-B6D5-419D-9F83-3788F881E6FD}" type="parTrans" cxnId="{7F492B4F-8B45-4DDA-A5FB-9B962A5CA58A}">
      <dgm:prSet/>
      <dgm:spPr/>
      <dgm:t>
        <a:bodyPr/>
        <a:lstStyle/>
        <a:p>
          <a:endParaRPr lang="en-US"/>
        </a:p>
      </dgm:t>
    </dgm:pt>
    <dgm:pt modelId="{A6E18ECA-64B8-4931-83BE-4C164C1E4840}" type="sibTrans" cxnId="{7F492B4F-8B45-4DDA-A5FB-9B962A5CA58A}">
      <dgm:prSet/>
      <dgm:spPr/>
      <dgm:t>
        <a:bodyPr/>
        <a:lstStyle/>
        <a:p>
          <a:endParaRPr lang="en-US"/>
        </a:p>
      </dgm:t>
    </dgm:pt>
    <dgm:pt modelId="{F3FB3ED9-FB10-4192-9B4B-CA16AF51751E}">
      <dgm:prSet phldrT="[Text]"/>
      <dgm:spPr/>
      <dgm:t>
        <a:bodyPr/>
        <a:lstStyle/>
        <a:p>
          <a:r>
            <a:rPr lang="en-US" dirty="0"/>
            <a:t>Gain a deeper understanding of the Hodgkin - Huxley model</a:t>
          </a:r>
        </a:p>
      </dgm:t>
    </dgm:pt>
    <dgm:pt modelId="{4FAE77A5-51A9-418F-89B8-DB958756A614}" type="parTrans" cxnId="{71B3F344-85E7-420C-B9FC-BF47FD5050E3}">
      <dgm:prSet/>
      <dgm:spPr/>
      <dgm:t>
        <a:bodyPr/>
        <a:lstStyle/>
        <a:p>
          <a:endParaRPr lang="en-US"/>
        </a:p>
      </dgm:t>
    </dgm:pt>
    <dgm:pt modelId="{E45D0386-2473-46A2-A832-6E2A89918FF7}" type="sibTrans" cxnId="{71B3F344-85E7-420C-B9FC-BF47FD5050E3}">
      <dgm:prSet/>
      <dgm:spPr/>
      <dgm:t>
        <a:bodyPr/>
        <a:lstStyle/>
        <a:p>
          <a:endParaRPr lang="en-US"/>
        </a:p>
      </dgm:t>
    </dgm:pt>
    <dgm:pt modelId="{0D590032-08F3-45AB-BDD5-3E5C761A0F03}">
      <dgm:prSet phldrT="[Text]"/>
      <dgm:spPr/>
      <dgm:t>
        <a:bodyPr/>
        <a:lstStyle/>
        <a:p>
          <a:r>
            <a:rPr lang="en-US" dirty="0"/>
            <a:t>Understand the effects of temperature on ion channel kinetics</a:t>
          </a:r>
        </a:p>
      </dgm:t>
    </dgm:pt>
    <dgm:pt modelId="{A16A4640-CC13-4E98-86B5-76C766FE39C4}" type="parTrans" cxnId="{6C410D06-FB75-4968-8A5B-95296ED09FA1}">
      <dgm:prSet/>
      <dgm:spPr/>
      <dgm:t>
        <a:bodyPr/>
        <a:lstStyle/>
        <a:p>
          <a:endParaRPr lang="en-US"/>
        </a:p>
      </dgm:t>
    </dgm:pt>
    <dgm:pt modelId="{F87E5477-AB50-454D-A7CD-195AE2CE4E52}" type="sibTrans" cxnId="{6C410D06-FB75-4968-8A5B-95296ED09FA1}">
      <dgm:prSet/>
      <dgm:spPr/>
      <dgm:t>
        <a:bodyPr/>
        <a:lstStyle/>
        <a:p>
          <a:endParaRPr lang="en-US"/>
        </a:p>
      </dgm:t>
    </dgm:pt>
    <dgm:pt modelId="{4EA0455E-3324-41AE-94B8-7E23E5FC9552}">
      <dgm:prSet phldrT="[Text]" custT="1"/>
      <dgm:spPr/>
      <dgm:t>
        <a:bodyPr/>
        <a:lstStyle/>
        <a:p>
          <a:r>
            <a:rPr lang="en-US" sz="1200" dirty="0"/>
            <a:t>     Temperature Simulation Script</a:t>
          </a:r>
        </a:p>
      </dgm:t>
    </dgm:pt>
    <dgm:pt modelId="{436CDD25-9BD7-4550-B009-B19BCA7A7ABC}" type="parTrans" cxnId="{199445AB-9501-42D2-8D97-DB0C92CE7D66}">
      <dgm:prSet/>
      <dgm:spPr/>
      <dgm:t>
        <a:bodyPr/>
        <a:lstStyle/>
        <a:p>
          <a:endParaRPr lang="en-US"/>
        </a:p>
      </dgm:t>
    </dgm:pt>
    <dgm:pt modelId="{15B25A78-B433-4288-9C55-94CAEB9530DA}" type="sibTrans" cxnId="{199445AB-9501-42D2-8D97-DB0C92CE7D66}">
      <dgm:prSet/>
      <dgm:spPr/>
      <dgm:t>
        <a:bodyPr/>
        <a:lstStyle/>
        <a:p>
          <a:endParaRPr lang="en-US"/>
        </a:p>
      </dgm:t>
    </dgm:pt>
    <dgm:pt modelId="{1620FD40-ED55-4CA8-8E19-962D45607531}">
      <dgm:prSet phldrT="[Text]"/>
      <dgm:spPr/>
      <dgm:t>
        <a:bodyPr/>
        <a:lstStyle/>
        <a:p>
          <a:r>
            <a:rPr lang="en-US" dirty="0"/>
            <a:t>NEURON Library</a:t>
          </a:r>
        </a:p>
      </dgm:t>
    </dgm:pt>
    <dgm:pt modelId="{FB413DDC-BE7B-4755-B85F-D15CB8335552}" type="sibTrans" cxnId="{9B8E3267-1772-4425-AC74-5BEEA2105F6B}">
      <dgm:prSet/>
      <dgm:spPr/>
      <dgm:t>
        <a:bodyPr/>
        <a:lstStyle/>
        <a:p>
          <a:endParaRPr lang="en-US"/>
        </a:p>
      </dgm:t>
    </dgm:pt>
    <dgm:pt modelId="{69B7F9CA-4A9C-43F4-9A3B-81006944A485}" type="parTrans" cxnId="{9B8E3267-1772-4425-AC74-5BEEA2105F6B}">
      <dgm:prSet/>
      <dgm:spPr/>
      <dgm:t>
        <a:bodyPr/>
        <a:lstStyle/>
        <a:p>
          <a:endParaRPr lang="en-US"/>
        </a:p>
      </dgm:t>
    </dgm:pt>
    <dgm:pt modelId="{60598516-6C50-4246-BC63-2D59C1FBE861}" type="pres">
      <dgm:prSet presAssocID="{8DC8F44E-0DE2-4EF8-93CF-0B289303A960}" presName="linearFlow" presStyleCnt="0">
        <dgm:presLayoutVars>
          <dgm:dir/>
          <dgm:animLvl val="lvl"/>
          <dgm:resizeHandles val="exact"/>
        </dgm:presLayoutVars>
      </dgm:prSet>
      <dgm:spPr/>
    </dgm:pt>
    <dgm:pt modelId="{BF5FBC09-14E8-4381-8113-43CE0C6028BC}" type="pres">
      <dgm:prSet presAssocID="{EB5A66AD-9FB0-4C0D-961F-99B473077F57}" presName="composite" presStyleCnt="0"/>
      <dgm:spPr/>
    </dgm:pt>
    <dgm:pt modelId="{FD2C3041-57C7-4857-999D-A77A65359F71}" type="pres">
      <dgm:prSet presAssocID="{EB5A66AD-9FB0-4C0D-961F-99B473077F5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925D9FE-F4A5-4ECD-BC82-CD1907B95726}" type="pres">
      <dgm:prSet presAssocID="{EB5A66AD-9FB0-4C0D-961F-99B473077F57}" presName="descendantText" presStyleLbl="alignAcc1" presStyleIdx="0" presStyleCnt="3">
        <dgm:presLayoutVars>
          <dgm:bulletEnabled val="1"/>
        </dgm:presLayoutVars>
      </dgm:prSet>
      <dgm:spPr/>
    </dgm:pt>
    <dgm:pt modelId="{4D6AF8C5-061E-4B36-B471-BDFF8F2B05F6}" type="pres">
      <dgm:prSet presAssocID="{2EB22315-18D9-437F-AFB0-FC3DD8DF390D}" presName="sp" presStyleCnt="0"/>
      <dgm:spPr/>
    </dgm:pt>
    <dgm:pt modelId="{6D4626F3-AE2A-4E41-9B59-63EE7F4BD7D1}" type="pres">
      <dgm:prSet presAssocID="{4EA0455E-3324-41AE-94B8-7E23E5FC9552}" presName="composite" presStyleCnt="0"/>
      <dgm:spPr/>
    </dgm:pt>
    <dgm:pt modelId="{AA3DC81B-043B-4318-8D83-30C24379A273}" type="pres">
      <dgm:prSet presAssocID="{4EA0455E-3324-41AE-94B8-7E23E5FC955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A16B846-5C26-4A10-86A6-59AFA695F27B}" type="pres">
      <dgm:prSet presAssocID="{4EA0455E-3324-41AE-94B8-7E23E5FC9552}" presName="descendantText" presStyleLbl="alignAcc1" presStyleIdx="1" presStyleCnt="3">
        <dgm:presLayoutVars>
          <dgm:bulletEnabled val="1"/>
        </dgm:presLayoutVars>
      </dgm:prSet>
      <dgm:spPr/>
    </dgm:pt>
    <dgm:pt modelId="{DF7586D8-E8B3-4DFD-B4BF-43D3140A5F2B}" type="pres">
      <dgm:prSet presAssocID="{15B25A78-B433-4288-9C55-94CAEB9530DA}" presName="sp" presStyleCnt="0"/>
      <dgm:spPr/>
    </dgm:pt>
    <dgm:pt modelId="{F67B385C-470A-42EF-B0A0-049B48EE11F0}" type="pres">
      <dgm:prSet presAssocID="{1620FD40-ED55-4CA8-8E19-962D45607531}" presName="composite" presStyleCnt="0"/>
      <dgm:spPr/>
    </dgm:pt>
    <dgm:pt modelId="{BB61EAC7-6316-4A91-8F12-11756A1CE415}" type="pres">
      <dgm:prSet presAssocID="{1620FD40-ED55-4CA8-8E19-962D4560753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34D8AC7-DD63-46A1-999A-C643B50BE652}" type="pres">
      <dgm:prSet presAssocID="{1620FD40-ED55-4CA8-8E19-962D4560753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C410D06-FB75-4968-8A5B-95296ED09FA1}" srcId="{1620FD40-ED55-4CA8-8E19-962D45607531}" destId="{0D590032-08F3-45AB-BDD5-3E5C761A0F03}" srcOrd="1" destOrd="0" parTransId="{A16A4640-CC13-4E98-86B5-76C766FE39C4}" sibTransId="{F87E5477-AB50-454D-A7CD-195AE2CE4E52}"/>
    <dgm:cxn modelId="{B3FDC014-199A-4462-8A3F-0BB5E94C8991}" type="presOf" srcId="{F3FB3ED9-FB10-4192-9B4B-CA16AF51751E}" destId="{434D8AC7-DD63-46A1-999A-C643B50BE652}" srcOrd="0" destOrd="0" presId="urn:microsoft.com/office/officeart/2005/8/layout/chevron2"/>
    <dgm:cxn modelId="{1FC8ED1F-BA23-4485-9ABA-9BC58C5FFA37}" type="presOf" srcId="{16FB2CD8-EE1F-4CEC-A288-1B62D6D2A380}" destId="{7A16B846-5C26-4A10-86A6-59AFA695F27B}" srcOrd="0" destOrd="1" presId="urn:microsoft.com/office/officeart/2005/8/layout/chevron2"/>
    <dgm:cxn modelId="{4B4B4F25-D673-4F75-A124-864883BEFFE6}" type="presOf" srcId="{1620FD40-ED55-4CA8-8E19-962D45607531}" destId="{BB61EAC7-6316-4A91-8F12-11756A1CE415}" srcOrd="0" destOrd="0" presId="urn:microsoft.com/office/officeart/2005/8/layout/chevron2"/>
    <dgm:cxn modelId="{794F362F-2EE7-416A-8A13-314E5526FABD}" srcId="{4EA0455E-3324-41AE-94B8-7E23E5FC9552}" destId="{BD99E691-A1AF-4D3A-831B-CD58631F3E08}" srcOrd="0" destOrd="0" parTransId="{000754E5-1124-44BE-BE0D-0F2695E52D60}" sibTransId="{A4E49753-8ADF-4AE1-89FD-43C607CABA11}"/>
    <dgm:cxn modelId="{4DBFC861-242E-4D7D-B08B-768928A25175}" srcId="{EB5A66AD-9FB0-4C0D-961F-99B473077F57}" destId="{C6951E5C-E125-4C86-9F59-34807EB8E4CC}" srcOrd="0" destOrd="0" parTransId="{0CE28ED8-BC50-4A41-A947-434521FEF66F}" sibTransId="{DC3D93C3-E691-489A-B077-B3C3C5FFD113}"/>
    <dgm:cxn modelId="{D0742463-B795-40A5-9C41-F017104D9CDF}" type="presOf" srcId="{0D590032-08F3-45AB-BDD5-3E5C761A0F03}" destId="{434D8AC7-DD63-46A1-999A-C643B50BE652}" srcOrd="0" destOrd="1" presId="urn:microsoft.com/office/officeart/2005/8/layout/chevron2"/>
    <dgm:cxn modelId="{0619D964-1F7E-4052-B026-A8773F7B7999}" type="presOf" srcId="{EB5A66AD-9FB0-4C0D-961F-99B473077F57}" destId="{FD2C3041-57C7-4857-999D-A77A65359F71}" srcOrd="0" destOrd="0" presId="urn:microsoft.com/office/officeart/2005/8/layout/chevron2"/>
    <dgm:cxn modelId="{71B3F344-85E7-420C-B9FC-BF47FD5050E3}" srcId="{1620FD40-ED55-4CA8-8E19-962D45607531}" destId="{F3FB3ED9-FB10-4192-9B4B-CA16AF51751E}" srcOrd="0" destOrd="0" parTransId="{4FAE77A5-51A9-418F-89B8-DB958756A614}" sibTransId="{E45D0386-2473-46A2-A832-6E2A89918FF7}"/>
    <dgm:cxn modelId="{21771845-198F-4D9C-B526-7064FC45F93E}" srcId="{8DC8F44E-0DE2-4EF8-93CF-0B289303A960}" destId="{EB5A66AD-9FB0-4C0D-961F-99B473077F57}" srcOrd="0" destOrd="0" parTransId="{0C0BCC3E-E176-4B47-B51E-03ECD1E99888}" sibTransId="{2EB22315-18D9-437F-AFB0-FC3DD8DF390D}"/>
    <dgm:cxn modelId="{9B8E3267-1772-4425-AC74-5BEEA2105F6B}" srcId="{8DC8F44E-0DE2-4EF8-93CF-0B289303A960}" destId="{1620FD40-ED55-4CA8-8E19-962D45607531}" srcOrd="2" destOrd="0" parTransId="{69B7F9CA-4A9C-43F4-9A3B-81006944A485}" sibTransId="{FB413DDC-BE7B-4755-B85F-D15CB8335552}"/>
    <dgm:cxn modelId="{7F492B4F-8B45-4DDA-A5FB-9B962A5CA58A}" srcId="{4EA0455E-3324-41AE-94B8-7E23E5FC9552}" destId="{16FB2CD8-EE1F-4CEC-A288-1B62D6D2A380}" srcOrd="1" destOrd="0" parTransId="{43C7835B-B6D5-419D-9F83-3788F881E6FD}" sibTransId="{A6E18ECA-64B8-4931-83BE-4C164C1E4840}"/>
    <dgm:cxn modelId="{16929E51-6FEF-421A-802F-6E20BA62AD0A}" type="presOf" srcId="{4EA0455E-3324-41AE-94B8-7E23E5FC9552}" destId="{AA3DC81B-043B-4318-8D83-30C24379A273}" srcOrd="0" destOrd="0" presId="urn:microsoft.com/office/officeart/2005/8/layout/chevron2"/>
    <dgm:cxn modelId="{4E000B8D-C491-4014-90D3-7A9F02205612}" type="presOf" srcId="{BD99E691-A1AF-4D3A-831B-CD58631F3E08}" destId="{7A16B846-5C26-4A10-86A6-59AFA695F27B}" srcOrd="0" destOrd="0" presId="urn:microsoft.com/office/officeart/2005/8/layout/chevron2"/>
    <dgm:cxn modelId="{199445AB-9501-42D2-8D97-DB0C92CE7D66}" srcId="{8DC8F44E-0DE2-4EF8-93CF-0B289303A960}" destId="{4EA0455E-3324-41AE-94B8-7E23E5FC9552}" srcOrd="1" destOrd="0" parTransId="{436CDD25-9BD7-4550-B009-B19BCA7A7ABC}" sibTransId="{15B25A78-B433-4288-9C55-94CAEB9530DA}"/>
    <dgm:cxn modelId="{96039DAF-31DB-4367-9F3B-F4E43BAF8A92}" srcId="{EB5A66AD-9FB0-4C0D-961F-99B473077F57}" destId="{396D2EB6-14F2-40D0-9686-6F1581A8FA83}" srcOrd="1" destOrd="0" parTransId="{F3A0CCCC-1E3C-41F5-AD8D-98D4A9DA301E}" sibTransId="{2B441738-C6D0-426E-BF51-1CADA5BD4A49}"/>
    <dgm:cxn modelId="{ED1A88B1-1BB1-4A8D-A146-808D81BD7534}" type="presOf" srcId="{396D2EB6-14F2-40D0-9686-6F1581A8FA83}" destId="{1925D9FE-F4A5-4ECD-BC82-CD1907B95726}" srcOrd="0" destOrd="1" presId="urn:microsoft.com/office/officeart/2005/8/layout/chevron2"/>
    <dgm:cxn modelId="{FCFEC5B1-C239-4CF5-A48A-4582A9323C00}" type="presOf" srcId="{8DC8F44E-0DE2-4EF8-93CF-0B289303A960}" destId="{60598516-6C50-4246-BC63-2D59C1FBE861}" srcOrd="0" destOrd="0" presId="urn:microsoft.com/office/officeart/2005/8/layout/chevron2"/>
    <dgm:cxn modelId="{FF365EE8-1120-4085-BE40-D2659CAFF6B6}" type="presOf" srcId="{C6951E5C-E125-4C86-9F59-34807EB8E4CC}" destId="{1925D9FE-F4A5-4ECD-BC82-CD1907B95726}" srcOrd="0" destOrd="0" presId="urn:microsoft.com/office/officeart/2005/8/layout/chevron2"/>
    <dgm:cxn modelId="{FF09A4D4-7258-4577-B555-32F1A0158D8A}" type="presParOf" srcId="{60598516-6C50-4246-BC63-2D59C1FBE861}" destId="{BF5FBC09-14E8-4381-8113-43CE0C6028BC}" srcOrd="0" destOrd="0" presId="urn:microsoft.com/office/officeart/2005/8/layout/chevron2"/>
    <dgm:cxn modelId="{B05A56B7-B481-4ADE-8293-585E5328045E}" type="presParOf" srcId="{BF5FBC09-14E8-4381-8113-43CE0C6028BC}" destId="{FD2C3041-57C7-4857-999D-A77A65359F71}" srcOrd="0" destOrd="0" presId="urn:microsoft.com/office/officeart/2005/8/layout/chevron2"/>
    <dgm:cxn modelId="{B5BBB7F3-6D5B-4AE2-A786-873AFDE2942E}" type="presParOf" srcId="{BF5FBC09-14E8-4381-8113-43CE0C6028BC}" destId="{1925D9FE-F4A5-4ECD-BC82-CD1907B95726}" srcOrd="1" destOrd="0" presId="urn:microsoft.com/office/officeart/2005/8/layout/chevron2"/>
    <dgm:cxn modelId="{E6EA5525-1A78-48F4-87FA-1AB1AA3112E1}" type="presParOf" srcId="{60598516-6C50-4246-BC63-2D59C1FBE861}" destId="{4D6AF8C5-061E-4B36-B471-BDFF8F2B05F6}" srcOrd="1" destOrd="0" presId="urn:microsoft.com/office/officeart/2005/8/layout/chevron2"/>
    <dgm:cxn modelId="{4947F889-05FB-4197-88CE-1574DA78ECF7}" type="presParOf" srcId="{60598516-6C50-4246-BC63-2D59C1FBE861}" destId="{6D4626F3-AE2A-4E41-9B59-63EE7F4BD7D1}" srcOrd="2" destOrd="0" presId="urn:microsoft.com/office/officeart/2005/8/layout/chevron2"/>
    <dgm:cxn modelId="{34A34E8E-E44D-498B-BB81-A18E36BAE77C}" type="presParOf" srcId="{6D4626F3-AE2A-4E41-9B59-63EE7F4BD7D1}" destId="{AA3DC81B-043B-4318-8D83-30C24379A273}" srcOrd="0" destOrd="0" presId="urn:microsoft.com/office/officeart/2005/8/layout/chevron2"/>
    <dgm:cxn modelId="{6530DD6A-E1CB-45C0-BC44-7A04C4AF5A25}" type="presParOf" srcId="{6D4626F3-AE2A-4E41-9B59-63EE7F4BD7D1}" destId="{7A16B846-5C26-4A10-86A6-59AFA695F27B}" srcOrd="1" destOrd="0" presId="urn:microsoft.com/office/officeart/2005/8/layout/chevron2"/>
    <dgm:cxn modelId="{9664D36A-22F3-45EC-849B-6D1872BA3C70}" type="presParOf" srcId="{60598516-6C50-4246-BC63-2D59C1FBE861}" destId="{DF7586D8-E8B3-4DFD-B4BF-43D3140A5F2B}" srcOrd="3" destOrd="0" presId="urn:microsoft.com/office/officeart/2005/8/layout/chevron2"/>
    <dgm:cxn modelId="{BA265A88-255E-4759-9F06-1100BCCDD0B0}" type="presParOf" srcId="{60598516-6C50-4246-BC63-2D59C1FBE861}" destId="{F67B385C-470A-42EF-B0A0-049B48EE11F0}" srcOrd="4" destOrd="0" presId="urn:microsoft.com/office/officeart/2005/8/layout/chevron2"/>
    <dgm:cxn modelId="{3AC7373A-C474-428A-B1A4-6686E5FC0B9B}" type="presParOf" srcId="{F67B385C-470A-42EF-B0A0-049B48EE11F0}" destId="{BB61EAC7-6316-4A91-8F12-11756A1CE415}" srcOrd="0" destOrd="0" presId="urn:microsoft.com/office/officeart/2005/8/layout/chevron2"/>
    <dgm:cxn modelId="{24A6BA8F-6366-45D3-A0E0-F12AE69E3C0F}" type="presParOf" srcId="{F67B385C-470A-42EF-B0A0-049B48EE11F0}" destId="{434D8AC7-DD63-46A1-999A-C643B50BE6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C3041-57C7-4857-999D-A77A65359F71}">
      <dsp:nvSpPr>
        <dsp:cNvPr id="0" name=""/>
        <dsp:cNvSpPr/>
      </dsp:nvSpPr>
      <dsp:spPr>
        <a:xfrm rot="5400000">
          <a:off x="-226045" y="228585"/>
          <a:ext cx="1506970" cy="10548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Temperature Fitting</a:t>
          </a:r>
        </a:p>
      </dsp:txBody>
      <dsp:txXfrm rot="-5400000">
        <a:off x="1" y="529980"/>
        <a:ext cx="1054879" cy="452091"/>
      </dsp:txXfrm>
    </dsp:sp>
    <dsp:sp modelId="{1925D9FE-F4A5-4ECD-BC82-CD1907B95726}">
      <dsp:nvSpPr>
        <dsp:cNvPr id="0" name=""/>
        <dsp:cNvSpPr/>
      </dsp:nvSpPr>
      <dsp:spPr>
        <a:xfrm rot="5400000">
          <a:off x="4306806" y="-3249387"/>
          <a:ext cx="979530" cy="748338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Gain fitted equations from the temperature transient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Implement equations in established NEURON file</a:t>
          </a:r>
        </a:p>
      </dsp:txBody>
      <dsp:txXfrm rot="-5400000">
        <a:off x="1054879" y="50357"/>
        <a:ext cx="7435568" cy="883896"/>
      </dsp:txXfrm>
    </dsp:sp>
    <dsp:sp modelId="{AA3DC81B-043B-4318-8D83-30C24379A273}">
      <dsp:nvSpPr>
        <dsp:cNvPr id="0" name=""/>
        <dsp:cNvSpPr/>
      </dsp:nvSpPr>
      <dsp:spPr>
        <a:xfrm rot="5400000">
          <a:off x="-226045" y="1540359"/>
          <a:ext cx="1506970" cy="10548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Temperature Simulation Script</a:t>
          </a:r>
        </a:p>
      </dsp:txBody>
      <dsp:txXfrm rot="-5400000">
        <a:off x="1" y="1841754"/>
        <a:ext cx="1054879" cy="452091"/>
      </dsp:txXfrm>
    </dsp:sp>
    <dsp:sp modelId="{7A16B846-5C26-4A10-86A6-59AFA695F27B}">
      <dsp:nvSpPr>
        <dsp:cNvPr id="0" name=""/>
        <dsp:cNvSpPr/>
      </dsp:nvSpPr>
      <dsp:spPr>
        <a:xfrm rot="5400000">
          <a:off x="4306549" y="-1937356"/>
          <a:ext cx="980045" cy="748338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Implement equations in python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Modify certain parameters to understand effects </a:t>
          </a:r>
        </a:p>
      </dsp:txBody>
      <dsp:txXfrm rot="-5400000">
        <a:off x="1054879" y="1362156"/>
        <a:ext cx="7435543" cy="884361"/>
      </dsp:txXfrm>
    </dsp:sp>
    <dsp:sp modelId="{BB61EAC7-6316-4A91-8F12-11756A1CE415}">
      <dsp:nvSpPr>
        <dsp:cNvPr id="0" name=""/>
        <dsp:cNvSpPr/>
      </dsp:nvSpPr>
      <dsp:spPr>
        <a:xfrm rot="5400000">
          <a:off x="-226045" y="2852133"/>
          <a:ext cx="1506970" cy="10548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NEURON Library</a:t>
          </a:r>
        </a:p>
      </dsp:txBody>
      <dsp:txXfrm rot="-5400000">
        <a:off x="1" y="3153528"/>
        <a:ext cx="1054879" cy="452091"/>
      </dsp:txXfrm>
    </dsp:sp>
    <dsp:sp modelId="{434D8AC7-DD63-46A1-999A-C643B50BE652}">
      <dsp:nvSpPr>
        <dsp:cNvPr id="0" name=""/>
        <dsp:cNvSpPr/>
      </dsp:nvSpPr>
      <dsp:spPr>
        <a:xfrm rot="5400000">
          <a:off x="4306806" y="-625839"/>
          <a:ext cx="979530" cy="748338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Gain a deeper understanding of the Hodgkin - Huxley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Understand the effects of temperature on ion channel kinetics</a:t>
          </a:r>
        </a:p>
      </dsp:txBody>
      <dsp:txXfrm rot="-5400000">
        <a:off x="1054879" y="2673905"/>
        <a:ext cx="7435568" cy="88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78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3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8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7BD6-63DC-464F-8F53-B8402D5F47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01CB-1C2A-4FF5-8FDF-59CC2539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1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AFC6-5D06-487F-9BF3-C8A533197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3FBA6-C43D-4B62-BDC4-D93AEF104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41221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382-7FD1-402A-B07D-D7B27E11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Summer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4094-C119-484D-A33A-F586788C1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DCC2-17AE-4BEC-A6CB-831900C3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Timeline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60688B-245B-4615-AD68-D2BE58F58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769467"/>
              </p:ext>
            </p:extLst>
          </p:nvPr>
        </p:nvGraphicFramePr>
        <p:xfrm>
          <a:off x="1669222" y="2245324"/>
          <a:ext cx="8538265" cy="413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9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2A4A-DDE6-495C-ADF6-8C34BC26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EC72E-3655-4BB7-A630-1369D7FFC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Laser 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" y="2055360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18" y="4398012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14" y="2055362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18" y="2047642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" y="4405730"/>
            <a:ext cx="2777251" cy="2082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24" y="4405732"/>
            <a:ext cx="2787541" cy="2090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512" y="2055360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9618" y="20476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3777" y="2055360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511" y="4405730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9618" y="439801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9724" y="440573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557" y="6488668"/>
            <a:ext cx="82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**The x-axis represents the initial power**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EA115-C273-4437-8918-52AFC72D3D32}"/>
              </a:ext>
            </a:extLst>
          </p:cNvPr>
          <p:cNvSpPr txBox="1"/>
          <p:nvPr/>
        </p:nvSpPr>
        <p:spPr>
          <a:xfrm>
            <a:off x="9765196" y="3422753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</a:t>
            </a:r>
            <a:r>
              <a:rPr lang="el-GR" dirty="0"/>
              <a:t>Δ</a:t>
            </a:r>
            <a:r>
              <a:rPr lang="en-US" dirty="0"/>
              <a:t>T vs. Laser power graphs seem far higher than they should be</a:t>
            </a:r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Comparison to Experimental </a:t>
            </a:r>
            <a:br>
              <a:rPr lang="en-US" dirty="0"/>
            </a:br>
            <a:r>
              <a:rPr lang="en-US" dirty="0"/>
              <a:t>Temperature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9" y="2133399"/>
            <a:ext cx="4318266" cy="323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" y="2133400"/>
            <a:ext cx="4330669" cy="32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93E1F-5328-4150-AAEC-0C7AE4642147}"/>
              </a:ext>
            </a:extLst>
          </p:cNvPr>
          <p:cNvSpPr txBox="1"/>
          <p:nvPr/>
        </p:nvSpPr>
        <p:spPr>
          <a:xfrm>
            <a:off x="909213" y="5819361"/>
            <a:ext cx="1038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delta T is somewhat consistent with the experimental data, but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BC8A-CB30-4E6D-9AD9-B3F560E6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3A1-D483-45B7-9353-7DC609E13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71D2-8594-426E-B590-DD34BA73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3E61-B347-490C-8864-620BF0EA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back into scripts from the summer, figure out why the temperature deltas are so high</a:t>
            </a:r>
          </a:p>
          <a:p>
            <a:r>
              <a:rPr lang="en-US" dirty="0"/>
              <a:t>Find a way to integrate the last INS paper into the existing model</a:t>
            </a:r>
          </a:p>
          <a:p>
            <a:r>
              <a:rPr lang="en-US" dirty="0"/>
              <a:t>A new script may be created to see if it better </a:t>
            </a:r>
            <a:r>
              <a:rPr lang="en-US"/>
              <a:t>fits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20888605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</TotalTime>
  <Words>170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Fall Update 2</vt:lpstr>
      <vt:lpstr>Summary of Summer Work</vt:lpstr>
      <vt:lpstr>General Timeline</vt:lpstr>
      <vt:lpstr>Lingering Questions</vt:lpstr>
      <vt:lpstr>Varying Laser Power</vt:lpstr>
      <vt:lpstr>Script Comparison to Experimental  Temperature Data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2</dc:title>
  <dc:creator>Dev B</dc:creator>
  <cp:lastModifiedBy>Dev B</cp:lastModifiedBy>
  <cp:revision>18</cp:revision>
  <dcterms:created xsi:type="dcterms:W3CDTF">2020-10-19T02:11:16Z</dcterms:created>
  <dcterms:modified xsi:type="dcterms:W3CDTF">2020-10-19T04:07:35Z</dcterms:modified>
</cp:coreProperties>
</file>