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5a9e1d2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5a9e1d2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e5a9e1d2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e5a9e1d2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e5a9e1d2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e5a9e1d2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e5a9e1d2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e5a9e1d2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dfad53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edfad53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dfad53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edfad53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d36bbe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d36bbe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ed11628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ed11628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5a9e1d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e5a9e1d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e5a9e1d2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e5a9e1d2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5a9e1d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5a9e1d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e5a9e1d2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e5a9e1d2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e5a9e1d2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e5a9e1d2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e5a9e1d2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e5a9e1d2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e5a9e1d2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e5a9e1d2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e5a9e1d2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e5a9e1d2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e5a9e1d2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e5a9e1d2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ec5bff4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ec5bff4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ed11628e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ed11628e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e5a9e1d2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e5a9e1d2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5a9e1d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5a9e1d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5a9e1d2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5a9e1d2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e5a9e1d2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e5a9e1d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5a9e1d2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5a9e1d2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e5a9e1d2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e5a9e1d2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5a9e1d2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5a9e1d2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e5a9e1d2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e5a9e1d2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ci-2340-docgen-dev.atlassian.net/wiki/spaces/ElectricityBillingSystemDoc/pages/8912935/src+login.java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Generation: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2340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/>
              <a:t>Dev Bhatia &lt;dev_bhatia@brown.edu&gt;, Abubakarr Jaye &lt;abubakarr_jaye@brown.edu&gt;, Riley Li &lt;qiwen_li@brown.edu&gt;, Sudham Hebbar &lt;sudham_hebbar@brown.edu&gt;, Yanan Song &lt;yanan_song@brown.edu&gt;, Yixin Deng &lt;yixin_deng@brown.edu&gt;, Yueqi Mao &lt;yueqi_mao@brown.edu&gt;, Helen Du &lt;zhonghui_du@brown.edu&gt;</a:t>
            </a:r>
            <a:endParaRPr sz="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Integration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36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Azure GPT-4 Turbo LLM: We utilized the powerful GPT-4 Turbo LLM hosted on Azure.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Langchain: </a:t>
            </a:r>
            <a:r>
              <a:rPr lang="en"/>
              <a:t>We utilized Langchain to process and analyze GitHub repositories.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Services for URL Handling: We used AWS Simple Queue Service (SQS) and AWS Lambda for efficient handling of GitHub repository URLs.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1503" l="0" r="0" t="1493"/>
          <a:stretch/>
        </p:blipFill>
        <p:spPr>
          <a:xfrm>
            <a:off x="4039045" y="1474968"/>
            <a:ext cx="4978300" cy="219357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7727400" y="1553525"/>
            <a:ext cx="1104900" cy="82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6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Database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validation and modelling using pydantic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 Change Streams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collection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1503" l="0" r="0" t="1493"/>
          <a:stretch/>
        </p:blipFill>
        <p:spPr>
          <a:xfrm>
            <a:off x="4039045" y="1474968"/>
            <a:ext cx="4978300" cy="2193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6488375" y="2854875"/>
            <a:ext cx="794400" cy="76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+ Output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8709" l="0" r="11574" t="0"/>
          <a:stretch/>
        </p:blipFill>
        <p:spPr>
          <a:xfrm>
            <a:off x="4525900" y="890325"/>
            <a:ext cx="4455525" cy="349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75" y="521497"/>
            <a:ext cx="4315724" cy="105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5"/>
          <p:cNvCxnSpPr>
            <a:stCxn id="132" idx="2"/>
            <a:endCxn id="131" idx="1"/>
          </p:cNvCxnSpPr>
          <p:nvPr/>
        </p:nvCxnSpPr>
        <p:spPr>
          <a:xfrm>
            <a:off x="2368037" y="1576547"/>
            <a:ext cx="2157900" cy="10632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00" y="3254400"/>
            <a:ext cx="4152701" cy="159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5"/>
          <p:cNvCxnSpPr>
            <a:stCxn id="131" idx="1"/>
            <a:endCxn id="134" idx="0"/>
          </p:cNvCxnSpPr>
          <p:nvPr/>
        </p:nvCxnSpPr>
        <p:spPr>
          <a:xfrm flipH="1">
            <a:off x="2449600" y="2639876"/>
            <a:ext cx="2076300" cy="6144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78675" y="589375"/>
            <a:ext cx="353100" cy="59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578675" y="1540175"/>
            <a:ext cx="353100" cy="59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300" y="520775"/>
            <a:ext cx="5905000" cy="7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450" y="1501688"/>
            <a:ext cx="7519699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/>
          <p:nvPr/>
        </p:nvSpPr>
        <p:spPr>
          <a:xfrm>
            <a:off x="578675" y="3397375"/>
            <a:ext cx="353100" cy="59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1788" y="2571750"/>
            <a:ext cx="5834025" cy="224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63" y="2625800"/>
            <a:ext cx="4022825" cy="20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63" y="453250"/>
            <a:ext cx="3982172" cy="20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012" y="829425"/>
            <a:ext cx="4579524" cy="33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75" y="491262"/>
            <a:ext cx="7622252" cy="41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Strategy</a:t>
            </a:r>
            <a:endParaRPr/>
          </a:p>
        </p:txBody>
      </p:sp>
      <p:grpSp>
        <p:nvGrpSpPr>
          <p:cNvPr id="163" name="Google Shape;163;p29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64" name="Google Shape;164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Third Pass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Fix Bugs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 performance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Expand functionality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Ready for user testing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9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67" name="Google Shape;167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First Pass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simple frontend and backend that can talk to each other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Pulls README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Has github OAuth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Simple Error handling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Base for Developers to Build Concurrently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9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70" name="Google Shape;170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Second Pass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Preserve existing functionality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 in LLM, database, and confluence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capabilities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Base-level application complete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179" l="0" r="0" t="169"/>
          <a:stretch/>
        </p:blipFill>
        <p:spPr>
          <a:xfrm>
            <a:off x="902033" y="99525"/>
            <a:ext cx="7561818" cy="4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6108500" y="99525"/>
            <a:ext cx="2760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Final Planned </a:t>
            </a:r>
            <a:r>
              <a:rPr lang="en" sz="1800">
                <a:solidFill>
                  <a:schemeClr val="lt1"/>
                </a:solidFill>
              </a:rPr>
              <a:t>Architecture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1525750" y="2217850"/>
            <a:ext cx="1352700" cy="212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4045425" y="3935300"/>
            <a:ext cx="1352700" cy="8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4215475" y="2174925"/>
            <a:ext cx="998700" cy="68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2139200" y="165150"/>
            <a:ext cx="1816800" cy="121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Bug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the Github Actions Trigger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Active PR currently!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intermediate step to allow for the user to edit the docs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Will require some cleaning on both sides to avoid breaking when pushing to the Confluence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Tweaks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Status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Cleanup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should support various input sources, including source code files, comments, and documentation tags within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must be able to parse and generate documentation for multiple programming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customize the documentation output by manually editing the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real-time preview feature allowing users to see how the documentation will look before finalizing the generation.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strike="sngStrike">
                <a:solidFill>
                  <a:srgbClr val="00FF00"/>
                </a:solidFill>
              </a:rPr>
              <a:t>The app should support various input sources, including source code files, comments, and documentation tags within the code.</a:t>
            </a:r>
            <a:endParaRPr strike="sngStrike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strike="sngStrike">
                <a:solidFill>
                  <a:srgbClr val="00FF00"/>
                </a:solidFill>
              </a:rPr>
              <a:t>The app must be able to parse and generate documentation for multiple programming languages.</a:t>
            </a:r>
            <a:endParaRPr strike="sngStrike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customize the documentation output by manually editing the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real-time preview feature allowing users to see how the documentation will look before finalizing the generation.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initial implementation of our project will be a web app that, when provided with a github link, generates a confluence page describing what the app does based on classes/methods within.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confluence pages shall follow the same file structure as the source code and shall have a one to one mapping.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shall utilize a Retrieval-Augmented Generation (RAG) backend to construct the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shall integrate Webhooks and Github Actions such that a push to main in a hypothetical target repository would trigger a regeneration of the confluence page.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strike="sngStrike">
                <a:solidFill>
                  <a:srgbClr val="00FF00"/>
                </a:solidFill>
              </a:rPr>
              <a:t>The initial implementation of our project will be a web app that, when provided with a github link, generates a confluence page describing what the app does based on classes/methods within.</a:t>
            </a:r>
            <a:endParaRPr strike="sngStrike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strike="sngStrike">
                <a:solidFill>
                  <a:srgbClr val="00FF00"/>
                </a:solidFill>
              </a:rPr>
              <a:t>The confluence pages shall follow the same file structure as the source code and shall have a one to one mapping.</a:t>
            </a:r>
            <a:endParaRPr strike="sngStrike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 strike="sngStrike">
                <a:solidFill>
                  <a:srgbClr val="00FF00"/>
                </a:solidFill>
              </a:rPr>
              <a:t>The application shall utilize a Retrieval-Augmented Generation (RAG) backend to construct the documentation</a:t>
            </a:r>
            <a:endParaRPr strike="sngStrike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shall integrate Webhooks and Github Actions such that a push to main in a hypothetical target repository would trigger a regeneration of the confluence page.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application shall integrate Webhooks and Github Actions such that a push to main in a hypothetical target repository would trigger a regeneration of the confluence page. </a:t>
            </a:r>
            <a:endParaRPr sz="1500"/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0" l="0" r="0" t="3110"/>
          <a:stretch/>
        </p:blipFill>
        <p:spPr>
          <a:xfrm>
            <a:off x="1152825" y="3680775"/>
            <a:ext cx="7154252" cy="9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050" y="2142575"/>
            <a:ext cx="5909900" cy="13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an initial infrastructure quickly was a good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 git workflows help the speed of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choices should definitely be made after the requirements and specifications have been vetted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development is great for speed, but leaves challenges in integration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Documentation is difficult to write and keep up to date.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goal of this project is to provide developers a more reasonable initial set of documentation using LLMs and other tools.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should support various input sources, including source code files, comments, and documentation tags within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must be able to parse and generate documentation for multiple programming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customize the documentation output by manually editing the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real-time preview feature allowing users to see how the documentation will look before finalizing the generation.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initial implementation of our project will be a web app that, when provided with a github link, generates a confluence page describing what the app does based on classes/methods within.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confluence pages shall follow the same file structure as the source code and shall have a one to one mapping.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shall utilize a Retrieval-Augmented Generation (RAG) backend to construct the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shall integrate Github Actions such that a push to main in a hypothetical target repository would trigger a regeneration of the confluence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6029625" y="138975"/>
            <a:ext cx="276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Current Architecture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1503" l="0" r="0" t="1493"/>
          <a:stretch/>
        </p:blipFill>
        <p:spPr>
          <a:xfrm>
            <a:off x="16213" y="564350"/>
            <a:ext cx="9111576" cy="40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Decisions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36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Simple </a:t>
            </a:r>
            <a:r>
              <a:rPr lang="en"/>
              <a:t>React </a:t>
            </a:r>
            <a:r>
              <a:rPr lang="en"/>
              <a:t>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Framework/Library Used: Bootstrap, ReactTyped, useSpring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OAuth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URL Input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Handles all user interaction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1503" l="0" r="0" t="1493"/>
          <a:stretch/>
        </p:blipFill>
        <p:spPr>
          <a:xfrm>
            <a:off x="4039045" y="1474968"/>
            <a:ext cx="4978300" cy="21935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4039050" y="1601425"/>
            <a:ext cx="1396200" cy="165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1503" l="0" r="0" t="1493"/>
          <a:stretch/>
        </p:blipFill>
        <p:spPr>
          <a:xfrm>
            <a:off x="4039045" y="1474968"/>
            <a:ext cx="4978300" cy="2193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36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Flask Backend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Handles and </a:t>
            </a:r>
            <a:r>
              <a:rPr lang="en"/>
              <a:t>cleans user input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Calls LLM generation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Waits for and pulls results from database to push to confluence</a:t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5870575" y="1515025"/>
            <a:ext cx="1396200" cy="123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