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2ab8f554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2ab8f554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2ab8f554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2ab8f55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ab8f554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ab8f554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e0ede97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e0ede97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ab8f55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ab8f55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2ab8f55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2ab8f55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cff62b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cff62b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cff62b2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cff62b2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cff62b2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cff62b2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2ab8f55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2ab8f55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2ab8f55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2ab8f55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2ab8f55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2ab8f55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2340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86250" y="1152475"/>
            <a:ext cx="35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repeated access, a MySQL database will be utilized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a structured approach to storing / cleaning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integrations with FE and BE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233" y="946526"/>
            <a:ext cx="499806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6451775" y="3216925"/>
            <a:ext cx="1021500" cy="1146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Integration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86250" y="1152475"/>
            <a:ext cx="35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Utilizing langchain and llama_index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Utilizing OpenAI’s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gpt-3.5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gpt-4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233" y="946526"/>
            <a:ext cx="499806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7545000" y="2034100"/>
            <a:ext cx="1287300" cy="905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Regenerating Docs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86250" y="1152475"/>
            <a:ext cx="35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Actions features tools to invoke a CI/CD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pipeline can be integrated with our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push to main, we can have our codebase build a new series of documentation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233" y="946526"/>
            <a:ext cx="499806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5134550" y="946525"/>
            <a:ext cx="1353000" cy="1069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Documentation is difficult to write and keep up to date.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goal of this project is to provide developers a more reasonable initial set of documentation using LLMs and other tools.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initial implementation of our project will be a web app that, when provided with a github link, generates a confluence page describing what the app does based on classes/methods within.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confluence pages shall follow the same file structure as the source code and shall have a one to one mapping. Each page shall describe the source code at the functional level, ensuring that the source code is covered to an acceptable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shall utilize a Retrieval-Augmented Generation (RAG) backend to construct the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shall integrate Github Actions such that a push to main in a hypothetical target repository would trigger a regeneration of the confluence page. This will ensure that the documentation remains up to date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50" y="1255575"/>
            <a:ext cx="3923927" cy="2632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81000" y="4047550"/>
            <a:ext cx="381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</a:rPr>
              <a:t>https://github.com/Adarsh9616/Electricity_Billing_System/tree/master</a:t>
            </a:r>
            <a:endParaRPr sz="800">
              <a:solidFill>
                <a:schemeClr val="accent2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800" y="1017725"/>
            <a:ext cx="4575473" cy="32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3936575" y="1814425"/>
            <a:ext cx="969900" cy="41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491400" y="2359275"/>
            <a:ext cx="1179600" cy="17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000750" y="1765800"/>
            <a:ext cx="600900" cy="153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000750" y="2494800"/>
            <a:ext cx="703500" cy="153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00750" y="3108800"/>
            <a:ext cx="703500" cy="153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000750" y="3734025"/>
            <a:ext cx="703500" cy="153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600" y="1094525"/>
            <a:ext cx="3987350" cy="311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00" y="1094513"/>
            <a:ext cx="3776802" cy="31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3937600" y="2442650"/>
            <a:ext cx="969900" cy="41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13" y="351575"/>
            <a:ext cx="3813426" cy="197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75" y="834100"/>
            <a:ext cx="3449750" cy="11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849" y="2571751"/>
            <a:ext cx="3444960" cy="24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75" y="3069550"/>
            <a:ext cx="3716476" cy="12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3953900" y="1286200"/>
            <a:ext cx="969900" cy="41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149600" y="3525450"/>
            <a:ext cx="969900" cy="41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37" y="0"/>
            <a:ext cx="7524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824525" y="304650"/>
            <a:ext cx="2760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Current Architecture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86250" y="1152475"/>
            <a:ext cx="35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was chosen for its simplicity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UI will remain basic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 to generate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generated page will be displayed to the user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233" y="946526"/>
            <a:ext cx="499806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3853150" y="1792150"/>
            <a:ext cx="1353000" cy="174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86250" y="1152475"/>
            <a:ext cx="35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was chosen because </a:t>
            </a:r>
            <a:r>
              <a:rPr lang="en"/>
              <a:t>interfacing with the RAG is simplest with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Lightweight when compared to Django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Plentiful APIs for pulling and committing to Repositories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233" y="946526"/>
            <a:ext cx="499806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6263625" y="1698000"/>
            <a:ext cx="1353000" cy="174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