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34aed4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34aed4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534aed4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534aed4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Generation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Finalized the granular design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Cleaned up documentation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Made adjustments to the overall architecture based on the granular design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Implemented a basic </a:t>
            </a:r>
            <a:r>
              <a:rPr lang="en"/>
              <a:t>infrastructure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React FE talking to a Flask BE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725" y="1119675"/>
            <a:ext cx="4496750" cy="29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we’re going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Finishing the initial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allow for the developers to develop more independently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standard Git workflow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up the basic parts of the application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a Jira 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