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0ACDB-A9A7-4B8E-AE8A-840DC167E78B}" v="6" dt="2024-03-09T04:59:0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6" d="100"/>
          <a:sy n="26" d="100"/>
        </p:scale>
        <p:origin x="297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11" Type="http://schemas.openxmlformats.org/officeDocument/2006/relationships/customXml" Target="../customXml/item3.xml"/><Relationship Id="rId5" Type="http://schemas.openxmlformats.org/officeDocument/2006/relationships/theme" Target="theme/theme1.xml"/><Relationship Id="rId10" Type="http://schemas.openxmlformats.org/officeDocument/2006/relationships/customXml" Target="../customXml/item2.xml"/><Relationship Id="rId4" Type="http://schemas.openxmlformats.org/officeDocument/2006/relationships/viewProps" Target="viewProps.xml"/><Relationship Id="rId9"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DI" userId="ea8404ab-9c0b-4ef0-84e8-d5d0e8f385d9" providerId="ADAL" clId="{5570ACDB-A9A7-4B8E-AE8A-840DC167E78B}"/>
    <pc:docChg chg="undo custSel modSld">
      <pc:chgData name="WANG, JINDI" userId="ea8404ab-9c0b-4ef0-84e8-d5d0e8f385d9" providerId="ADAL" clId="{5570ACDB-A9A7-4B8E-AE8A-840DC167E78B}" dt="2024-03-09T05:00:51.047" v="91" actId="1076"/>
      <pc:docMkLst>
        <pc:docMk/>
      </pc:docMkLst>
      <pc:sldChg chg="addSp modSp mod">
        <pc:chgData name="WANG, JINDI" userId="ea8404ab-9c0b-4ef0-84e8-d5d0e8f385d9" providerId="ADAL" clId="{5570ACDB-A9A7-4B8E-AE8A-840DC167E78B}" dt="2024-03-09T05:00:51.047" v="91" actId="1076"/>
        <pc:sldMkLst>
          <pc:docMk/>
          <pc:sldMk cId="1844015622" sldId="256"/>
        </pc:sldMkLst>
        <pc:spChg chg="mod">
          <ac:chgData name="WANG, JINDI" userId="ea8404ab-9c0b-4ef0-84e8-d5d0e8f385d9" providerId="ADAL" clId="{5570ACDB-A9A7-4B8E-AE8A-840DC167E78B}" dt="2024-03-09T04:51:34.123" v="28" actId="1076"/>
          <ac:spMkLst>
            <pc:docMk/>
            <pc:sldMk cId="1844015622" sldId="256"/>
            <ac:spMk id="13" creationId="{D3DCB2FC-A265-7479-D505-6E10F13C1942}"/>
          </ac:spMkLst>
        </pc:spChg>
        <pc:spChg chg="mod">
          <ac:chgData name="WANG, JINDI" userId="ea8404ab-9c0b-4ef0-84e8-d5d0e8f385d9" providerId="ADAL" clId="{5570ACDB-A9A7-4B8E-AE8A-840DC167E78B}" dt="2024-03-09T04:51:53.469" v="33" actId="1076"/>
          <ac:spMkLst>
            <pc:docMk/>
            <pc:sldMk cId="1844015622" sldId="256"/>
            <ac:spMk id="15" creationId="{1BB12FFF-203F-B733-34D6-0C6BF8B52958}"/>
          </ac:spMkLst>
        </pc:spChg>
        <pc:spChg chg="mod">
          <ac:chgData name="WANG, JINDI" userId="ea8404ab-9c0b-4ef0-84e8-d5d0e8f385d9" providerId="ADAL" clId="{5570ACDB-A9A7-4B8E-AE8A-840DC167E78B}" dt="2024-03-09T04:48:03.454" v="17" actId="790"/>
          <ac:spMkLst>
            <pc:docMk/>
            <pc:sldMk cId="1844015622" sldId="256"/>
            <ac:spMk id="25" creationId="{8963637F-A3B7-7369-7908-82B1C403EF0F}"/>
          </ac:spMkLst>
        </pc:spChg>
        <pc:spChg chg="mod">
          <ac:chgData name="WANG, JINDI" userId="ea8404ab-9c0b-4ef0-84e8-d5d0e8f385d9" providerId="ADAL" clId="{5570ACDB-A9A7-4B8E-AE8A-840DC167E78B}" dt="2024-03-09T04:59:08.891" v="74" actId="1076"/>
          <ac:spMkLst>
            <pc:docMk/>
            <pc:sldMk cId="1844015622" sldId="256"/>
            <ac:spMk id="27" creationId="{B978311A-903E-E475-D1E2-81E51DE2C859}"/>
          </ac:spMkLst>
        </pc:spChg>
        <pc:spChg chg="mod">
          <ac:chgData name="WANG, JINDI" userId="ea8404ab-9c0b-4ef0-84e8-d5d0e8f385d9" providerId="ADAL" clId="{5570ACDB-A9A7-4B8E-AE8A-840DC167E78B}" dt="2024-03-09T04:59:26.999" v="76" actId="1076"/>
          <ac:spMkLst>
            <pc:docMk/>
            <pc:sldMk cId="1844015622" sldId="256"/>
            <ac:spMk id="28" creationId="{B8E75023-5F88-FBA2-315A-4990F0B559DC}"/>
          </ac:spMkLst>
        </pc:spChg>
        <pc:spChg chg="mod">
          <ac:chgData name="WANG, JINDI" userId="ea8404ab-9c0b-4ef0-84e8-d5d0e8f385d9" providerId="ADAL" clId="{5570ACDB-A9A7-4B8E-AE8A-840DC167E78B}" dt="2024-03-09T05:00:41.530" v="90" actId="1076"/>
          <ac:spMkLst>
            <pc:docMk/>
            <pc:sldMk cId="1844015622" sldId="256"/>
            <ac:spMk id="29" creationId="{E8A1FA12-F463-115D-5457-89EC116DE9E6}"/>
          </ac:spMkLst>
        </pc:spChg>
        <pc:spChg chg="mod">
          <ac:chgData name="WANG, JINDI" userId="ea8404ab-9c0b-4ef0-84e8-d5d0e8f385d9" providerId="ADAL" clId="{5570ACDB-A9A7-4B8E-AE8A-840DC167E78B}" dt="2024-03-09T05:00:51.047" v="91" actId="1076"/>
          <ac:spMkLst>
            <pc:docMk/>
            <pc:sldMk cId="1844015622" sldId="256"/>
            <ac:spMk id="30" creationId="{76B4A370-3F8C-946C-43A1-565798D85789}"/>
          </ac:spMkLst>
        </pc:spChg>
        <pc:spChg chg="mod">
          <ac:chgData name="WANG, JINDI" userId="ea8404ab-9c0b-4ef0-84e8-d5d0e8f385d9" providerId="ADAL" clId="{5570ACDB-A9A7-4B8E-AE8A-840DC167E78B}" dt="2024-03-09T04:48:44.875" v="19" actId="20577"/>
          <ac:spMkLst>
            <pc:docMk/>
            <pc:sldMk cId="1844015622" sldId="256"/>
            <ac:spMk id="31" creationId="{88FD668D-D1AE-A0A5-7E08-207612B60898}"/>
          </ac:spMkLst>
        </pc:spChg>
        <pc:spChg chg="mod">
          <ac:chgData name="WANG, JINDI" userId="ea8404ab-9c0b-4ef0-84e8-d5d0e8f385d9" providerId="ADAL" clId="{5570ACDB-A9A7-4B8E-AE8A-840DC167E78B}" dt="2024-03-09T04:59:02.782" v="72" actId="164"/>
          <ac:spMkLst>
            <pc:docMk/>
            <pc:sldMk cId="1844015622" sldId="256"/>
            <ac:spMk id="32" creationId="{08E07B66-2613-6A62-FA43-51B5349D07B5}"/>
          </ac:spMkLst>
        </pc:spChg>
        <pc:spChg chg="mod">
          <ac:chgData name="WANG, JINDI" userId="ea8404ab-9c0b-4ef0-84e8-d5d0e8f385d9" providerId="ADAL" clId="{5570ACDB-A9A7-4B8E-AE8A-840DC167E78B}" dt="2024-03-09T04:50:07.597" v="23" actId="1076"/>
          <ac:spMkLst>
            <pc:docMk/>
            <pc:sldMk cId="1844015622" sldId="256"/>
            <ac:spMk id="34" creationId="{93107204-E684-138E-0DC0-1CC42638E079}"/>
          </ac:spMkLst>
        </pc:spChg>
        <pc:spChg chg="mod">
          <ac:chgData name="WANG, JINDI" userId="ea8404ab-9c0b-4ef0-84e8-d5d0e8f385d9" providerId="ADAL" clId="{5570ACDB-A9A7-4B8E-AE8A-840DC167E78B}" dt="2024-03-09T04:58:47.856" v="68" actId="1076"/>
          <ac:spMkLst>
            <pc:docMk/>
            <pc:sldMk cId="1844015622" sldId="256"/>
            <ac:spMk id="38" creationId="{A4C26043-3E62-0339-3C23-501A2B2C5ECE}"/>
          </ac:spMkLst>
        </pc:spChg>
        <pc:spChg chg="mod">
          <ac:chgData name="WANG, JINDI" userId="ea8404ab-9c0b-4ef0-84e8-d5d0e8f385d9" providerId="ADAL" clId="{5570ACDB-A9A7-4B8E-AE8A-840DC167E78B}" dt="2024-03-09T05:00:21.381" v="88" actId="113"/>
          <ac:spMkLst>
            <pc:docMk/>
            <pc:sldMk cId="1844015622" sldId="256"/>
            <ac:spMk id="40" creationId="{659C2CE8-BC1A-CFF1-C0C9-B22A7E6AD80B}"/>
          </ac:spMkLst>
        </pc:spChg>
        <pc:grpChg chg="add mod">
          <ac:chgData name="WANG, JINDI" userId="ea8404ab-9c0b-4ef0-84e8-d5d0e8f385d9" providerId="ADAL" clId="{5570ACDB-A9A7-4B8E-AE8A-840DC167E78B}" dt="2024-03-09T04:59:04.864" v="73" actId="1076"/>
          <ac:grpSpMkLst>
            <pc:docMk/>
            <pc:sldMk cId="1844015622" sldId="256"/>
            <ac:grpSpMk id="2" creationId="{80AA4FB7-BFC4-B38E-8034-AFFB5A148B7A}"/>
          </ac:grpSpMkLst>
        </pc:grpChg>
        <pc:grpChg chg="mod">
          <ac:chgData name="WANG, JINDI" userId="ea8404ab-9c0b-4ef0-84e8-d5d0e8f385d9" providerId="ADAL" clId="{5570ACDB-A9A7-4B8E-AE8A-840DC167E78B}" dt="2024-03-09T04:58:54.514" v="70" actId="1076"/>
          <ac:grpSpMkLst>
            <pc:docMk/>
            <pc:sldMk cId="1844015622" sldId="256"/>
            <ac:grpSpMk id="35" creationId="{53E47AF5-CF67-A8F0-85B0-86092E65A0EE}"/>
          </ac:grpSpMkLst>
        </pc:grpChg>
        <pc:grpChg chg="mod">
          <ac:chgData name="WANG, JINDI" userId="ea8404ab-9c0b-4ef0-84e8-d5d0e8f385d9" providerId="ADAL" clId="{5570ACDB-A9A7-4B8E-AE8A-840DC167E78B}" dt="2024-03-09T04:58:51.105" v="69" actId="1076"/>
          <ac:grpSpMkLst>
            <pc:docMk/>
            <pc:sldMk cId="1844015622" sldId="256"/>
            <ac:grpSpMk id="36" creationId="{23949DA1-6446-70F7-29F0-F8279BAC38EF}"/>
          </ac:grpSpMkLst>
        </pc:grpChg>
        <pc:grpChg chg="mod">
          <ac:chgData name="WANG, JINDI" userId="ea8404ab-9c0b-4ef0-84e8-d5d0e8f385d9" providerId="ADAL" clId="{5570ACDB-A9A7-4B8E-AE8A-840DC167E78B}" dt="2024-03-09T04:59:26.999" v="76" actId="1076"/>
          <ac:grpSpMkLst>
            <pc:docMk/>
            <pc:sldMk cId="1844015622" sldId="256"/>
            <ac:grpSpMk id="43" creationId="{40BB835A-EBF9-632A-CE9F-CF8BEFD22948}"/>
          </ac:grpSpMkLst>
        </pc:grpChg>
        <pc:grpChg chg="mod">
          <ac:chgData name="WANG, JINDI" userId="ea8404ab-9c0b-4ef0-84e8-d5d0e8f385d9" providerId="ADAL" clId="{5570ACDB-A9A7-4B8E-AE8A-840DC167E78B}" dt="2024-03-09T04:59:26.999" v="76" actId="1076"/>
          <ac:grpSpMkLst>
            <pc:docMk/>
            <pc:sldMk cId="1844015622" sldId="256"/>
            <ac:grpSpMk id="44" creationId="{C39357CC-67C3-0A09-0D9B-3DB7D1ECB9B0}"/>
          </ac:grpSpMkLst>
        </pc:grpChg>
        <pc:picChg chg="mod">
          <ac:chgData name="WANG, JINDI" userId="ea8404ab-9c0b-4ef0-84e8-d5d0e8f385d9" providerId="ADAL" clId="{5570ACDB-A9A7-4B8E-AE8A-840DC167E78B}" dt="2024-03-09T04:51:39.764" v="30" actId="1076"/>
          <ac:picMkLst>
            <pc:docMk/>
            <pc:sldMk cId="1844015622" sldId="256"/>
            <ac:picMk id="14" creationId="{1A826FBA-F6B3-EE88-4E34-3554246D1EAF}"/>
          </ac:picMkLst>
        </pc:picChg>
        <pc:picChg chg="mod">
          <ac:chgData name="WANG, JINDI" userId="ea8404ab-9c0b-4ef0-84e8-d5d0e8f385d9" providerId="ADAL" clId="{5570ACDB-A9A7-4B8E-AE8A-840DC167E78B}" dt="2024-03-09T04:59:02.782" v="72" actId="164"/>
          <ac:picMkLst>
            <pc:docMk/>
            <pc:sldMk cId="1844015622" sldId="256"/>
            <ac:picMk id="20" creationId="{66E1E660-C20C-E22B-E247-95AB42503E9D}"/>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ctrTitle"/>
          </p:nvPr>
        </p:nvSpPr>
        <p:spPr>
          <a:xfrm>
            <a:off x="4348119" y="8118775"/>
            <a:ext cx="21578976" cy="15661090"/>
          </a:xfrm>
        </p:spPr>
        <p:txBody>
          <a:bodyPr anchor="b">
            <a:normAutofit/>
          </a:bodyPr>
          <a:lstStyle>
            <a:lvl1pPr algn="ctr">
              <a:defRPr sz="15892"/>
            </a:lvl1pPr>
          </a:lstStyle>
          <a:p>
            <a:r>
              <a:rPr lang="en-US" altLang="zh-CN"/>
              <a:t>Click to edit Master title style</a:t>
            </a:r>
            <a:endParaRPr lang="en-US" dirty="0"/>
          </a:p>
        </p:txBody>
      </p:sp>
      <p:sp>
        <p:nvSpPr>
          <p:cNvPr id="3" name="Subtitle 2"/>
          <p:cNvSpPr>
            <a:spLocks noGrp="1"/>
          </p:cNvSpPr>
          <p:nvPr>
            <p:ph type="subTitle" idx="1"/>
          </p:nvPr>
        </p:nvSpPr>
        <p:spPr>
          <a:xfrm>
            <a:off x="4348119" y="24255475"/>
            <a:ext cx="21578976" cy="8560746"/>
          </a:xfrm>
        </p:spPr>
        <p:txBody>
          <a:bodyPr>
            <a:normAutofit/>
          </a:bodyPr>
          <a:lstStyle>
            <a:lvl1pPr marL="0" indent="0" algn="ctr">
              <a:buNone/>
              <a:defRPr sz="7284">
                <a:solidFill>
                  <a:schemeClr val="bg1">
                    <a:lumMod val="50000"/>
                  </a:schemeClr>
                </a:solidFill>
              </a:defRPr>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194710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2269138" y="26771850"/>
            <a:ext cx="25736990" cy="5065611"/>
          </a:xfrm>
        </p:spPr>
        <p:txBody>
          <a:bodyPr anchor="b"/>
          <a:lstStyle>
            <a:lvl1pPr>
              <a:defRPr sz="10595"/>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2941961" y="4358151"/>
            <a:ext cx="24391343" cy="2006082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ltLang="zh-CN"/>
              <a:t>Click icon to add picture</a:t>
            </a:r>
            <a:endParaRPr lang="en-US" dirty="0"/>
          </a:p>
        </p:txBody>
      </p:sp>
      <p:sp>
        <p:nvSpPr>
          <p:cNvPr id="4" name="Text Placeholder 3"/>
          <p:cNvSpPr>
            <a:spLocks noGrp="1"/>
          </p:cNvSpPr>
          <p:nvPr>
            <p:ph type="body" sz="half" idx="2"/>
          </p:nvPr>
        </p:nvSpPr>
        <p:spPr>
          <a:xfrm>
            <a:off x="2269090" y="31885795"/>
            <a:ext cx="25737040" cy="4259605"/>
          </a:xfrm>
        </p:spPr>
        <p:txBody>
          <a:bodyP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59753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2269090" y="3804782"/>
            <a:ext cx="25737040" cy="21390928"/>
          </a:xfrm>
        </p:spPr>
        <p:txBody>
          <a:bodyPr anchor="ctr"/>
          <a:lstStyle>
            <a:lvl1pPr algn="ctr">
              <a:defRPr sz="10595"/>
            </a:lvl1pPr>
          </a:lstStyle>
          <a:p>
            <a:r>
              <a:rPr lang="en-US" altLang="zh-CN"/>
              <a:t>Click to edit Master title style</a:t>
            </a:r>
            <a:endParaRPr lang="en-US" dirty="0"/>
          </a:p>
        </p:txBody>
      </p:sp>
      <p:sp>
        <p:nvSpPr>
          <p:cNvPr id="4" name="Text Placeholder 3"/>
          <p:cNvSpPr>
            <a:spLocks noGrp="1"/>
          </p:cNvSpPr>
          <p:nvPr>
            <p:ph type="body" sz="half" idx="2"/>
          </p:nvPr>
        </p:nvSpPr>
        <p:spPr>
          <a:xfrm>
            <a:off x="2269090" y="26244118"/>
            <a:ext cx="25737040" cy="9901288"/>
          </a:xfrm>
        </p:spPr>
        <p:txBody>
          <a:bodyPr anchor="ct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4065356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3591238" y="5446204"/>
            <a:ext cx="23100623" cy="17038588"/>
          </a:xfrm>
        </p:spPr>
        <p:txBody>
          <a:bodyPr anchor="ctr"/>
          <a:lstStyle>
            <a:lvl1pPr>
              <a:defRPr sz="10595"/>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4272712" y="22531781"/>
            <a:ext cx="21733736" cy="3712331"/>
          </a:xfrm>
        </p:spPr>
        <p:txBody>
          <a:bodyPr anchor="t">
            <a:normAutofit/>
          </a:bodyPr>
          <a:lstStyle>
            <a:lvl1pPr marL="0" indent="0">
              <a:buNone/>
              <a:defRPr sz="4635"/>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4" name="Text Placeholder 3"/>
          <p:cNvSpPr>
            <a:spLocks noGrp="1"/>
          </p:cNvSpPr>
          <p:nvPr>
            <p:ph type="body" sz="half" idx="2"/>
          </p:nvPr>
        </p:nvSpPr>
        <p:spPr>
          <a:xfrm>
            <a:off x="2269090" y="27292533"/>
            <a:ext cx="25737040" cy="8869410"/>
          </a:xfrm>
        </p:spPr>
        <p:txBody>
          <a:bodyPr anchor="ctr">
            <a:normAutofit/>
          </a:bodyP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
        <p:nvSpPr>
          <p:cNvPr id="11" name="TextBox 10"/>
          <p:cNvSpPr txBox="1"/>
          <p:nvPr/>
        </p:nvSpPr>
        <p:spPr>
          <a:xfrm>
            <a:off x="2442234" y="5541514"/>
            <a:ext cx="1810712"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4" name="TextBox 13"/>
          <p:cNvSpPr txBox="1"/>
          <p:nvPr/>
        </p:nvSpPr>
        <p:spPr>
          <a:xfrm>
            <a:off x="25991292" y="19473371"/>
            <a:ext cx="1833071"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Tree>
    <p:extLst>
      <p:ext uri="{BB962C8B-B14F-4D97-AF65-F5344CB8AC3E}">
        <p14:creationId xmlns:p14="http://schemas.microsoft.com/office/powerpoint/2010/main" val="115813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2269090" y="13348698"/>
            <a:ext cx="25737040" cy="15677456"/>
          </a:xfrm>
        </p:spPr>
        <p:txBody>
          <a:bodyPr anchor="b"/>
          <a:lstStyle>
            <a:lvl1pPr algn="ctr">
              <a:defRPr sz="10595"/>
            </a:lvl1pPr>
          </a:lstStyle>
          <a:p>
            <a:r>
              <a:rPr lang="en-US" altLang="zh-CN"/>
              <a:t>Click to edit Master title style</a:t>
            </a:r>
            <a:endParaRPr lang="en-US" dirty="0"/>
          </a:p>
        </p:txBody>
      </p:sp>
      <p:sp>
        <p:nvSpPr>
          <p:cNvPr id="4" name="Text Placeholder 3"/>
          <p:cNvSpPr>
            <a:spLocks noGrp="1"/>
          </p:cNvSpPr>
          <p:nvPr>
            <p:ph type="body" sz="half" idx="2"/>
          </p:nvPr>
        </p:nvSpPr>
        <p:spPr>
          <a:xfrm>
            <a:off x="2269090" y="29099662"/>
            <a:ext cx="25737040" cy="7119256"/>
          </a:xfrm>
        </p:spPr>
        <p:txBody>
          <a:bodyPr anchor="t"/>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802389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15" name="Title 1"/>
          <p:cNvSpPr>
            <a:spLocks noGrp="1"/>
          </p:cNvSpPr>
          <p:nvPr>
            <p:ph type="title"/>
          </p:nvPr>
        </p:nvSpPr>
        <p:spPr>
          <a:xfrm>
            <a:off x="2269090" y="3804779"/>
            <a:ext cx="25737040" cy="10018090"/>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2269088" y="14774058"/>
            <a:ext cx="8192028" cy="3596702"/>
          </a:xfrm>
        </p:spPr>
        <p:txBody>
          <a:bodyPr anchor="b">
            <a:noAutofit/>
          </a:bodyPr>
          <a:lstStyle>
            <a:lvl1pPr marL="0" indent="0" algn="ctr">
              <a:lnSpc>
                <a:spcPct val="75000"/>
              </a:lnSpc>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8" name="Text Placeholder 3"/>
          <p:cNvSpPr>
            <a:spLocks noGrp="1"/>
          </p:cNvSpPr>
          <p:nvPr>
            <p:ph type="body" sz="half" idx="15"/>
          </p:nvPr>
        </p:nvSpPr>
        <p:spPr>
          <a:xfrm>
            <a:off x="2269088" y="18370769"/>
            <a:ext cx="8192028" cy="17774640"/>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ltLang="zh-CN"/>
              <a:t>Click to edit Master text styles</a:t>
            </a:r>
          </a:p>
        </p:txBody>
      </p:sp>
      <p:sp>
        <p:nvSpPr>
          <p:cNvPr id="9" name="Text Placeholder 4"/>
          <p:cNvSpPr>
            <a:spLocks noGrp="1"/>
          </p:cNvSpPr>
          <p:nvPr>
            <p:ph type="body" sz="quarter" idx="3"/>
          </p:nvPr>
        </p:nvSpPr>
        <p:spPr>
          <a:xfrm>
            <a:off x="11056189" y="14774058"/>
            <a:ext cx="8173516" cy="3596702"/>
          </a:xfrm>
        </p:spPr>
        <p:txBody>
          <a:bodyPr anchor="b">
            <a:noAutofit/>
          </a:bodyPr>
          <a:lstStyle>
            <a:lvl1pPr marL="0" indent="0" algn="ctr">
              <a:lnSpc>
                <a:spcPct val="75000"/>
              </a:lnSpc>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10" name="Text Placeholder 3"/>
          <p:cNvSpPr>
            <a:spLocks noGrp="1"/>
          </p:cNvSpPr>
          <p:nvPr>
            <p:ph type="body" sz="half" idx="16"/>
          </p:nvPr>
        </p:nvSpPr>
        <p:spPr>
          <a:xfrm>
            <a:off x="11028774" y="18370769"/>
            <a:ext cx="8202891" cy="17774640"/>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ltLang="zh-CN"/>
              <a:t>Click to edit Master text styles</a:t>
            </a:r>
          </a:p>
        </p:txBody>
      </p:sp>
      <p:sp>
        <p:nvSpPr>
          <p:cNvPr id="11" name="Text Placeholder 4"/>
          <p:cNvSpPr>
            <a:spLocks noGrp="1"/>
          </p:cNvSpPr>
          <p:nvPr>
            <p:ph type="body" sz="quarter" idx="13"/>
          </p:nvPr>
        </p:nvSpPr>
        <p:spPr>
          <a:xfrm>
            <a:off x="19799320" y="14774058"/>
            <a:ext cx="8206808" cy="3596702"/>
          </a:xfrm>
        </p:spPr>
        <p:txBody>
          <a:bodyPr anchor="b">
            <a:noAutofit/>
          </a:bodyPr>
          <a:lstStyle>
            <a:lvl1pPr marL="0" indent="0" algn="ctr">
              <a:lnSpc>
                <a:spcPct val="75000"/>
              </a:lnSpc>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12" name="Text Placeholder 3"/>
          <p:cNvSpPr>
            <a:spLocks noGrp="1"/>
          </p:cNvSpPr>
          <p:nvPr>
            <p:ph type="body" sz="half" idx="17"/>
          </p:nvPr>
        </p:nvSpPr>
        <p:spPr>
          <a:xfrm>
            <a:off x="19799320" y="18370769"/>
            <a:ext cx="8206808" cy="17774640"/>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1586294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30" name="Title 1"/>
          <p:cNvSpPr>
            <a:spLocks noGrp="1"/>
          </p:cNvSpPr>
          <p:nvPr>
            <p:ph type="title"/>
          </p:nvPr>
        </p:nvSpPr>
        <p:spPr>
          <a:xfrm>
            <a:off x="2269090" y="3812094"/>
            <a:ext cx="25737040" cy="10010775"/>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2269090" y="26244112"/>
            <a:ext cx="8185654" cy="3596702"/>
          </a:xfrm>
        </p:spPr>
        <p:txBody>
          <a:bodyPr anchor="b">
            <a:noAutofit/>
          </a:bodyPr>
          <a:lstStyle>
            <a:lvl1pPr marL="0" indent="0" algn="ctr">
              <a:lnSpc>
                <a:spcPct val="75000"/>
              </a:lnSpc>
              <a:buNone/>
              <a:defRPr sz="7284"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20" name="Picture Placeholder 2"/>
          <p:cNvSpPr>
            <a:spLocks noGrp="1" noChangeAspect="1"/>
          </p:cNvSpPr>
          <p:nvPr>
            <p:ph type="pic" idx="15"/>
          </p:nvPr>
        </p:nvSpPr>
        <p:spPr>
          <a:xfrm>
            <a:off x="2269090" y="14774058"/>
            <a:ext cx="8185654" cy="9511947"/>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ltLang="zh-CN"/>
              <a:t>Click icon to add picture</a:t>
            </a:r>
            <a:endParaRPr lang="en-US" dirty="0"/>
          </a:p>
        </p:txBody>
      </p:sp>
      <p:sp>
        <p:nvSpPr>
          <p:cNvPr id="21" name="Text Placeholder 3"/>
          <p:cNvSpPr>
            <a:spLocks noGrp="1"/>
          </p:cNvSpPr>
          <p:nvPr>
            <p:ph type="body" sz="half" idx="18"/>
          </p:nvPr>
        </p:nvSpPr>
        <p:spPr>
          <a:xfrm>
            <a:off x="2269090" y="29840814"/>
            <a:ext cx="8185654" cy="6304586"/>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ltLang="zh-CN"/>
              <a:t>Click to edit Master text styles</a:t>
            </a:r>
          </a:p>
        </p:txBody>
      </p:sp>
      <p:sp>
        <p:nvSpPr>
          <p:cNvPr id="22" name="Text Placeholder 4"/>
          <p:cNvSpPr>
            <a:spLocks noGrp="1"/>
          </p:cNvSpPr>
          <p:nvPr>
            <p:ph type="body" sz="quarter" idx="3"/>
          </p:nvPr>
        </p:nvSpPr>
        <p:spPr>
          <a:xfrm>
            <a:off x="11032274" y="26244112"/>
            <a:ext cx="8199110" cy="3596702"/>
          </a:xfrm>
        </p:spPr>
        <p:txBody>
          <a:bodyPr anchor="b">
            <a:noAutofit/>
          </a:bodyPr>
          <a:lstStyle>
            <a:lvl1pPr marL="0" indent="0" algn="ctr">
              <a:lnSpc>
                <a:spcPct val="75000"/>
              </a:lnSpc>
              <a:buNone/>
              <a:defRPr sz="7284"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23" name="Picture Placeholder 2"/>
          <p:cNvSpPr>
            <a:spLocks noGrp="1" noChangeAspect="1"/>
          </p:cNvSpPr>
          <p:nvPr>
            <p:ph type="pic" idx="21"/>
          </p:nvPr>
        </p:nvSpPr>
        <p:spPr>
          <a:xfrm>
            <a:off x="11028769" y="14774058"/>
            <a:ext cx="8202894" cy="9511947"/>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ltLang="zh-CN"/>
              <a:t>Click icon to add picture</a:t>
            </a:r>
            <a:endParaRPr lang="en-US" dirty="0"/>
          </a:p>
        </p:txBody>
      </p:sp>
      <p:sp>
        <p:nvSpPr>
          <p:cNvPr id="24" name="Text Placeholder 3"/>
          <p:cNvSpPr>
            <a:spLocks noGrp="1"/>
          </p:cNvSpPr>
          <p:nvPr>
            <p:ph type="body" sz="half" idx="19"/>
          </p:nvPr>
        </p:nvSpPr>
        <p:spPr>
          <a:xfrm>
            <a:off x="11028769" y="29840811"/>
            <a:ext cx="8202894" cy="6304592"/>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ltLang="zh-CN"/>
              <a:t>Click to edit Master text styles</a:t>
            </a:r>
          </a:p>
        </p:txBody>
      </p:sp>
      <p:sp>
        <p:nvSpPr>
          <p:cNvPr id="25" name="Text Placeholder 4"/>
          <p:cNvSpPr>
            <a:spLocks noGrp="1"/>
          </p:cNvSpPr>
          <p:nvPr>
            <p:ph type="body" sz="quarter" idx="13"/>
          </p:nvPr>
        </p:nvSpPr>
        <p:spPr>
          <a:xfrm>
            <a:off x="19799322" y="26244112"/>
            <a:ext cx="8196262" cy="3596702"/>
          </a:xfrm>
        </p:spPr>
        <p:txBody>
          <a:bodyPr anchor="b">
            <a:noAutofit/>
          </a:bodyPr>
          <a:lstStyle>
            <a:lvl1pPr marL="0" indent="0" algn="ctr">
              <a:lnSpc>
                <a:spcPct val="75000"/>
              </a:lnSpc>
              <a:buNone/>
              <a:defRPr sz="7284"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26" name="Picture Placeholder 2"/>
          <p:cNvSpPr>
            <a:spLocks noGrp="1" noChangeAspect="1"/>
          </p:cNvSpPr>
          <p:nvPr>
            <p:ph type="pic" idx="22"/>
          </p:nvPr>
        </p:nvSpPr>
        <p:spPr>
          <a:xfrm>
            <a:off x="19799320" y="14774058"/>
            <a:ext cx="8206808" cy="9511947"/>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ltLang="zh-CN"/>
              <a:t>Click icon to add picture</a:t>
            </a:r>
            <a:endParaRPr lang="en-US" dirty="0"/>
          </a:p>
        </p:txBody>
      </p:sp>
      <p:sp>
        <p:nvSpPr>
          <p:cNvPr id="27" name="Text Placeholder 3"/>
          <p:cNvSpPr>
            <a:spLocks noGrp="1"/>
          </p:cNvSpPr>
          <p:nvPr>
            <p:ph type="body" sz="half" idx="20"/>
          </p:nvPr>
        </p:nvSpPr>
        <p:spPr>
          <a:xfrm>
            <a:off x="19799009" y="29840798"/>
            <a:ext cx="8207119" cy="6304605"/>
          </a:xfrm>
        </p:spPr>
        <p:txBody>
          <a:bodyPr anchor="t">
            <a:normAutofit/>
          </a:bodyPr>
          <a:lstStyle>
            <a:lvl1pPr marL="0" indent="0" algn="ctr">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315134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11" name="Vertical Text Placeholder 2"/>
          <p:cNvSpPr>
            <a:spLocks noGrp="1"/>
          </p:cNvSpPr>
          <p:nvPr>
            <p:ph type="body" orient="vert" sz="quarter" idx="13"/>
          </p:nvPr>
        </p:nvSpPr>
        <p:spPr>
          <a:xfrm>
            <a:off x="2269090" y="14774067"/>
            <a:ext cx="25737040" cy="2137134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1499725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Vertical Title 1"/>
          <p:cNvSpPr>
            <a:spLocks noGrp="1"/>
          </p:cNvSpPr>
          <p:nvPr>
            <p:ph type="title" orient="vert"/>
          </p:nvPr>
        </p:nvSpPr>
        <p:spPr>
          <a:xfrm>
            <a:off x="21665701" y="3804794"/>
            <a:ext cx="6340429" cy="32340615"/>
          </a:xfrm>
        </p:spPr>
        <p:txBody>
          <a:bodyPr vert="eaVert"/>
          <a:lstStyle>
            <a:lvl1pPr algn="l">
              <a:defRPr/>
            </a:lvl1pPr>
          </a:lstStyle>
          <a:p>
            <a:r>
              <a:rPr lang="en-US" altLang="zh-CN"/>
              <a:t>Click to edit Master title style</a:t>
            </a:r>
            <a:endParaRPr lang="en-US" dirty="0"/>
          </a:p>
        </p:txBody>
      </p:sp>
      <p:sp>
        <p:nvSpPr>
          <p:cNvPr id="8" name="Vertical Text Placeholder 2"/>
          <p:cNvSpPr>
            <a:spLocks noGrp="1"/>
          </p:cNvSpPr>
          <p:nvPr>
            <p:ph type="body" orient="vert" sz="quarter" idx="13"/>
          </p:nvPr>
        </p:nvSpPr>
        <p:spPr>
          <a:xfrm>
            <a:off x="2269090" y="3804794"/>
            <a:ext cx="19018168" cy="3234061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29986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12" name="Content Placeholder 2"/>
          <p:cNvSpPr>
            <a:spLocks noGrp="1"/>
          </p:cNvSpPr>
          <p:nvPr>
            <p:ph sz="quarter" idx="13"/>
          </p:nvPr>
        </p:nvSpPr>
        <p:spPr>
          <a:xfrm>
            <a:off x="2269085" y="14774061"/>
            <a:ext cx="25735487" cy="2137134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153449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2269088" y="5171431"/>
            <a:ext cx="25705503" cy="17081679"/>
          </a:xfrm>
        </p:spPr>
        <p:txBody>
          <a:bodyPr anchor="b">
            <a:normAutofit/>
          </a:bodyPr>
          <a:lstStyle>
            <a:lvl1pPr>
              <a:defRPr sz="13244"/>
            </a:lvl1pPr>
          </a:lstStyle>
          <a:p>
            <a:r>
              <a:rPr lang="en-US" altLang="zh-CN"/>
              <a:t>Click to edit Master title style</a:t>
            </a:r>
            <a:endParaRPr lang="en-US" dirty="0"/>
          </a:p>
        </p:txBody>
      </p:sp>
      <p:sp>
        <p:nvSpPr>
          <p:cNvPr id="3" name="Text Placeholder 2"/>
          <p:cNvSpPr>
            <a:spLocks noGrp="1"/>
          </p:cNvSpPr>
          <p:nvPr>
            <p:ph type="body" idx="1"/>
          </p:nvPr>
        </p:nvSpPr>
        <p:spPr>
          <a:xfrm>
            <a:off x="2269088" y="22827790"/>
            <a:ext cx="25705503" cy="8539426"/>
          </a:xfrm>
        </p:spPr>
        <p:txBody>
          <a:bodyPr>
            <a:normAutofit/>
          </a:bodyPr>
          <a:lstStyle>
            <a:lvl1pPr marL="0" indent="0" algn="ctr">
              <a:buNone/>
              <a:defRPr sz="6622">
                <a:solidFill>
                  <a:schemeClr val="bg1">
                    <a:lumMod val="50000"/>
                  </a:schemeClr>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39390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14" name="Title 1"/>
          <p:cNvSpPr>
            <a:spLocks noGrp="1"/>
          </p:cNvSpPr>
          <p:nvPr>
            <p:ph type="title"/>
          </p:nvPr>
        </p:nvSpPr>
        <p:spPr>
          <a:xfrm>
            <a:off x="2269091" y="3860443"/>
            <a:ext cx="25737037" cy="9962435"/>
          </a:xfrm>
        </p:spPr>
        <p:txBody>
          <a:bodyPr/>
          <a:lstStyle/>
          <a:p>
            <a:r>
              <a:rPr lang="en-US" altLang="zh-CN"/>
              <a:t>Click to edit Master title style</a:t>
            </a:r>
            <a:endParaRPr lang="en-US" dirty="0"/>
          </a:p>
        </p:txBody>
      </p:sp>
      <p:sp>
        <p:nvSpPr>
          <p:cNvPr id="12" name="Content Placeholder 2"/>
          <p:cNvSpPr>
            <a:spLocks noGrp="1"/>
          </p:cNvSpPr>
          <p:nvPr>
            <p:ph sz="quarter" idx="13"/>
          </p:nvPr>
        </p:nvSpPr>
        <p:spPr>
          <a:xfrm>
            <a:off x="2269085" y="14774061"/>
            <a:ext cx="12679302" cy="2137134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3" name="Content Placeholder 3"/>
          <p:cNvSpPr>
            <a:spLocks noGrp="1"/>
          </p:cNvSpPr>
          <p:nvPr>
            <p:ph sz="quarter" idx="14"/>
          </p:nvPr>
        </p:nvSpPr>
        <p:spPr>
          <a:xfrm>
            <a:off x="15326827" y="14774061"/>
            <a:ext cx="12677745" cy="2137134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420590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14" name="Title 1"/>
          <p:cNvSpPr>
            <a:spLocks noGrp="1"/>
          </p:cNvSpPr>
          <p:nvPr>
            <p:ph type="title"/>
          </p:nvPr>
        </p:nvSpPr>
        <p:spPr>
          <a:xfrm>
            <a:off x="2269091" y="3860443"/>
            <a:ext cx="25737037" cy="9962435"/>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2846565" y="14798555"/>
            <a:ext cx="12101828" cy="4244139"/>
          </a:xfrm>
        </p:spPr>
        <p:txBody>
          <a:bodyPr anchor="b">
            <a:noAutofit/>
          </a:bodyPr>
          <a:lstStyle>
            <a:lvl1pPr marL="0" indent="0">
              <a:lnSpc>
                <a:spcPct val="75000"/>
              </a:lnSpc>
              <a:buNone/>
              <a:defRPr sz="8608"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12" name="Content Placeholder 3"/>
          <p:cNvSpPr>
            <a:spLocks noGrp="1"/>
          </p:cNvSpPr>
          <p:nvPr>
            <p:ph sz="quarter" idx="13"/>
          </p:nvPr>
        </p:nvSpPr>
        <p:spPr>
          <a:xfrm>
            <a:off x="2269088" y="19042703"/>
            <a:ext cx="12679302" cy="17102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15883619" y="14798555"/>
            <a:ext cx="12122511" cy="4244139"/>
          </a:xfrm>
        </p:spPr>
        <p:txBody>
          <a:bodyPr anchor="b">
            <a:noAutofit/>
          </a:bodyPr>
          <a:lstStyle>
            <a:lvl1pPr marL="0" indent="0">
              <a:lnSpc>
                <a:spcPct val="75000"/>
              </a:lnSpc>
              <a:buNone/>
              <a:defRPr sz="8608"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ltLang="zh-CN"/>
              <a:t>Click to edit Master text styles</a:t>
            </a:r>
          </a:p>
        </p:txBody>
      </p:sp>
      <p:sp>
        <p:nvSpPr>
          <p:cNvPr id="13" name="Content Placeholder 5"/>
          <p:cNvSpPr>
            <a:spLocks noGrp="1"/>
          </p:cNvSpPr>
          <p:nvPr>
            <p:ph sz="quarter" idx="14"/>
          </p:nvPr>
        </p:nvSpPr>
        <p:spPr>
          <a:xfrm>
            <a:off x="15326828" y="19042703"/>
            <a:ext cx="12677749" cy="171027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413024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78718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Date Placeholder 1"/>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285422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2269088" y="3804779"/>
            <a:ext cx="9773113" cy="12627996"/>
          </a:xfrm>
        </p:spPr>
        <p:txBody>
          <a:bodyPr anchor="b"/>
          <a:lstStyle>
            <a:lvl1pPr algn="ctr">
              <a:defRPr sz="10595"/>
            </a:lvl1pPr>
          </a:lstStyle>
          <a:p>
            <a:r>
              <a:rPr lang="en-US" altLang="zh-CN"/>
              <a:t>Click to edit Master title style</a:t>
            </a:r>
            <a:endParaRPr lang="en-US" dirty="0"/>
          </a:p>
        </p:txBody>
      </p:sp>
      <p:sp>
        <p:nvSpPr>
          <p:cNvPr id="10" name="Content Placeholder 2"/>
          <p:cNvSpPr>
            <a:spLocks noGrp="1"/>
          </p:cNvSpPr>
          <p:nvPr>
            <p:ph sz="quarter" idx="13"/>
          </p:nvPr>
        </p:nvSpPr>
        <p:spPr>
          <a:xfrm>
            <a:off x="12609861" y="3804788"/>
            <a:ext cx="15396264" cy="323406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2269090" y="16432775"/>
            <a:ext cx="9773116" cy="19712625"/>
          </a:xfrm>
        </p:spPr>
        <p:txBody>
          <a:bodyP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02714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275213" cy="42803763"/>
          </a:xfrm>
          <a:prstGeom prst="rect">
            <a:avLst/>
          </a:prstGeom>
        </p:spPr>
      </p:pic>
      <p:sp>
        <p:nvSpPr>
          <p:cNvPr id="2" name="Title 1"/>
          <p:cNvSpPr>
            <a:spLocks noGrp="1"/>
          </p:cNvSpPr>
          <p:nvPr>
            <p:ph type="title"/>
          </p:nvPr>
        </p:nvSpPr>
        <p:spPr>
          <a:xfrm>
            <a:off x="2269092" y="3804779"/>
            <a:ext cx="13672907" cy="12628009"/>
          </a:xfrm>
        </p:spPr>
        <p:txBody>
          <a:bodyPr anchor="b"/>
          <a:lstStyle>
            <a:lvl1pPr algn="ctr">
              <a:defRPr sz="10595"/>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6568827" y="3804785"/>
            <a:ext cx="9952185" cy="32340621"/>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ltLang="zh-CN"/>
              <a:t>Click icon to add picture</a:t>
            </a:r>
            <a:endParaRPr lang="en-US" dirty="0"/>
          </a:p>
        </p:txBody>
      </p:sp>
      <p:sp>
        <p:nvSpPr>
          <p:cNvPr id="4" name="Text Placeholder 3"/>
          <p:cNvSpPr>
            <a:spLocks noGrp="1"/>
          </p:cNvSpPr>
          <p:nvPr>
            <p:ph type="body" sz="half" idx="2"/>
          </p:nvPr>
        </p:nvSpPr>
        <p:spPr>
          <a:xfrm>
            <a:off x="2269138" y="16432785"/>
            <a:ext cx="13672861" cy="19712618"/>
          </a:xfrm>
        </p:spPr>
        <p:txBody>
          <a:bodyPr/>
          <a:lstStyle>
            <a:lvl1pPr marL="0" indent="0" algn="ctr">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127F9AE-0F55-45DE-BB00-34F013EFC599}" type="datetimeFigureOut">
              <a:rPr lang="zh-CN" altLang="en-US" smtClean="0"/>
              <a:t>2024/3/21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9762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3" y="-3"/>
            <a:ext cx="30275220" cy="42803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269091" y="3860443"/>
            <a:ext cx="25737037" cy="9962435"/>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2269090" y="14774067"/>
            <a:ext cx="25737040" cy="21371342"/>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9067865" y="36720089"/>
            <a:ext cx="6811923" cy="2278904"/>
          </a:xfrm>
          <a:prstGeom prst="rect">
            <a:avLst/>
          </a:prstGeom>
        </p:spPr>
        <p:txBody>
          <a:bodyPr vert="horz" lIns="91440" tIns="45720" rIns="91440" bIns="45720" rtlCol="0" anchor="ctr"/>
          <a:lstStyle>
            <a:lvl1pPr algn="r">
              <a:defRPr sz="3311">
                <a:solidFill>
                  <a:schemeClr val="tx1"/>
                </a:solidFill>
              </a:defRPr>
            </a:lvl1pPr>
          </a:lstStyle>
          <a:p>
            <a:fld id="{7127F9AE-0F55-45DE-BB00-34F013EFC599}" type="datetimeFigureOut">
              <a:rPr lang="zh-CN" altLang="en-US" smtClean="0"/>
              <a:t>2024/3/21</a:t>
            </a:fld>
            <a:endParaRPr lang="zh-CN" altLang="en-US"/>
          </a:p>
        </p:txBody>
      </p:sp>
      <p:sp>
        <p:nvSpPr>
          <p:cNvPr id="5" name="Footer Placeholder 4"/>
          <p:cNvSpPr>
            <a:spLocks noGrp="1"/>
          </p:cNvSpPr>
          <p:nvPr>
            <p:ph type="ftr" sz="quarter" idx="3"/>
          </p:nvPr>
        </p:nvSpPr>
        <p:spPr>
          <a:xfrm>
            <a:off x="2269090" y="36720089"/>
            <a:ext cx="16570133" cy="2278904"/>
          </a:xfrm>
          <a:prstGeom prst="rect">
            <a:avLst/>
          </a:prstGeom>
        </p:spPr>
        <p:txBody>
          <a:bodyPr vert="horz" lIns="91440" tIns="45720" rIns="91440" bIns="45720" rtlCol="0" anchor="ctr"/>
          <a:lstStyle>
            <a:lvl1pPr algn="l">
              <a:defRPr sz="3311">
                <a:solidFill>
                  <a:schemeClr val="tx1"/>
                </a:solidFill>
              </a:defRPr>
            </a:lvl1pPr>
          </a:lstStyle>
          <a:p>
            <a:endParaRPr lang="zh-CN" altLang="en-US"/>
          </a:p>
        </p:txBody>
      </p:sp>
      <p:sp>
        <p:nvSpPr>
          <p:cNvPr id="6" name="Slide Number Placeholder 5"/>
          <p:cNvSpPr>
            <a:spLocks noGrp="1"/>
          </p:cNvSpPr>
          <p:nvPr>
            <p:ph type="sldNum" sz="quarter" idx="4"/>
          </p:nvPr>
        </p:nvSpPr>
        <p:spPr>
          <a:xfrm>
            <a:off x="26108430" y="36720089"/>
            <a:ext cx="1897700" cy="2278904"/>
          </a:xfrm>
          <a:prstGeom prst="rect">
            <a:avLst/>
          </a:prstGeom>
        </p:spPr>
        <p:txBody>
          <a:bodyPr vert="horz" lIns="91440" tIns="45720" rIns="91440" bIns="45720" rtlCol="0" anchor="ctr"/>
          <a:lstStyle>
            <a:lvl1pPr algn="r">
              <a:defRPr sz="3311">
                <a:solidFill>
                  <a:schemeClr val="tx1"/>
                </a:solidFill>
              </a:defRPr>
            </a:lvl1pPr>
          </a:lstStyle>
          <a:p>
            <a:fld id="{D5277271-4018-4A12-8176-959C78EEC4E3}" type="slidenum">
              <a:rPr lang="zh-CN" altLang="en-US" smtClean="0"/>
              <a:t>‹#›</a:t>
            </a:fld>
            <a:endParaRPr lang="zh-CN" altLang="en-US"/>
          </a:p>
        </p:txBody>
      </p:sp>
    </p:spTree>
    <p:extLst>
      <p:ext uri="{BB962C8B-B14F-4D97-AF65-F5344CB8AC3E}">
        <p14:creationId xmlns:p14="http://schemas.microsoft.com/office/powerpoint/2010/main" val="349376766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3027487" rtl="0" eaLnBrk="1" latinLnBrk="0" hangingPunct="1">
        <a:lnSpc>
          <a:spcPct val="90000"/>
        </a:lnSpc>
        <a:spcBef>
          <a:spcPct val="0"/>
        </a:spcBef>
        <a:buNone/>
        <a:defRPr sz="11919" kern="1200" cap="all" baseline="0">
          <a:solidFill>
            <a:schemeClr val="tx1"/>
          </a:solidFill>
          <a:effectLst/>
          <a:latin typeface="+mj-lt"/>
          <a:ea typeface="+mj-ea"/>
          <a:cs typeface="+mj-cs"/>
        </a:defRPr>
      </a:lvl1pPr>
    </p:titleStyle>
    <p:bodyStyle>
      <a:lvl1pPr marL="756872" indent="-756872" algn="l" defTabSz="3027487" rtl="0" eaLnBrk="1" latinLnBrk="0" hangingPunct="1">
        <a:lnSpc>
          <a:spcPct val="120000"/>
        </a:lnSpc>
        <a:spcBef>
          <a:spcPts val="3311"/>
        </a:spcBef>
        <a:buClr>
          <a:schemeClr val="tx1"/>
        </a:buClr>
        <a:buFont typeface="Arial" panose="020B0604020202020204" pitchFamily="34" charset="0"/>
        <a:buChar char="•"/>
        <a:defRPr sz="6622" kern="1200" cap="all" baseline="0">
          <a:solidFill>
            <a:schemeClr val="tx1"/>
          </a:solidFill>
          <a:effectLst/>
          <a:latin typeface="+mn-lt"/>
          <a:ea typeface="+mn-ea"/>
          <a:cs typeface="+mn-cs"/>
        </a:defRPr>
      </a:lvl1pPr>
      <a:lvl2pPr marL="2270615" indent="-756872" algn="l" defTabSz="3027487" rtl="0" eaLnBrk="1" latinLnBrk="0" hangingPunct="1">
        <a:lnSpc>
          <a:spcPct val="120000"/>
        </a:lnSpc>
        <a:spcBef>
          <a:spcPts val="1655"/>
        </a:spcBef>
        <a:buClr>
          <a:schemeClr val="tx1"/>
        </a:buClr>
        <a:buFont typeface="Arial" panose="020B0604020202020204" pitchFamily="34" charset="0"/>
        <a:buChar char="•"/>
        <a:defRPr sz="5960" kern="1200" cap="all" baseline="0">
          <a:solidFill>
            <a:schemeClr val="tx1"/>
          </a:solidFill>
          <a:effectLst/>
          <a:latin typeface="+mn-lt"/>
          <a:ea typeface="+mn-ea"/>
          <a:cs typeface="+mn-cs"/>
        </a:defRPr>
      </a:lvl2pPr>
      <a:lvl3pPr marL="3784359" indent="-756872" algn="l" defTabSz="3027487" rtl="0" eaLnBrk="1" latinLnBrk="0" hangingPunct="1">
        <a:lnSpc>
          <a:spcPct val="120000"/>
        </a:lnSpc>
        <a:spcBef>
          <a:spcPts val="1655"/>
        </a:spcBef>
        <a:buClr>
          <a:schemeClr val="tx1"/>
        </a:buClr>
        <a:buFont typeface="Arial" panose="020B0604020202020204" pitchFamily="34" charset="0"/>
        <a:buChar char="•"/>
        <a:defRPr sz="5297" kern="1200" cap="all" baseline="0">
          <a:solidFill>
            <a:schemeClr val="tx1"/>
          </a:solidFill>
          <a:effectLst/>
          <a:latin typeface="+mn-lt"/>
          <a:ea typeface="+mn-ea"/>
          <a:cs typeface="+mn-cs"/>
        </a:defRPr>
      </a:lvl3pPr>
      <a:lvl4pPr marL="5298102" indent="-756872" algn="l" defTabSz="3027487" rtl="0" eaLnBrk="1" latinLnBrk="0" hangingPunct="1">
        <a:lnSpc>
          <a:spcPct val="120000"/>
        </a:lnSpc>
        <a:spcBef>
          <a:spcPts val="1655"/>
        </a:spcBef>
        <a:buClr>
          <a:schemeClr val="tx1"/>
        </a:buClr>
        <a:buFont typeface="Arial" panose="020B0604020202020204" pitchFamily="34" charset="0"/>
        <a:buChar char="•"/>
        <a:defRPr sz="4635" kern="1200" cap="all" baseline="0">
          <a:solidFill>
            <a:schemeClr val="tx1"/>
          </a:solidFill>
          <a:effectLst/>
          <a:latin typeface="+mn-lt"/>
          <a:ea typeface="+mn-ea"/>
          <a:cs typeface="+mn-cs"/>
        </a:defRPr>
      </a:lvl4pPr>
      <a:lvl5pPr marL="6811846" indent="-756872" algn="l" defTabSz="3027487" rtl="0" eaLnBrk="1" latinLnBrk="0" hangingPunct="1">
        <a:lnSpc>
          <a:spcPct val="120000"/>
        </a:lnSpc>
        <a:spcBef>
          <a:spcPts val="1655"/>
        </a:spcBef>
        <a:buClr>
          <a:schemeClr val="tx1"/>
        </a:buClr>
        <a:buFont typeface="Arial" panose="020B0604020202020204" pitchFamily="34" charset="0"/>
        <a:buChar char="•"/>
        <a:defRPr sz="4635" kern="1200" cap="all" baseline="0">
          <a:solidFill>
            <a:schemeClr val="tx1"/>
          </a:solidFill>
          <a:effectLst/>
          <a:latin typeface="+mn-lt"/>
          <a:ea typeface="+mn-ea"/>
          <a:cs typeface="+mn-cs"/>
        </a:defRPr>
      </a:lvl5pPr>
      <a:lvl6pPr marL="8325589" indent="-756872" algn="l" defTabSz="3027487" rtl="0" eaLnBrk="1" latinLnBrk="0" hangingPunct="1">
        <a:lnSpc>
          <a:spcPct val="120000"/>
        </a:lnSpc>
        <a:spcBef>
          <a:spcPts val="1655"/>
        </a:spcBef>
        <a:buClr>
          <a:schemeClr val="tx1"/>
        </a:buClr>
        <a:buFont typeface="Arial" panose="020B0604020202020204" pitchFamily="34" charset="0"/>
        <a:buChar char="•"/>
        <a:defRPr sz="4635" kern="1200" cap="all" baseline="0">
          <a:solidFill>
            <a:schemeClr val="tx1"/>
          </a:solidFill>
          <a:effectLst/>
          <a:latin typeface="+mn-lt"/>
          <a:ea typeface="+mn-ea"/>
          <a:cs typeface="+mn-cs"/>
        </a:defRPr>
      </a:lvl6pPr>
      <a:lvl7pPr marL="9839333" indent="-756872" algn="l" defTabSz="3027487" rtl="0" eaLnBrk="1" latinLnBrk="0" hangingPunct="1">
        <a:lnSpc>
          <a:spcPct val="120000"/>
        </a:lnSpc>
        <a:spcBef>
          <a:spcPts val="1655"/>
        </a:spcBef>
        <a:buClr>
          <a:schemeClr val="tx1"/>
        </a:buClr>
        <a:buFont typeface="Arial" panose="020B0604020202020204" pitchFamily="34" charset="0"/>
        <a:buChar char="•"/>
        <a:defRPr sz="4635" kern="1200" cap="all" baseline="0">
          <a:solidFill>
            <a:schemeClr val="tx1"/>
          </a:solidFill>
          <a:effectLst/>
          <a:latin typeface="+mn-lt"/>
          <a:ea typeface="+mn-ea"/>
          <a:cs typeface="+mn-cs"/>
        </a:defRPr>
      </a:lvl7pPr>
      <a:lvl8pPr marL="11353076" indent="-756872" algn="l" defTabSz="3027487" rtl="0" eaLnBrk="1" latinLnBrk="0" hangingPunct="1">
        <a:lnSpc>
          <a:spcPct val="120000"/>
        </a:lnSpc>
        <a:spcBef>
          <a:spcPts val="1655"/>
        </a:spcBef>
        <a:buClr>
          <a:schemeClr val="tx1"/>
        </a:buClr>
        <a:buFont typeface="Arial" panose="020B0604020202020204" pitchFamily="34" charset="0"/>
        <a:buChar char="•"/>
        <a:defRPr sz="4635" kern="1200" cap="all" baseline="0">
          <a:solidFill>
            <a:schemeClr val="tx1"/>
          </a:solidFill>
          <a:effectLst/>
          <a:latin typeface="+mn-lt"/>
          <a:ea typeface="+mn-ea"/>
          <a:cs typeface="+mn-cs"/>
        </a:defRPr>
      </a:lvl8pPr>
      <a:lvl9pPr marL="12866820" indent="-756872" algn="l" defTabSz="3027487" rtl="0" eaLnBrk="1" latinLnBrk="0" hangingPunct="1">
        <a:lnSpc>
          <a:spcPct val="120000"/>
        </a:lnSpc>
        <a:spcBef>
          <a:spcPts val="1655"/>
        </a:spcBef>
        <a:buClr>
          <a:schemeClr val="tx1"/>
        </a:buClr>
        <a:buFont typeface="Arial" panose="020B0604020202020204" pitchFamily="34" charset="0"/>
        <a:buChar char="•"/>
        <a:defRPr sz="4635" kern="1200" cap="all" baseline="0">
          <a:solidFill>
            <a:schemeClr val="tx1"/>
          </a:solidFill>
          <a:effectLst/>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6A2BD4A-2496-25A0-87B0-B2ACB4B13820}"/>
              </a:ext>
            </a:extLst>
          </p:cNvPr>
          <p:cNvSpPr txBox="1"/>
          <p:nvPr/>
        </p:nvSpPr>
        <p:spPr>
          <a:xfrm>
            <a:off x="891299" y="402299"/>
            <a:ext cx="20876786" cy="1446550"/>
          </a:xfrm>
          <a:prstGeom prst="rect">
            <a:avLst/>
          </a:prstGeom>
          <a:noFill/>
        </p:spPr>
        <p:txBody>
          <a:bodyPr wrap="square">
            <a:spAutoFit/>
          </a:bodyPr>
          <a:lstStyle/>
          <a:p>
            <a:pPr algn="just"/>
            <a:r>
              <a:rPr lang="zh-CN" altLang="en-US" sz="4400" b="1" i="1" dirty="0">
                <a:latin typeface="Arial" panose="020B0604020202020204" pitchFamily="34" charset="0"/>
                <a:cs typeface="Arial" panose="020B0604020202020204" pitchFamily="34" charset="0"/>
              </a:rPr>
              <a:t>Impact of Personalised AI Chat Assistant on Mediated Human-Human Textual Conversations: Exploring Female-Male Differences</a:t>
            </a:r>
          </a:p>
        </p:txBody>
      </p:sp>
      <p:pic>
        <p:nvPicPr>
          <p:cNvPr id="9" name="Picture 2" descr="Download Durham University Logo PNG and Vector (PDF, SVG, Ai ...">
            <a:extLst>
              <a:ext uri="{FF2B5EF4-FFF2-40B4-BE49-F238E27FC236}">
                <a16:creationId xmlns:a16="http://schemas.microsoft.com/office/drawing/2014/main" id="{ED80084C-F57C-1F4B-3FFF-F703126EA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3050" y="180552"/>
            <a:ext cx="2564498" cy="176013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University of Southampton Vector Logo | Free Download ...">
            <a:extLst>
              <a:ext uri="{FF2B5EF4-FFF2-40B4-BE49-F238E27FC236}">
                <a16:creationId xmlns:a16="http://schemas.microsoft.com/office/drawing/2014/main" id="{9BDE5340-5FFA-1E3C-28BB-D2AAC285F7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005"/>
          <a:stretch/>
        </p:blipFill>
        <p:spPr bwMode="auto">
          <a:xfrm>
            <a:off x="24427999" y="430378"/>
            <a:ext cx="3132756" cy="13903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Newcastle University Logo and symbol, meaning, history, PNG ...">
            <a:extLst>
              <a:ext uri="{FF2B5EF4-FFF2-40B4-BE49-F238E27FC236}">
                <a16:creationId xmlns:a16="http://schemas.microsoft.com/office/drawing/2014/main" id="{A58A1708-528C-D0B7-2FD7-8B9FF7B9E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41206" y="321429"/>
            <a:ext cx="2474569" cy="13903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3DCB2FC-A265-7479-D505-6E10F13C1942}"/>
              </a:ext>
            </a:extLst>
          </p:cNvPr>
          <p:cNvSpPr txBox="1"/>
          <p:nvPr/>
        </p:nvSpPr>
        <p:spPr>
          <a:xfrm>
            <a:off x="21676485" y="1756303"/>
            <a:ext cx="7117165" cy="3970318"/>
          </a:xfrm>
          <a:prstGeom prst="rect">
            <a:avLst/>
          </a:prstGeom>
          <a:noFill/>
        </p:spPr>
        <p:txBody>
          <a:bodyPr wrap="square">
            <a:spAutoFit/>
          </a:bodyPr>
          <a:lstStyle/>
          <a:p>
            <a:pPr algn="just" rtl="0">
              <a:spcBef>
                <a:spcPts val="0"/>
              </a:spcBef>
              <a:spcAft>
                <a:spcPts val="0"/>
              </a:spcAft>
            </a:pPr>
            <a:r>
              <a:rPr lang="en-GB" altLang="zh-CN" sz="2800" b="1" i="0" u="none" strike="noStrike" dirty="0">
                <a:effectLst/>
                <a:latin typeface="Arial" panose="020B0604020202020204" pitchFamily="34" charset="0"/>
                <a:cs typeface="Arial" panose="020B0604020202020204" pitchFamily="34" charset="0"/>
              </a:rPr>
              <a:t>Jindi </a:t>
            </a:r>
            <a:r>
              <a:rPr lang="en-GB" altLang="zh-CN" sz="2800" b="1" i="0" u="none" strike="noStrike" dirty="0" err="1">
                <a:effectLst/>
                <a:latin typeface="Arial" panose="020B0604020202020204" pitchFamily="34" charset="0"/>
                <a:cs typeface="Arial" panose="020B0604020202020204" pitchFamily="34" charset="0"/>
              </a:rPr>
              <a:t>Wang,</a:t>
            </a:r>
            <a:r>
              <a:rPr lang="en-GB" altLang="zh-CN" sz="2800" b="0" i="0" u="none" strike="noStrike" dirty="0">
                <a:effectLst/>
                <a:latin typeface="Arial" panose="020B0604020202020204" pitchFamily="34" charset="0"/>
                <a:cs typeface="Arial" panose="020B0604020202020204" pitchFamily="34" charset="0"/>
              </a:rPr>
              <a:t> </a:t>
            </a:r>
            <a:r>
              <a:rPr lang="en-GB" altLang="zh-CN" sz="2800" b="0" i="0" u="none" strike="noStrike" dirty="0">
                <a:solidFill>
                  <a:srgbClr val="595959"/>
                </a:solidFill>
                <a:effectLst/>
                <a:latin typeface="Arial" panose="020B0604020202020204" pitchFamily="34" charset="0"/>
                <a:cs typeface="Arial" panose="020B0604020202020204" pitchFamily="34" charset="0"/>
              </a:rPr>
              <a:t>Durham University</a:t>
            </a:r>
          </a:p>
          <a:p>
            <a:pPr algn="just" rtl="0">
              <a:spcBef>
                <a:spcPts val="0"/>
              </a:spcBef>
              <a:spcAft>
                <a:spcPts val="0"/>
              </a:spcAft>
            </a:pPr>
            <a:r>
              <a:rPr lang="en-GB" altLang="zh-CN" sz="2800" b="1" i="0" u="none" strike="noStrike" dirty="0">
                <a:effectLst/>
                <a:latin typeface="Arial" panose="020B0604020202020204" pitchFamily="34" charset="0"/>
                <a:cs typeface="Arial" panose="020B0604020202020204" pitchFamily="34" charset="0"/>
              </a:rPr>
              <a:t>Ioannis </a:t>
            </a:r>
            <a:r>
              <a:rPr lang="en-GB" altLang="zh-CN" sz="2800" b="1" i="0" u="none" strike="noStrike" dirty="0" err="1">
                <a:effectLst/>
                <a:latin typeface="Arial" panose="020B0604020202020204" pitchFamily="34" charset="0"/>
                <a:cs typeface="Arial" panose="020B0604020202020204" pitchFamily="34" charset="0"/>
              </a:rPr>
              <a:t>Ivrissimtzis</a:t>
            </a:r>
            <a:r>
              <a:rPr lang="en-GB" altLang="zh-CN" sz="2800" dirty="0">
                <a:latin typeface="Arial" panose="020B0604020202020204" pitchFamily="34" charset="0"/>
                <a:cs typeface="Arial" panose="020B0604020202020204" pitchFamily="34" charset="0"/>
              </a:rPr>
              <a:t>,</a:t>
            </a:r>
            <a:r>
              <a:rPr lang="en-GB" altLang="zh-CN" sz="2800" b="0" i="0" u="none" strike="noStrike" dirty="0">
                <a:effectLst/>
                <a:latin typeface="Arial" panose="020B0604020202020204" pitchFamily="34" charset="0"/>
                <a:cs typeface="Arial" panose="020B0604020202020204" pitchFamily="34" charset="0"/>
              </a:rPr>
              <a:t> </a:t>
            </a:r>
            <a:r>
              <a:rPr lang="en-GB" altLang="zh-CN" sz="2800" b="0" i="0" u="none" strike="noStrike" dirty="0">
                <a:solidFill>
                  <a:srgbClr val="595959"/>
                </a:solidFill>
                <a:effectLst/>
                <a:latin typeface="Arial" panose="020B0604020202020204" pitchFamily="34" charset="0"/>
                <a:cs typeface="Arial" panose="020B0604020202020204" pitchFamily="34" charset="0"/>
              </a:rPr>
              <a:t>Durham University</a:t>
            </a:r>
          </a:p>
          <a:p>
            <a:pPr algn="just" rtl="0">
              <a:spcBef>
                <a:spcPts val="0"/>
              </a:spcBef>
              <a:spcAft>
                <a:spcPts val="0"/>
              </a:spcAft>
            </a:pPr>
            <a:r>
              <a:rPr lang="en-GB" altLang="zh-CN" sz="2800" b="1" i="0" u="none" strike="noStrike" dirty="0" err="1">
                <a:effectLst/>
                <a:latin typeface="Arial" panose="020B0604020202020204" pitchFamily="34" charset="0"/>
                <a:cs typeface="Arial" panose="020B0604020202020204" pitchFamily="34" charset="0"/>
              </a:rPr>
              <a:t>Zhaoxing</a:t>
            </a:r>
            <a:r>
              <a:rPr lang="en-GB" altLang="zh-CN" sz="2800" b="1" i="0" u="none" strike="noStrike" dirty="0">
                <a:effectLst/>
                <a:latin typeface="Arial" panose="020B0604020202020204" pitchFamily="34" charset="0"/>
                <a:cs typeface="Arial" panose="020B0604020202020204" pitchFamily="34" charset="0"/>
              </a:rPr>
              <a:t> Li</a:t>
            </a:r>
            <a:r>
              <a:rPr lang="en-GB" altLang="zh-CN" sz="2800" dirty="0">
                <a:latin typeface="Arial" panose="020B0604020202020204" pitchFamily="34" charset="0"/>
                <a:cs typeface="Arial" panose="020B0604020202020204" pitchFamily="34" charset="0"/>
              </a:rPr>
              <a:t>,</a:t>
            </a:r>
            <a:r>
              <a:rPr lang="en-GB" altLang="zh-CN" sz="2800" b="0" i="0" u="none" strike="noStrike" dirty="0">
                <a:effectLst/>
                <a:latin typeface="Arial" panose="020B0604020202020204" pitchFamily="34" charset="0"/>
                <a:cs typeface="Arial" panose="020B0604020202020204" pitchFamily="34" charset="0"/>
              </a:rPr>
              <a:t> </a:t>
            </a:r>
            <a:r>
              <a:rPr lang="en-GB" altLang="zh-CN" sz="2800" b="0" i="0" u="none" strike="noStrike" dirty="0">
                <a:solidFill>
                  <a:srgbClr val="595959"/>
                </a:solidFill>
                <a:effectLst/>
                <a:latin typeface="Arial" panose="020B0604020202020204" pitchFamily="34" charset="0"/>
                <a:cs typeface="Arial" panose="020B0604020202020204" pitchFamily="34" charset="0"/>
              </a:rPr>
              <a:t>University of Southampton</a:t>
            </a:r>
          </a:p>
          <a:p>
            <a:pPr algn="just" rtl="0">
              <a:spcBef>
                <a:spcPts val="0"/>
              </a:spcBef>
              <a:spcAft>
                <a:spcPts val="0"/>
              </a:spcAft>
            </a:pPr>
            <a:r>
              <a:rPr lang="en-GB" altLang="zh-CN" sz="2800" b="1" i="0" u="none" strike="noStrike" dirty="0">
                <a:effectLst/>
                <a:latin typeface="Arial" panose="020B0604020202020204" pitchFamily="34" charset="0"/>
                <a:cs typeface="Arial" panose="020B0604020202020204" pitchFamily="34" charset="0"/>
              </a:rPr>
              <a:t>Lei Shi</a:t>
            </a:r>
            <a:r>
              <a:rPr lang="en-GB" altLang="zh-CN" sz="2800" dirty="0">
                <a:latin typeface="Arial" panose="020B0604020202020204" pitchFamily="34" charset="0"/>
                <a:cs typeface="Arial" panose="020B0604020202020204" pitchFamily="34" charset="0"/>
              </a:rPr>
              <a:t>,</a:t>
            </a:r>
            <a:r>
              <a:rPr lang="en-GB" altLang="zh-CN" sz="2800" b="0" i="0" u="none" strike="noStrike" dirty="0">
                <a:effectLst/>
                <a:latin typeface="Arial" panose="020B0604020202020204" pitchFamily="34" charset="0"/>
                <a:cs typeface="Arial" panose="020B0604020202020204" pitchFamily="34" charset="0"/>
              </a:rPr>
              <a:t> </a:t>
            </a:r>
            <a:r>
              <a:rPr lang="en-GB" altLang="zh-CN" sz="2800" b="0" i="0" u="none" strike="noStrike" dirty="0">
                <a:solidFill>
                  <a:srgbClr val="595959"/>
                </a:solidFill>
                <a:effectLst/>
                <a:latin typeface="Arial" panose="020B0604020202020204" pitchFamily="34" charset="0"/>
                <a:cs typeface="Arial" panose="020B0604020202020204" pitchFamily="34" charset="0"/>
              </a:rPr>
              <a:t>Newcastle University</a:t>
            </a:r>
          </a:p>
          <a:p>
            <a:pPr algn="just" rtl="0">
              <a:spcBef>
                <a:spcPts val="0"/>
              </a:spcBef>
              <a:spcAft>
                <a:spcPts val="0"/>
              </a:spcAft>
            </a:pPr>
            <a:endParaRPr lang="en-GB" altLang="zh-CN" sz="2800" b="0" i="0" u="none" strike="noStrike" dirty="0">
              <a:solidFill>
                <a:srgbClr val="595959"/>
              </a:solidFill>
              <a:effectLst/>
              <a:latin typeface="Arial" panose="020B0604020202020204" pitchFamily="34" charset="0"/>
              <a:cs typeface="Arial" panose="020B0604020202020204" pitchFamily="34" charset="0"/>
            </a:endParaRPr>
          </a:p>
          <a:p>
            <a:pPr algn="just" rtl="0">
              <a:spcBef>
                <a:spcPts val="0"/>
              </a:spcBef>
              <a:spcAft>
                <a:spcPts val="0"/>
              </a:spcAft>
            </a:pPr>
            <a:r>
              <a:rPr lang="en-GB" altLang="zh-CN" sz="2800" b="1" i="1" dirty="0">
                <a:effectLst/>
                <a:latin typeface="Arial" panose="020B0604020202020204" pitchFamily="34" charset="0"/>
                <a:cs typeface="Arial" panose="020B0604020202020204" pitchFamily="34" charset="0"/>
              </a:rPr>
              <a:t>ACM Conference on Intelligent User Interfaces (ACM IUI) 2024</a:t>
            </a:r>
          </a:p>
          <a:p>
            <a:pPr algn="just" rtl="0">
              <a:spcBef>
                <a:spcPts val="0"/>
              </a:spcBef>
              <a:spcAft>
                <a:spcPts val="0"/>
              </a:spcAft>
            </a:pPr>
            <a:endParaRPr lang="en-GB" altLang="zh-CN" sz="2800" b="1" i="1" dirty="0">
              <a:effectLst/>
              <a:latin typeface="Arial" panose="020B0604020202020204" pitchFamily="34" charset="0"/>
              <a:cs typeface="Arial" panose="020B0604020202020204" pitchFamily="34" charset="0"/>
            </a:endParaRPr>
          </a:p>
          <a:p>
            <a:pPr algn="just"/>
            <a:r>
              <a:rPr lang="en-GB" altLang="zh-CN" sz="2800" b="1" i="1" dirty="0">
                <a:latin typeface="Arial" panose="020B0604020202020204" pitchFamily="34" charset="0"/>
                <a:cs typeface="Arial" panose="020B0604020202020204" pitchFamily="34" charset="0"/>
              </a:rPr>
              <a:t>Contact: jindi.wang@durham.ac.uk</a:t>
            </a:r>
          </a:p>
        </p:txBody>
      </p:sp>
      <p:pic>
        <p:nvPicPr>
          <p:cNvPr id="14" name="Picture 13" descr="A qr code with green and black shades&#10;&#10;Description automatically generated">
            <a:extLst>
              <a:ext uri="{FF2B5EF4-FFF2-40B4-BE49-F238E27FC236}">
                <a16:creationId xmlns:a16="http://schemas.microsoft.com/office/drawing/2014/main" id="{1A826FBA-F6B3-EE88-4E34-3554246D1EAF}"/>
              </a:ext>
            </a:extLst>
          </p:cNvPr>
          <p:cNvPicPr>
            <a:picLocks noChangeAspect="1"/>
          </p:cNvPicPr>
          <p:nvPr/>
        </p:nvPicPr>
        <p:blipFill>
          <a:blip r:embed="rId5"/>
          <a:stretch>
            <a:fillRect/>
          </a:stretch>
        </p:blipFill>
        <p:spPr>
          <a:xfrm>
            <a:off x="28260220" y="1848849"/>
            <a:ext cx="1682231" cy="1682231"/>
          </a:xfrm>
          <a:prstGeom prst="rect">
            <a:avLst/>
          </a:prstGeom>
        </p:spPr>
      </p:pic>
      <p:sp>
        <p:nvSpPr>
          <p:cNvPr id="15" name="TextBox 14">
            <a:extLst>
              <a:ext uri="{FF2B5EF4-FFF2-40B4-BE49-F238E27FC236}">
                <a16:creationId xmlns:a16="http://schemas.microsoft.com/office/drawing/2014/main" id="{1BB12FFF-203F-B733-34D6-0C6BF8B52958}"/>
              </a:ext>
            </a:extLst>
          </p:cNvPr>
          <p:cNvSpPr txBox="1"/>
          <p:nvPr/>
        </p:nvSpPr>
        <p:spPr>
          <a:xfrm>
            <a:off x="28147294" y="1564785"/>
            <a:ext cx="2127919"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Scan for Full Paper</a:t>
            </a:r>
            <a:endParaRPr lang="zh-CN"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BF04C2B-77CD-A8D0-3882-3F9E0FDA551D}"/>
              </a:ext>
            </a:extLst>
          </p:cNvPr>
          <p:cNvSpPr txBox="1"/>
          <p:nvPr/>
        </p:nvSpPr>
        <p:spPr>
          <a:xfrm>
            <a:off x="760804" y="2026837"/>
            <a:ext cx="20876787" cy="3662541"/>
          </a:xfrm>
          <a:prstGeom prst="rect">
            <a:avLst/>
          </a:prstGeom>
          <a:noFill/>
        </p:spPr>
        <p:txBody>
          <a:bodyPr wrap="square">
            <a:spAutoFit/>
          </a:bodyPr>
          <a:lstStyle/>
          <a:p>
            <a:pPr algn="just"/>
            <a:r>
              <a:rPr lang="en-US" altLang="zh-CN" sz="3600" b="1" dirty="0">
                <a:latin typeface="Arial" panose="020B0604020202020204" pitchFamily="34" charset="0"/>
                <a:cs typeface="Arial" panose="020B0604020202020204" pitchFamily="34" charset="0"/>
              </a:rPr>
              <a:t>Abstract</a:t>
            </a:r>
            <a:r>
              <a:rPr lang="en-US" altLang="zh-CN" sz="2800" b="1" dirty="0">
                <a:latin typeface="Arial" panose="020B0604020202020204" pitchFamily="34" charset="0"/>
                <a:cs typeface="Arial" panose="020B0604020202020204" pitchFamily="34" charset="0"/>
              </a:rPr>
              <a:t>: </a:t>
            </a:r>
            <a:r>
              <a:rPr lang="zh-CN" altLang="en-US" sz="2800" dirty="0">
                <a:latin typeface="Arial" panose="020B0604020202020204" pitchFamily="34" charset="0"/>
                <a:cs typeface="Arial" panose="020B0604020202020204" pitchFamily="34" charset="0"/>
              </a:rPr>
              <a:t>In text-based communication, the enhancement of user experiences during the earliest stages of contact, particularly while establishing rapport, is of utmost importance. This research investigates differences between males and females in the utilisation of an AI conversation assistant at the beginning of a conversation. The system has text ``Recommendation'' and ``Polishing'' capabilities and can customise the linguistic style, selecting either a </a:t>
            </a:r>
            <a:r>
              <a:rPr lang="zh-CN" altLang="en-US" sz="2800" i="1" dirty="0">
                <a:latin typeface="Arial" panose="020B0604020202020204" pitchFamily="34" charset="0"/>
                <a:cs typeface="Arial" panose="020B0604020202020204" pitchFamily="34" charset="0"/>
              </a:rPr>
              <a:t>humorous</a:t>
            </a:r>
            <a:r>
              <a:rPr lang="zh-CN" altLang="en-US" sz="2800" dirty="0">
                <a:latin typeface="Arial" panose="020B0604020202020204" pitchFamily="34" charset="0"/>
                <a:cs typeface="Arial" panose="020B0604020202020204" pitchFamily="34" charset="0"/>
              </a:rPr>
              <a:t> or a </a:t>
            </a:r>
            <a:r>
              <a:rPr lang="zh-CN" altLang="en-US" sz="2800" i="1" dirty="0">
                <a:latin typeface="Arial" panose="020B0604020202020204" pitchFamily="34" charset="0"/>
                <a:cs typeface="Arial" panose="020B0604020202020204" pitchFamily="34" charset="0"/>
              </a:rPr>
              <a:t>respectful</a:t>
            </a:r>
            <a:r>
              <a:rPr lang="zh-CN" altLang="en-US" sz="2800" dirty="0">
                <a:latin typeface="Arial" panose="020B0604020202020204" pitchFamily="34" charset="0"/>
                <a:cs typeface="Arial" panose="020B0604020202020204" pitchFamily="34" charset="0"/>
              </a:rPr>
              <a:t> tone. Users could also choose between three different levels of AI extraversion. In user evaluation studies, the system received a favourable usability rating, confirming its efficacy. Generally, male users reported a greater level of user experience compared to female users. However, both male and female users indicated an elevated sense of comfort and a greater inclination to sustain connections while utilising the AI system. </a:t>
            </a:r>
          </a:p>
        </p:txBody>
      </p:sp>
      <p:sp>
        <p:nvSpPr>
          <p:cNvPr id="25" name="TextBox 24">
            <a:extLst>
              <a:ext uri="{FF2B5EF4-FFF2-40B4-BE49-F238E27FC236}">
                <a16:creationId xmlns:a16="http://schemas.microsoft.com/office/drawing/2014/main" id="{8963637F-A3B7-7369-7908-82B1C403EF0F}"/>
              </a:ext>
            </a:extLst>
          </p:cNvPr>
          <p:cNvSpPr txBox="1"/>
          <p:nvPr/>
        </p:nvSpPr>
        <p:spPr>
          <a:xfrm>
            <a:off x="760804" y="5776793"/>
            <a:ext cx="15136238" cy="6678751"/>
          </a:xfrm>
          <a:prstGeom prst="rect">
            <a:avLst/>
          </a:prstGeom>
          <a:noFill/>
        </p:spPr>
        <p:txBody>
          <a:bodyPr wrap="square">
            <a:spAutoFit/>
          </a:bodyPr>
          <a:lstStyle/>
          <a:p>
            <a:r>
              <a:rPr lang="en-GB" altLang="zh-CN" sz="3600" b="1" i="0" dirty="0">
                <a:solidFill>
                  <a:srgbClr val="0D0D0D"/>
                </a:solidFill>
                <a:effectLst/>
                <a:latin typeface="Arial" panose="020B0604020202020204" pitchFamily="34" charset="0"/>
                <a:cs typeface="Arial" panose="020B0604020202020204" pitchFamily="34" charset="0"/>
              </a:rPr>
              <a:t>Introduction</a:t>
            </a:r>
          </a:p>
          <a:p>
            <a:pPr algn="just"/>
            <a:r>
              <a:rPr lang="en-US" altLang="zh-CN" sz="2800" dirty="0">
                <a:latin typeface="Arial" panose="020B0604020202020204" pitchFamily="34" charset="0"/>
                <a:cs typeface="Arial" panose="020B0604020202020204" pitchFamily="34" charset="0"/>
              </a:rPr>
              <a:t>Recent progress in AI and language models, particularly GPT-4, has revolutionized text-based communication. These models are now capable of analyzing sentiment, understanding context, and mimicking diverse writing styles. AI-powered chat assistants signify a transformative shift in how we interact with technology, enhancing efficiency and altering fundamental aspects of human connection. In both digital and face-to-face communication, the initial encounter, often referred to as "icebreaking", plays a crucial role. These early interactions set the tone and influence the trajectory of subsequent dialogues in professional and personal settings. Integrating AI in these initial stages offers unique opportunities to shape user experience positively. While much attention has been given to Conversational AI in task-oriented scenarios, their potential in enhancing human-human dialogues, particularly at the onset, remains underexplored. This study delves into the </a:t>
            </a:r>
            <a:r>
              <a:rPr lang="en-GB" altLang="zh-CN" sz="2800" dirty="0">
                <a:latin typeface="Arial" panose="020B0604020202020204" pitchFamily="34" charset="0"/>
                <a:cs typeface="Arial" panose="020B0604020202020204" pitchFamily="34" charset="0"/>
              </a:rPr>
              <a:t>utilisation</a:t>
            </a:r>
            <a:r>
              <a:rPr lang="en-US" altLang="zh-CN" sz="2800" dirty="0">
                <a:latin typeface="Arial" panose="020B0604020202020204" pitchFamily="34" charset="0"/>
                <a:cs typeface="Arial" panose="020B0604020202020204" pitchFamily="34" charset="0"/>
              </a:rPr>
              <a:t> of </a:t>
            </a:r>
            <a:r>
              <a:rPr lang="en-US" altLang="zh-CN" sz="2800" dirty="0" err="1">
                <a:latin typeface="Arial" panose="020B0604020202020204" pitchFamily="34" charset="0"/>
                <a:cs typeface="Arial" panose="020B0604020202020204" pitchFamily="34" charset="0"/>
              </a:rPr>
              <a:t>personalised</a:t>
            </a:r>
            <a:r>
              <a:rPr lang="en-US" altLang="zh-CN" sz="2800" dirty="0">
                <a:latin typeface="Arial" panose="020B0604020202020204" pitchFamily="34" charset="0"/>
                <a:cs typeface="Arial" panose="020B0604020202020204" pitchFamily="34" charset="0"/>
              </a:rPr>
              <a:t> AI chat assistants in initial text-based interactions, with a specific focus on discerning the differential impacts on male and female users. It aims to unveil how gender influences the interaction with AI in early conversation phases.</a:t>
            </a:r>
            <a:endParaRPr lang="zh-CN" altLang="en-US" sz="28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B978311A-903E-E475-D1E2-81E51DE2C859}"/>
              </a:ext>
            </a:extLst>
          </p:cNvPr>
          <p:cNvSpPr txBox="1"/>
          <p:nvPr/>
        </p:nvSpPr>
        <p:spPr>
          <a:xfrm>
            <a:off x="745552" y="22841663"/>
            <a:ext cx="15151490" cy="3231654"/>
          </a:xfrm>
          <a:prstGeom prst="rect">
            <a:avLst/>
          </a:prstGeom>
          <a:noFill/>
        </p:spPr>
        <p:txBody>
          <a:bodyPr wrap="square">
            <a:spAutoFit/>
          </a:bodyPr>
          <a:lstStyle/>
          <a:p>
            <a:r>
              <a:rPr lang="en-GB" altLang="zh-CN" sz="3600" b="1" i="0" dirty="0">
                <a:solidFill>
                  <a:srgbClr val="0D0D0D"/>
                </a:solidFill>
                <a:effectLst/>
                <a:latin typeface="Arial" panose="020B0604020202020204" pitchFamily="34" charset="0"/>
                <a:cs typeface="Arial" panose="020B0604020202020204" pitchFamily="34" charset="0"/>
              </a:rPr>
              <a:t>User Study</a:t>
            </a:r>
          </a:p>
          <a:p>
            <a:pPr algn="just"/>
            <a:r>
              <a:rPr lang="en-US" altLang="zh-CN" sz="2800" b="0" i="0" dirty="0">
                <a:solidFill>
                  <a:srgbClr val="0D0D0D"/>
                </a:solidFill>
                <a:effectLst/>
                <a:latin typeface="Arial" panose="020B0604020202020204" pitchFamily="34" charset="0"/>
                <a:cs typeface="Arial" panose="020B0604020202020204" pitchFamily="34" charset="0"/>
              </a:rPr>
              <a:t>To evaluate the impact of a </a:t>
            </a:r>
            <a:r>
              <a:rPr lang="en-US" altLang="zh-CN" sz="2800" b="0" i="0" dirty="0" err="1">
                <a:solidFill>
                  <a:srgbClr val="0D0D0D"/>
                </a:solidFill>
                <a:effectLst/>
                <a:latin typeface="Arial" panose="020B0604020202020204" pitchFamily="34" charset="0"/>
                <a:cs typeface="Arial" panose="020B0604020202020204" pitchFamily="34" charset="0"/>
              </a:rPr>
              <a:t>personalised</a:t>
            </a:r>
            <a:r>
              <a:rPr lang="en-US" altLang="zh-CN" sz="2800" b="0" i="0" dirty="0">
                <a:solidFill>
                  <a:srgbClr val="0D0D0D"/>
                </a:solidFill>
                <a:effectLst/>
                <a:latin typeface="Arial" panose="020B0604020202020204" pitchFamily="34" charset="0"/>
                <a:cs typeface="Arial" panose="020B0604020202020204" pitchFamily="34" charset="0"/>
              </a:rPr>
              <a:t> AI chat assistant on the user experience during initial text-based interactions, with a focus on understanding gender differences in user engagement and perception. A cohort of 18 Chinese participants was involved as shown in Table 1, with an even gender split to ensure a balanced representation. Participants were randomly paired for text-based conversations, with each pair consisting of one male and one female participant. To maintain consistency, all participants discussed a predefined topic: travel.</a:t>
            </a:r>
            <a:endParaRPr lang="zh-CN" altLang="en-US" sz="28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B8E75023-5F88-FBA2-315A-4990F0B559DC}"/>
              </a:ext>
            </a:extLst>
          </p:cNvPr>
          <p:cNvSpPr txBox="1"/>
          <p:nvPr/>
        </p:nvSpPr>
        <p:spPr>
          <a:xfrm>
            <a:off x="16096719" y="9626552"/>
            <a:ext cx="15136238" cy="646331"/>
          </a:xfrm>
          <a:prstGeom prst="rect">
            <a:avLst/>
          </a:prstGeom>
          <a:noFill/>
        </p:spPr>
        <p:txBody>
          <a:bodyPr wrap="square">
            <a:spAutoFit/>
          </a:bodyPr>
          <a:lstStyle/>
          <a:p>
            <a:r>
              <a:rPr lang="en-GB" altLang="zh-CN" sz="3600" b="1" i="0" dirty="0">
                <a:solidFill>
                  <a:srgbClr val="0D0D0D"/>
                </a:solidFill>
                <a:effectLst/>
                <a:latin typeface="Arial" panose="020B0604020202020204" pitchFamily="34" charset="0"/>
                <a:cs typeface="Arial" panose="020B0604020202020204" pitchFamily="34" charset="0"/>
              </a:rPr>
              <a:t>Result</a:t>
            </a:r>
            <a:endParaRPr lang="zh-CN" altLang="en-US" sz="36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8A1FA12-F463-115D-5457-89EC116DE9E6}"/>
              </a:ext>
            </a:extLst>
          </p:cNvPr>
          <p:cNvSpPr txBox="1"/>
          <p:nvPr/>
        </p:nvSpPr>
        <p:spPr>
          <a:xfrm>
            <a:off x="16096719" y="22841663"/>
            <a:ext cx="13403555" cy="10556736"/>
          </a:xfrm>
          <a:prstGeom prst="rect">
            <a:avLst/>
          </a:prstGeom>
          <a:noFill/>
        </p:spPr>
        <p:txBody>
          <a:bodyPr wrap="square">
            <a:spAutoFit/>
          </a:bodyPr>
          <a:lstStyle/>
          <a:p>
            <a:r>
              <a:rPr lang="en-GB" altLang="zh-CN" sz="3600" b="1" i="0" dirty="0">
                <a:solidFill>
                  <a:srgbClr val="0D0D0D"/>
                </a:solidFill>
                <a:effectLst/>
                <a:latin typeface="Arial" panose="020B0604020202020204" pitchFamily="34" charset="0"/>
                <a:cs typeface="Arial" panose="020B0604020202020204" pitchFamily="34" charset="0"/>
              </a:rPr>
              <a:t>Discussion</a:t>
            </a:r>
          </a:p>
          <a:p>
            <a:pPr algn="just"/>
            <a:r>
              <a:rPr lang="en-US" altLang="zh-CN" sz="2800" b="1" i="0" dirty="0">
                <a:solidFill>
                  <a:srgbClr val="0D0D0D"/>
                </a:solidFill>
                <a:effectLst/>
                <a:latin typeface="Arial" panose="020B0604020202020204" pitchFamily="34" charset="0"/>
                <a:cs typeface="Arial" panose="020B0604020202020204" pitchFamily="34" charset="0"/>
              </a:rPr>
              <a:t>Interpretation of Findings</a:t>
            </a:r>
            <a:r>
              <a:rPr lang="en-US" altLang="zh-CN" sz="2800" b="0" i="0" dirty="0">
                <a:solidFill>
                  <a:srgbClr val="0D0D0D"/>
                </a:solidFill>
                <a:effectLst/>
                <a:latin typeface="Arial" panose="020B0604020202020204" pitchFamily="34" charset="0"/>
                <a:cs typeface="Arial" panose="020B0604020202020204" pitchFamily="34" charset="0"/>
              </a:rPr>
              <a:t>: The study revealed notable gender differences in user experience with AI chat assistants. Male participants generally reported higher levels of comfort and user experience, indicating potential gender-specific preferences or perceptions towards AI interactions.</a:t>
            </a:r>
          </a:p>
          <a:p>
            <a:pPr algn="just"/>
            <a:r>
              <a:rPr lang="en-US" altLang="zh-CN" sz="2800" b="1" i="0" dirty="0">
                <a:solidFill>
                  <a:srgbClr val="0D0D0D"/>
                </a:solidFill>
                <a:effectLst/>
                <a:latin typeface="Arial" panose="020B0604020202020204" pitchFamily="34" charset="0"/>
                <a:cs typeface="Arial" panose="020B0604020202020204" pitchFamily="34" charset="0"/>
              </a:rPr>
              <a:t>SUS and UX Insights</a:t>
            </a:r>
            <a:r>
              <a:rPr lang="en-US" altLang="zh-CN" sz="2800" b="0" i="0" dirty="0">
                <a:solidFill>
                  <a:srgbClr val="0D0D0D"/>
                </a:solidFill>
                <a:effectLst/>
                <a:latin typeface="Arial" panose="020B0604020202020204" pitchFamily="34" charset="0"/>
                <a:cs typeface="Arial" panose="020B0604020202020204" pitchFamily="34" charset="0"/>
              </a:rPr>
              <a:t>: The AI chat assistant was well-received in terms of usability and overall user experience, as reflected in SUS scores and UX dimensions. This highlights its potential as a tool for enhancing text-based initial interactions.</a:t>
            </a:r>
          </a:p>
          <a:p>
            <a:pPr algn="just"/>
            <a:r>
              <a:rPr lang="en-US" altLang="zh-CN" sz="2800" b="1" i="0" dirty="0">
                <a:solidFill>
                  <a:srgbClr val="0D0D0D"/>
                </a:solidFill>
                <a:effectLst/>
                <a:latin typeface="Arial" panose="020B0604020202020204" pitchFamily="34" charset="0"/>
                <a:cs typeface="Arial" panose="020B0604020202020204" pitchFamily="34" charset="0"/>
              </a:rPr>
              <a:t>AI's Role in Facilitating Communication</a:t>
            </a:r>
            <a:r>
              <a:rPr lang="en-US" altLang="zh-CN" sz="2800" b="0" i="0" dirty="0">
                <a:solidFill>
                  <a:srgbClr val="0D0D0D"/>
                </a:solidFill>
                <a:effectLst/>
                <a:latin typeface="Arial" panose="020B0604020202020204" pitchFamily="34" charset="0"/>
                <a:cs typeface="Arial" panose="020B0604020202020204" pitchFamily="34" charset="0"/>
              </a:rPr>
              <a:t>: The increase in comfort level and willingness to continue interaction when using AI assistance suggests that AI can play a crucial role in easing initial communication barriers and fostering more engaging conversations.</a:t>
            </a:r>
          </a:p>
          <a:p>
            <a:pPr algn="just"/>
            <a:r>
              <a:rPr lang="en-US" altLang="zh-CN" sz="2800" b="1" i="0" dirty="0">
                <a:solidFill>
                  <a:srgbClr val="0D0D0D"/>
                </a:solidFill>
                <a:effectLst/>
                <a:latin typeface="Arial" panose="020B0604020202020204" pitchFamily="34" charset="0"/>
                <a:cs typeface="Arial" panose="020B0604020202020204" pitchFamily="34" charset="0"/>
              </a:rPr>
              <a:t>Reflection on Gender Differences</a:t>
            </a:r>
            <a:r>
              <a:rPr lang="en-US" altLang="zh-CN" sz="2800" b="0" i="0" dirty="0">
                <a:solidFill>
                  <a:srgbClr val="0D0D0D"/>
                </a:solidFill>
                <a:effectLst/>
                <a:latin typeface="Arial" panose="020B0604020202020204" pitchFamily="34" charset="0"/>
                <a:cs typeface="Arial" panose="020B0604020202020204" pitchFamily="34" charset="0"/>
              </a:rPr>
              <a:t>: The differences observed between male and female participants underscore the need for more nuanced AI designs that can cater effectively to diverse user groups, taking into account their unique preferences and interaction styles.</a:t>
            </a:r>
          </a:p>
          <a:p>
            <a:pPr algn="just"/>
            <a:r>
              <a:rPr lang="en-US" altLang="zh-CN" sz="2800" b="1" i="0" dirty="0">
                <a:solidFill>
                  <a:srgbClr val="0D0D0D"/>
                </a:solidFill>
                <a:effectLst/>
                <a:latin typeface="Arial" panose="020B0604020202020204" pitchFamily="34" charset="0"/>
                <a:cs typeface="Arial" panose="020B0604020202020204" pitchFamily="34" charset="0"/>
              </a:rPr>
              <a:t>Challenges and Future Directions</a:t>
            </a:r>
            <a:r>
              <a:rPr lang="en-US" altLang="zh-CN" sz="2800" b="0" i="0" dirty="0">
                <a:solidFill>
                  <a:srgbClr val="0D0D0D"/>
                </a:solidFill>
                <a:effectLst/>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altLang="zh-CN" sz="2800" b="0" i="0" dirty="0">
                <a:solidFill>
                  <a:srgbClr val="0D0D0D"/>
                </a:solidFill>
                <a:effectLst/>
                <a:latin typeface="Arial" panose="020B0604020202020204" pitchFamily="34" charset="0"/>
                <a:cs typeface="Arial" panose="020B0604020202020204" pitchFamily="34" charset="0"/>
              </a:rPr>
              <a:t>Despite the positive outcomes, the study points to the need for further research, particularly in understanding the long-term effects of AI assistance on communication skills and self-expression.</a:t>
            </a:r>
          </a:p>
          <a:p>
            <a:pPr marL="742950" lvl="1" indent="-285750" algn="just">
              <a:buFont typeface="Arial" panose="020B0604020202020204" pitchFamily="34" charset="0"/>
              <a:buChar char="•"/>
            </a:pPr>
            <a:r>
              <a:rPr lang="en-US" altLang="zh-CN" sz="2800" b="0" i="0" dirty="0">
                <a:solidFill>
                  <a:srgbClr val="0D0D0D"/>
                </a:solidFill>
                <a:effectLst/>
                <a:latin typeface="Arial" panose="020B0604020202020204" pitchFamily="34" charset="0"/>
                <a:cs typeface="Arial" panose="020B0604020202020204" pitchFamily="34" charset="0"/>
              </a:rPr>
              <a:t>Future iterations of AI chat assistants should focus on dynamic adaptation to user preferences and personalities, ensuring a more </a:t>
            </a:r>
            <a:r>
              <a:rPr lang="en-US" altLang="zh-CN" sz="2800" b="0" i="0" dirty="0" err="1">
                <a:solidFill>
                  <a:srgbClr val="0D0D0D"/>
                </a:solidFill>
                <a:effectLst/>
                <a:latin typeface="Arial" panose="020B0604020202020204" pitchFamily="34" charset="0"/>
                <a:cs typeface="Arial" panose="020B0604020202020204" pitchFamily="34" charset="0"/>
              </a:rPr>
              <a:t>personalised</a:t>
            </a:r>
            <a:r>
              <a:rPr lang="en-US" altLang="zh-CN" sz="2800" b="0" i="0" dirty="0">
                <a:solidFill>
                  <a:srgbClr val="0D0D0D"/>
                </a:solidFill>
                <a:effectLst/>
                <a:latin typeface="Arial" panose="020B0604020202020204" pitchFamily="34" charset="0"/>
                <a:cs typeface="Arial" panose="020B0604020202020204" pitchFamily="34" charset="0"/>
              </a:rPr>
              <a:t> and inclusive user experience.</a:t>
            </a:r>
          </a:p>
          <a:p>
            <a:endParaRPr lang="zh-CN" altLang="en-US" sz="28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76B4A370-3F8C-946C-43A1-565798D85789}"/>
              </a:ext>
            </a:extLst>
          </p:cNvPr>
          <p:cNvSpPr txBox="1"/>
          <p:nvPr/>
        </p:nvSpPr>
        <p:spPr>
          <a:xfrm>
            <a:off x="16096718" y="33966588"/>
            <a:ext cx="13403555" cy="7109639"/>
          </a:xfrm>
          <a:prstGeom prst="rect">
            <a:avLst/>
          </a:prstGeom>
          <a:noFill/>
        </p:spPr>
        <p:txBody>
          <a:bodyPr wrap="square">
            <a:spAutoFit/>
          </a:bodyPr>
          <a:lstStyle/>
          <a:p>
            <a:pPr algn="just"/>
            <a:r>
              <a:rPr lang="en-GB" altLang="zh-CN" sz="3600" b="1" i="0" dirty="0">
                <a:solidFill>
                  <a:srgbClr val="0D0D0D"/>
                </a:solidFill>
                <a:effectLst/>
                <a:latin typeface="Arial" panose="020B0604020202020204" pitchFamily="34" charset="0"/>
                <a:cs typeface="Arial" panose="020B0604020202020204" pitchFamily="34" charset="0"/>
              </a:rPr>
              <a:t>Conclusion</a:t>
            </a:r>
          </a:p>
          <a:p>
            <a:pPr algn="just"/>
            <a:r>
              <a:rPr lang="en-US" altLang="zh-CN" sz="2800" b="1" i="0" dirty="0">
                <a:solidFill>
                  <a:srgbClr val="0D0D0D"/>
                </a:solidFill>
                <a:effectLst/>
                <a:latin typeface="Arial" panose="020B0604020202020204" pitchFamily="34" charset="0"/>
                <a:cs typeface="Arial" panose="020B0604020202020204" pitchFamily="34" charset="0"/>
              </a:rPr>
              <a:t>AI Influence on Initial Interaction</a:t>
            </a:r>
            <a:r>
              <a:rPr lang="en-US" altLang="zh-CN" sz="2800" b="0" i="0" dirty="0">
                <a:solidFill>
                  <a:srgbClr val="0D0D0D"/>
                </a:solidFill>
                <a:effectLst/>
                <a:latin typeface="Arial" panose="020B0604020202020204" pitchFamily="34" charset="0"/>
                <a:cs typeface="Arial" panose="020B0604020202020204" pitchFamily="34" charset="0"/>
              </a:rPr>
              <a:t>: AI chat assistants significantly enhance the user experience during initial text-based interactions.</a:t>
            </a:r>
          </a:p>
          <a:p>
            <a:pPr algn="just"/>
            <a:r>
              <a:rPr lang="en-US" altLang="zh-CN" sz="2800" b="1" i="0" dirty="0">
                <a:solidFill>
                  <a:srgbClr val="0D0D0D"/>
                </a:solidFill>
                <a:effectLst/>
                <a:latin typeface="Arial" panose="020B0604020202020204" pitchFamily="34" charset="0"/>
                <a:cs typeface="Arial" panose="020B0604020202020204" pitchFamily="34" charset="0"/>
              </a:rPr>
              <a:t>Gender-Specific Experiences</a:t>
            </a:r>
            <a:r>
              <a:rPr lang="en-US" altLang="zh-CN" sz="2800" b="0" i="0" dirty="0">
                <a:solidFill>
                  <a:srgbClr val="0D0D0D"/>
                </a:solidFill>
                <a:effectLst/>
                <a:latin typeface="Arial" panose="020B0604020202020204" pitchFamily="34" charset="0"/>
                <a:cs typeface="Arial" panose="020B0604020202020204" pitchFamily="34" charset="0"/>
              </a:rPr>
              <a:t>: Noticeable differences in user experience and comfort levels between male and female users when interacting with AI chat assistants. Generally, male users reported a greater level of user experience compared to female users.</a:t>
            </a:r>
          </a:p>
          <a:p>
            <a:pPr algn="just"/>
            <a:r>
              <a:rPr lang="en-US" altLang="zh-CN" sz="2800" b="1" i="0" dirty="0">
                <a:solidFill>
                  <a:srgbClr val="0D0D0D"/>
                </a:solidFill>
                <a:effectLst/>
                <a:latin typeface="Arial" panose="020B0604020202020204" pitchFamily="34" charset="0"/>
                <a:cs typeface="Arial" panose="020B0604020202020204" pitchFamily="34" charset="0"/>
              </a:rPr>
              <a:t>Improved Comfort and Continuation Willingness</a:t>
            </a:r>
            <a:r>
              <a:rPr lang="en-US" altLang="zh-CN" sz="2800" b="0" i="0" dirty="0">
                <a:solidFill>
                  <a:srgbClr val="0D0D0D"/>
                </a:solidFill>
                <a:effectLst/>
                <a:latin typeface="Arial" panose="020B0604020202020204" pitchFamily="34" charset="0"/>
                <a:cs typeface="Arial" panose="020B0604020202020204" pitchFamily="34" charset="0"/>
              </a:rPr>
              <a:t>: Both male and female users experienced an increased sense of comfort and showed a greater willingness to sustain connections while using the AI system.</a:t>
            </a:r>
          </a:p>
          <a:p>
            <a:pPr algn="just"/>
            <a:r>
              <a:rPr lang="en-US" altLang="zh-CN" sz="2800" b="1" i="0" dirty="0">
                <a:solidFill>
                  <a:srgbClr val="0D0D0D"/>
                </a:solidFill>
                <a:effectLst/>
                <a:latin typeface="Arial" panose="020B0604020202020204" pitchFamily="34" charset="0"/>
                <a:cs typeface="Arial" panose="020B0604020202020204" pitchFamily="34" charset="0"/>
              </a:rPr>
              <a:t>Implications for AI Assistant Design</a:t>
            </a:r>
            <a:r>
              <a:rPr lang="en-US" altLang="zh-CN" sz="2800" b="0" i="0" dirty="0">
                <a:solidFill>
                  <a:srgbClr val="0D0D0D"/>
                </a:solidFill>
                <a:effectLst/>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pPr>
            <a:r>
              <a:rPr lang="en-US" altLang="zh-CN" sz="2800" b="0" i="0" dirty="0">
                <a:solidFill>
                  <a:srgbClr val="0D0D0D"/>
                </a:solidFill>
                <a:effectLst/>
                <a:latin typeface="Arial" panose="020B0604020202020204" pitchFamily="34" charset="0"/>
                <a:cs typeface="Arial" panose="020B0604020202020204" pitchFamily="34" charset="0"/>
              </a:rPr>
              <a:t>Insights into gender differences can inform more nuanced and effective designs of AI chat assistants.</a:t>
            </a:r>
          </a:p>
          <a:p>
            <a:pPr marL="742950" lvl="1" indent="-285750" algn="just">
              <a:buFont typeface="Arial" panose="020B0604020202020204" pitchFamily="34" charset="0"/>
              <a:buChar char="•"/>
            </a:pPr>
            <a:r>
              <a:rPr lang="en-US" altLang="zh-CN" sz="2800" b="0" i="0" dirty="0">
                <a:solidFill>
                  <a:srgbClr val="0D0D0D"/>
                </a:solidFill>
                <a:effectLst/>
                <a:latin typeface="Arial" panose="020B0604020202020204" pitchFamily="34" charset="0"/>
                <a:cs typeface="Arial" panose="020B0604020202020204" pitchFamily="34" charset="0"/>
              </a:rPr>
              <a:t>Customizable features catering to individual user preferences are crucial for the success of such systems.</a:t>
            </a:r>
          </a:p>
          <a:p>
            <a:pPr algn="just"/>
            <a:endParaRPr lang="zh-CN" altLang="en-US" sz="28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88FD668D-D1AE-A0A5-7E08-207612B60898}"/>
              </a:ext>
            </a:extLst>
          </p:cNvPr>
          <p:cNvSpPr txBox="1"/>
          <p:nvPr/>
        </p:nvSpPr>
        <p:spPr>
          <a:xfrm>
            <a:off x="760804" y="12522202"/>
            <a:ext cx="15136238" cy="3231654"/>
          </a:xfrm>
          <a:prstGeom prst="rect">
            <a:avLst/>
          </a:prstGeom>
          <a:noFill/>
        </p:spPr>
        <p:txBody>
          <a:bodyPr wrap="square">
            <a:spAutoFit/>
          </a:bodyPr>
          <a:lstStyle/>
          <a:p>
            <a:r>
              <a:rPr lang="en-US" altLang="zh-CN" sz="3600" b="1" i="0" dirty="0">
                <a:solidFill>
                  <a:srgbClr val="0D0D0D"/>
                </a:solidFill>
                <a:effectLst/>
                <a:latin typeface="Arial" panose="020B0604020202020204" pitchFamily="34" charset="0"/>
                <a:cs typeface="Arial" panose="020B0604020202020204" pitchFamily="34" charset="0"/>
              </a:rPr>
              <a:t>Implementation</a:t>
            </a:r>
          </a:p>
          <a:p>
            <a:pPr algn="just"/>
            <a:r>
              <a:rPr lang="en-US" altLang="zh-CN" sz="2800" b="0" i="0" dirty="0">
                <a:solidFill>
                  <a:srgbClr val="0D0D0D"/>
                </a:solidFill>
                <a:effectLst/>
                <a:latin typeface="Arial" panose="020B0604020202020204" pitchFamily="34" charset="0"/>
                <a:cs typeface="Arial" panose="020B0604020202020204" pitchFamily="34" charset="0"/>
              </a:rPr>
              <a:t>The core of the AI chat assistant is powered by OpenAI's GPT-3.5 API, enabling sophisticated natural language processing and generation capabilities as shown in Figure 1.</a:t>
            </a:r>
            <a:r>
              <a:rPr lang="en-US" altLang="zh-CN" sz="2800" b="1" dirty="0">
                <a:solidFill>
                  <a:srgbClr val="0D0D0D"/>
                </a:solidFill>
                <a:latin typeface="Arial" panose="020B0604020202020204" pitchFamily="34" charset="0"/>
                <a:cs typeface="Arial" panose="020B0604020202020204" pitchFamily="34" charset="0"/>
              </a:rPr>
              <a:t> </a:t>
            </a:r>
            <a:r>
              <a:rPr lang="en-US" altLang="zh-CN" sz="2800" b="0" i="0" dirty="0">
                <a:solidFill>
                  <a:srgbClr val="0D0D0D"/>
                </a:solidFill>
                <a:effectLst/>
                <a:latin typeface="Arial" panose="020B0604020202020204" pitchFamily="34" charset="0"/>
                <a:cs typeface="Arial" panose="020B0604020202020204" pitchFamily="34" charset="0"/>
              </a:rPr>
              <a:t>Users can </a:t>
            </a:r>
            <a:r>
              <a:rPr lang="en-US" altLang="zh-CN" sz="2800" b="0" i="0" dirty="0" err="1">
                <a:solidFill>
                  <a:srgbClr val="0D0D0D"/>
                </a:solidFill>
                <a:effectLst/>
                <a:latin typeface="Arial" panose="020B0604020202020204" pitchFamily="34" charset="0"/>
                <a:cs typeface="Arial" panose="020B0604020202020204" pitchFamily="34" charset="0"/>
              </a:rPr>
              <a:t>personalise</a:t>
            </a:r>
            <a:r>
              <a:rPr lang="en-US" altLang="zh-CN" sz="2800" b="0" i="0" dirty="0">
                <a:solidFill>
                  <a:srgbClr val="0D0D0D"/>
                </a:solidFill>
                <a:effectLst/>
                <a:latin typeface="Arial" panose="020B0604020202020204" pitchFamily="34" charset="0"/>
                <a:cs typeface="Arial" panose="020B0604020202020204" pitchFamily="34" charset="0"/>
              </a:rPr>
              <a:t> their interaction with the AI, adjusting its level of extraversion (introverted, average, extroverted) and choosing between linguistic styles (humorous or respectful). This </a:t>
            </a:r>
            <a:r>
              <a:rPr lang="en-US" altLang="zh-CN" sz="2800" b="0" i="0" dirty="0" err="1">
                <a:solidFill>
                  <a:srgbClr val="0D0D0D"/>
                </a:solidFill>
                <a:effectLst/>
                <a:latin typeface="Arial" panose="020B0604020202020204" pitchFamily="34" charset="0"/>
                <a:cs typeface="Arial" panose="020B0604020202020204" pitchFamily="34" charset="0"/>
              </a:rPr>
              <a:t>customisation</a:t>
            </a:r>
            <a:r>
              <a:rPr lang="en-US" altLang="zh-CN" sz="2800" b="0" i="0" dirty="0">
                <a:solidFill>
                  <a:srgbClr val="0D0D0D"/>
                </a:solidFill>
                <a:effectLst/>
                <a:latin typeface="Arial" panose="020B0604020202020204" pitchFamily="34" charset="0"/>
                <a:cs typeface="Arial" panose="020B0604020202020204" pitchFamily="34" charset="0"/>
              </a:rPr>
              <a:t> enhances user experience by aligning the AI's responses with individual preferences.</a:t>
            </a:r>
            <a:endParaRPr lang="zh-CN" alt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80AA4FB7-BFC4-B38E-8034-AFFB5A148B7A}"/>
              </a:ext>
            </a:extLst>
          </p:cNvPr>
          <p:cNvGrpSpPr/>
          <p:nvPr/>
        </p:nvGrpSpPr>
        <p:grpSpPr>
          <a:xfrm>
            <a:off x="760804" y="16013777"/>
            <a:ext cx="13445542" cy="6545489"/>
            <a:chOff x="760804" y="15819507"/>
            <a:chExt cx="13445542" cy="6545489"/>
          </a:xfrm>
        </p:grpSpPr>
        <p:pic>
          <p:nvPicPr>
            <p:cNvPr id="20" name="Picture 19" descr="A screenshot of a chat&#10;&#10;Description automatically generated">
              <a:extLst>
                <a:ext uri="{FF2B5EF4-FFF2-40B4-BE49-F238E27FC236}">
                  <a16:creationId xmlns:a16="http://schemas.microsoft.com/office/drawing/2014/main" id="{66E1E660-C20C-E22B-E247-95AB42503E9D}"/>
                </a:ext>
              </a:extLst>
            </p:cNvPr>
            <p:cNvPicPr>
              <a:picLocks noChangeAspect="1"/>
            </p:cNvPicPr>
            <p:nvPr/>
          </p:nvPicPr>
          <p:blipFill>
            <a:blip r:embed="rId6"/>
            <a:stretch>
              <a:fillRect/>
            </a:stretch>
          </p:blipFill>
          <p:spPr>
            <a:xfrm>
              <a:off x="760804" y="15819507"/>
              <a:ext cx="13445542" cy="5973732"/>
            </a:xfrm>
            <a:prstGeom prst="rect">
              <a:avLst/>
            </a:prstGeom>
          </p:spPr>
        </p:pic>
        <p:sp>
          <p:nvSpPr>
            <p:cNvPr id="32" name="TextBox 31">
              <a:extLst>
                <a:ext uri="{FF2B5EF4-FFF2-40B4-BE49-F238E27FC236}">
                  <a16:creationId xmlns:a16="http://schemas.microsoft.com/office/drawing/2014/main" id="{08E07B66-2613-6A62-FA43-51B5349D07B5}"/>
                </a:ext>
              </a:extLst>
            </p:cNvPr>
            <p:cNvSpPr txBox="1"/>
            <p:nvPr/>
          </p:nvSpPr>
          <p:spPr>
            <a:xfrm>
              <a:off x="6610579" y="21841776"/>
              <a:ext cx="1745991"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(Figure 1)</a:t>
              </a:r>
              <a:endParaRPr lang="zh-CN" altLang="en-US" sz="2800" dirty="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23949DA1-6446-70F7-29F0-F8279BAC38EF}"/>
              </a:ext>
            </a:extLst>
          </p:cNvPr>
          <p:cNvGrpSpPr/>
          <p:nvPr/>
        </p:nvGrpSpPr>
        <p:grpSpPr>
          <a:xfrm>
            <a:off x="658696" y="36516318"/>
            <a:ext cx="14445369" cy="4562475"/>
            <a:chOff x="15497082" y="17161825"/>
            <a:chExt cx="14445369" cy="4562475"/>
          </a:xfrm>
        </p:grpSpPr>
        <p:pic>
          <p:nvPicPr>
            <p:cNvPr id="21" name="Picture 20">
              <a:extLst>
                <a:ext uri="{FF2B5EF4-FFF2-40B4-BE49-F238E27FC236}">
                  <a16:creationId xmlns:a16="http://schemas.microsoft.com/office/drawing/2014/main" id="{2B9E46B7-8DAC-2714-956E-58B907703A92}"/>
                </a:ext>
              </a:extLst>
            </p:cNvPr>
            <p:cNvPicPr>
              <a:picLocks noChangeAspect="1"/>
            </p:cNvPicPr>
            <p:nvPr/>
          </p:nvPicPr>
          <p:blipFill>
            <a:blip r:embed="rId7"/>
            <a:stretch>
              <a:fillRect/>
            </a:stretch>
          </p:blipFill>
          <p:spPr>
            <a:xfrm>
              <a:off x="15497082" y="17161825"/>
              <a:ext cx="14445369" cy="4504099"/>
            </a:xfrm>
            <a:prstGeom prst="rect">
              <a:avLst/>
            </a:prstGeom>
          </p:spPr>
        </p:pic>
        <p:sp>
          <p:nvSpPr>
            <p:cNvPr id="33" name="TextBox 32">
              <a:extLst>
                <a:ext uri="{FF2B5EF4-FFF2-40B4-BE49-F238E27FC236}">
                  <a16:creationId xmlns:a16="http://schemas.microsoft.com/office/drawing/2014/main" id="{7A9F6319-7EBA-B407-FD54-670AFDDF8DE0}"/>
                </a:ext>
              </a:extLst>
            </p:cNvPr>
            <p:cNvSpPr txBox="1"/>
            <p:nvPr/>
          </p:nvSpPr>
          <p:spPr>
            <a:xfrm>
              <a:off x="21274532" y="21201080"/>
              <a:ext cx="1745991"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(Figure 2)</a:t>
              </a:r>
              <a:endParaRPr lang="zh-CN" altLang="en-US" sz="2800" dirty="0">
                <a:latin typeface="Arial" panose="020B0604020202020204" pitchFamily="34" charset="0"/>
                <a:cs typeface="Arial" panose="020B0604020202020204" pitchFamily="34" charset="0"/>
              </a:endParaRPr>
            </a:p>
          </p:txBody>
        </p:sp>
      </p:grpSp>
      <p:grpSp>
        <p:nvGrpSpPr>
          <p:cNvPr id="35" name="Group 34">
            <a:extLst>
              <a:ext uri="{FF2B5EF4-FFF2-40B4-BE49-F238E27FC236}">
                <a16:creationId xmlns:a16="http://schemas.microsoft.com/office/drawing/2014/main" id="{53E47AF5-CF67-A8F0-85B0-86092E65A0EE}"/>
              </a:ext>
            </a:extLst>
          </p:cNvPr>
          <p:cNvGrpSpPr/>
          <p:nvPr/>
        </p:nvGrpSpPr>
        <p:grpSpPr>
          <a:xfrm>
            <a:off x="1977859" y="26404251"/>
            <a:ext cx="12070605" cy="5134232"/>
            <a:chOff x="16859880" y="11554819"/>
            <a:chExt cx="12070605" cy="5134232"/>
          </a:xfrm>
        </p:grpSpPr>
        <p:pic>
          <p:nvPicPr>
            <p:cNvPr id="23" name="Picture 22">
              <a:extLst>
                <a:ext uri="{FF2B5EF4-FFF2-40B4-BE49-F238E27FC236}">
                  <a16:creationId xmlns:a16="http://schemas.microsoft.com/office/drawing/2014/main" id="{87B80CEF-15F8-7EBE-6664-0123295AC5E2}"/>
                </a:ext>
              </a:extLst>
            </p:cNvPr>
            <p:cNvPicPr>
              <a:picLocks noChangeAspect="1"/>
            </p:cNvPicPr>
            <p:nvPr/>
          </p:nvPicPr>
          <p:blipFill>
            <a:blip r:embed="rId8"/>
            <a:stretch>
              <a:fillRect/>
            </a:stretch>
          </p:blipFill>
          <p:spPr>
            <a:xfrm>
              <a:off x="16859880" y="12078039"/>
              <a:ext cx="12070605" cy="4611012"/>
            </a:xfrm>
            <a:prstGeom prst="rect">
              <a:avLst/>
            </a:prstGeom>
          </p:spPr>
        </p:pic>
        <p:sp>
          <p:nvSpPr>
            <p:cNvPr id="34" name="TextBox 33">
              <a:extLst>
                <a:ext uri="{FF2B5EF4-FFF2-40B4-BE49-F238E27FC236}">
                  <a16:creationId xmlns:a16="http://schemas.microsoft.com/office/drawing/2014/main" id="{93107204-E684-138E-0DC0-1CC42638E079}"/>
                </a:ext>
              </a:extLst>
            </p:cNvPr>
            <p:cNvSpPr txBox="1"/>
            <p:nvPr/>
          </p:nvSpPr>
          <p:spPr>
            <a:xfrm>
              <a:off x="21881473" y="11554819"/>
              <a:ext cx="1585947"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(Table 1)</a:t>
              </a:r>
              <a:endParaRPr lang="zh-CN" altLang="en-US" sz="2800" dirty="0">
                <a:latin typeface="Arial" panose="020B0604020202020204" pitchFamily="34" charset="0"/>
                <a:cs typeface="Arial" panose="020B0604020202020204" pitchFamily="34" charset="0"/>
              </a:endParaRPr>
            </a:p>
          </p:txBody>
        </p:sp>
      </p:grpSp>
      <p:sp>
        <p:nvSpPr>
          <p:cNvPr id="38" name="TextBox 37">
            <a:extLst>
              <a:ext uri="{FF2B5EF4-FFF2-40B4-BE49-F238E27FC236}">
                <a16:creationId xmlns:a16="http://schemas.microsoft.com/office/drawing/2014/main" id="{A4C26043-3E62-0339-3C23-501A2B2C5ECE}"/>
              </a:ext>
            </a:extLst>
          </p:cNvPr>
          <p:cNvSpPr txBox="1"/>
          <p:nvPr/>
        </p:nvSpPr>
        <p:spPr>
          <a:xfrm>
            <a:off x="445248" y="32339350"/>
            <a:ext cx="15135829" cy="3539430"/>
          </a:xfrm>
          <a:prstGeom prst="rect">
            <a:avLst/>
          </a:prstGeom>
          <a:noFill/>
        </p:spPr>
        <p:txBody>
          <a:bodyPr wrap="square">
            <a:spAutoFit/>
          </a:bodyPr>
          <a:lstStyle/>
          <a:p>
            <a:pPr algn="just"/>
            <a:r>
              <a:rPr lang="en-US" altLang="zh-CN" sz="2800" b="1" i="0" dirty="0">
                <a:solidFill>
                  <a:srgbClr val="0D0D0D"/>
                </a:solidFill>
                <a:effectLst/>
                <a:latin typeface="Arial" panose="020B0604020202020204" pitchFamily="34" charset="0"/>
                <a:cs typeface="Arial" panose="020B0604020202020204" pitchFamily="34" charset="0"/>
              </a:rPr>
              <a:t>Control and Experimental Sessions</a:t>
            </a:r>
            <a:r>
              <a:rPr lang="en-US" altLang="zh-CN" sz="2800" b="0" i="0" dirty="0">
                <a:solidFill>
                  <a:srgbClr val="0D0D0D"/>
                </a:solidFill>
                <a:effectLst/>
                <a:latin typeface="Arial" panose="020B0604020202020204" pitchFamily="34" charset="0"/>
                <a:cs typeface="Arial" panose="020B0604020202020204" pitchFamily="34" charset="0"/>
              </a:rPr>
              <a:t>:</a:t>
            </a:r>
          </a:p>
          <a:p>
            <a:pPr algn="just"/>
            <a:r>
              <a:rPr lang="en-US" altLang="zh-CN" sz="2800" b="0" i="0" dirty="0">
                <a:solidFill>
                  <a:srgbClr val="0D0D0D"/>
                </a:solidFill>
                <a:effectLst/>
                <a:latin typeface="Arial" panose="020B0604020202020204" pitchFamily="34" charset="0"/>
                <a:cs typeface="Arial" panose="020B0604020202020204" pitchFamily="34" charset="0"/>
              </a:rPr>
              <a:t>Two distinct sessions were conducted for each participant:</a:t>
            </a:r>
          </a:p>
          <a:p>
            <a:pPr marL="742950" lvl="1" indent="-285750" algn="just">
              <a:buFont typeface="Arial" panose="020B0604020202020204" pitchFamily="34" charset="0"/>
              <a:buChar char="•"/>
            </a:pPr>
            <a:r>
              <a:rPr lang="en-US" altLang="zh-CN" sz="2800" b="1" i="0" dirty="0">
                <a:solidFill>
                  <a:srgbClr val="0D0D0D"/>
                </a:solidFill>
                <a:effectLst/>
                <a:latin typeface="Arial" panose="020B0604020202020204" pitchFamily="34" charset="0"/>
                <a:cs typeface="Arial" panose="020B0604020202020204" pitchFamily="34" charset="0"/>
              </a:rPr>
              <a:t>Control Session</a:t>
            </a:r>
            <a:r>
              <a:rPr lang="en-US" altLang="zh-CN" sz="2800" b="0" i="0" dirty="0">
                <a:solidFill>
                  <a:srgbClr val="0D0D0D"/>
                </a:solidFill>
                <a:effectLst/>
                <a:latin typeface="Arial" panose="020B0604020202020204" pitchFamily="34" charset="0"/>
                <a:cs typeface="Arial" panose="020B0604020202020204" pitchFamily="34" charset="0"/>
              </a:rPr>
              <a:t>: Engaged in a text conversation with a new acquaintance without AI assistance. Post-interaction, comfort levels and willingness to continue the interaction were assessed.</a:t>
            </a:r>
          </a:p>
          <a:p>
            <a:pPr marL="742950" lvl="1" indent="-285750" algn="just">
              <a:buFont typeface="Arial" panose="020B0604020202020204" pitchFamily="34" charset="0"/>
              <a:buChar char="•"/>
            </a:pPr>
            <a:r>
              <a:rPr lang="en-US" altLang="zh-CN" sz="2800" b="1" i="0" dirty="0">
                <a:solidFill>
                  <a:srgbClr val="0D0D0D"/>
                </a:solidFill>
                <a:effectLst/>
                <a:latin typeface="Arial" panose="020B0604020202020204" pitchFamily="34" charset="0"/>
                <a:cs typeface="Arial" panose="020B0604020202020204" pitchFamily="34" charset="0"/>
              </a:rPr>
              <a:t>Experimental Session</a:t>
            </a:r>
            <a:r>
              <a:rPr lang="en-US" altLang="zh-CN" sz="2800" b="0" i="0" dirty="0">
                <a:solidFill>
                  <a:srgbClr val="0D0D0D"/>
                </a:solidFill>
                <a:effectLst/>
                <a:latin typeface="Arial" panose="020B0604020202020204" pitchFamily="34" charset="0"/>
                <a:cs typeface="Arial" panose="020B0604020202020204" pitchFamily="34" charset="0"/>
              </a:rPr>
              <a:t>: Similar setup but with the inclusion of the AI chat assistant. Participants </a:t>
            </a:r>
            <a:r>
              <a:rPr lang="en-US" altLang="zh-CN" sz="2800" b="0" i="0" dirty="0" err="1">
                <a:solidFill>
                  <a:srgbClr val="0D0D0D"/>
                </a:solidFill>
                <a:effectLst/>
                <a:latin typeface="Arial" panose="020B0604020202020204" pitchFamily="34" charset="0"/>
                <a:cs typeface="Arial" panose="020B0604020202020204" pitchFamily="34" charset="0"/>
              </a:rPr>
              <a:t>utilised</a:t>
            </a:r>
            <a:r>
              <a:rPr lang="en-US" altLang="zh-CN" sz="2800" b="0" i="0" dirty="0">
                <a:solidFill>
                  <a:srgbClr val="0D0D0D"/>
                </a:solidFill>
                <a:effectLst/>
                <a:latin typeface="Arial" panose="020B0604020202020204" pitchFamily="34" charset="0"/>
                <a:cs typeface="Arial" panose="020B0604020202020204" pitchFamily="34" charset="0"/>
              </a:rPr>
              <a:t> text recommendation and polishing features, with evaluations conducted afterward.</a:t>
            </a:r>
          </a:p>
        </p:txBody>
      </p:sp>
      <p:sp>
        <p:nvSpPr>
          <p:cNvPr id="40" name="TextBox 39">
            <a:extLst>
              <a:ext uri="{FF2B5EF4-FFF2-40B4-BE49-F238E27FC236}">
                <a16:creationId xmlns:a16="http://schemas.microsoft.com/office/drawing/2014/main" id="{659C2CE8-BC1A-CFF1-C0C9-B22A7E6AD80B}"/>
              </a:ext>
            </a:extLst>
          </p:cNvPr>
          <p:cNvSpPr txBox="1"/>
          <p:nvPr/>
        </p:nvSpPr>
        <p:spPr>
          <a:xfrm>
            <a:off x="16210083" y="5980225"/>
            <a:ext cx="13361605" cy="2800767"/>
          </a:xfrm>
          <a:prstGeom prst="rect">
            <a:avLst/>
          </a:prstGeom>
          <a:noFill/>
        </p:spPr>
        <p:txBody>
          <a:bodyPr wrap="square">
            <a:spAutoFit/>
          </a:bodyPr>
          <a:lstStyle/>
          <a:p>
            <a:pPr algn="just"/>
            <a:r>
              <a:rPr lang="en-GB" altLang="zh-CN" sz="3600" b="1" dirty="0">
                <a:solidFill>
                  <a:srgbClr val="0D0D0D"/>
                </a:solidFill>
                <a:latin typeface="Arial" panose="020B0604020202020204" pitchFamily="34" charset="0"/>
                <a:cs typeface="Arial" panose="020B0604020202020204" pitchFamily="34" charset="0"/>
              </a:rPr>
              <a:t>M</a:t>
            </a:r>
            <a:r>
              <a:rPr lang="en-GB" altLang="zh-CN" sz="3600" b="1" i="0" dirty="0">
                <a:solidFill>
                  <a:srgbClr val="0D0D0D"/>
                </a:solidFill>
                <a:effectLst/>
                <a:latin typeface="Arial" panose="020B0604020202020204" pitchFamily="34" charset="0"/>
                <a:cs typeface="Arial" panose="020B0604020202020204" pitchFamily="34" charset="0"/>
              </a:rPr>
              <a:t>etrics</a:t>
            </a:r>
            <a:r>
              <a:rPr lang="en-GB" altLang="zh-CN" sz="3600" dirty="0">
                <a:solidFill>
                  <a:srgbClr val="0D0D0D"/>
                </a:solidFill>
                <a:latin typeface="Arial" panose="020B0604020202020204" pitchFamily="34" charset="0"/>
                <a:cs typeface="Arial" panose="020B0604020202020204" pitchFamily="34" charset="0"/>
              </a:rPr>
              <a:t> </a:t>
            </a:r>
            <a:endParaRPr lang="en-GB" altLang="zh-CN" sz="2800" b="0" i="0" dirty="0">
              <a:solidFill>
                <a:srgbClr val="0D0D0D"/>
              </a:solidFill>
              <a:effectLst/>
              <a:latin typeface="Arial" panose="020B0604020202020204" pitchFamily="34" charset="0"/>
              <a:cs typeface="Arial" panose="020B0604020202020204" pitchFamily="34" charset="0"/>
            </a:endParaRPr>
          </a:p>
          <a:p>
            <a:pPr algn="just"/>
            <a:r>
              <a:rPr lang="en-GB" altLang="zh-CN" sz="2800" b="0" i="0" dirty="0">
                <a:solidFill>
                  <a:srgbClr val="0D0D0D"/>
                </a:solidFill>
                <a:effectLst/>
                <a:latin typeface="Arial" panose="020B0604020202020204" pitchFamily="34" charset="0"/>
                <a:cs typeface="Arial" panose="020B0604020202020204" pitchFamily="34" charset="0"/>
              </a:rPr>
              <a:t>Quantitative metrics such as the </a:t>
            </a:r>
            <a:r>
              <a:rPr lang="en-GB" altLang="zh-CN" sz="2800" b="1" i="0" dirty="0">
                <a:solidFill>
                  <a:srgbClr val="0D0D0D"/>
                </a:solidFill>
                <a:effectLst/>
                <a:latin typeface="Arial" panose="020B0604020202020204" pitchFamily="34" charset="0"/>
                <a:cs typeface="Arial" panose="020B0604020202020204" pitchFamily="34" charset="0"/>
              </a:rPr>
              <a:t>System Usability Scale </a:t>
            </a:r>
            <a:r>
              <a:rPr lang="en-GB" altLang="zh-CN" sz="2800" b="0" i="0" dirty="0">
                <a:solidFill>
                  <a:srgbClr val="0D0D0D"/>
                </a:solidFill>
                <a:effectLst/>
                <a:latin typeface="Arial" panose="020B0604020202020204" pitchFamily="34" charset="0"/>
                <a:cs typeface="Arial" panose="020B0604020202020204" pitchFamily="34" charset="0"/>
              </a:rPr>
              <a:t>(SUS) and </a:t>
            </a:r>
            <a:r>
              <a:rPr lang="en-GB" altLang="zh-CN" sz="2800" b="1" i="0" dirty="0">
                <a:solidFill>
                  <a:srgbClr val="0D0D0D"/>
                </a:solidFill>
                <a:effectLst/>
                <a:latin typeface="Arial" panose="020B0604020202020204" pitchFamily="34" charset="0"/>
                <a:cs typeface="Arial" panose="020B0604020202020204" pitchFamily="34" charset="0"/>
              </a:rPr>
              <a:t>User Experience</a:t>
            </a:r>
            <a:r>
              <a:rPr lang="en-GB" altLang="zh-CN" sz="2800" b="0" i="0" dirty="0">
                <a:solidFill>
                  <a:srgbClr val="0D0D0D"/>
                </a:solidFill>
                <a:effectLst/>
                <a:latin typeface="Arial" panose="020B0604020202020204" pitchFamily="34" charset="0"/>
                <a:cs typeface="Arial" panose="020B0604020202020204" pitchFamily="34" charset="0"/>
              </a:rPr>
              <a:t> (UX) questionnaire were utilised to assess the AI system's performance.</a:t>
            </a:r>
          </a:p>
          <a:p>
            <a:pPr algn="just"/>
            <a:r>
              <a:rPr lang="en-GB" altLang="zh-CN" sz="2800" b="1" i="0" dirty="0">
                <a:solidFill>
                  <a:srgbClr val="0D0D0D"/>
                </a:solidFill>
                <a:effectLst/>
                <a:latin typeface="Arial" panose="020B0604020202020204" pitchFamily="34" charset="0"/>
                <a:cs typeface="Arial" panose="020B0604020202020204" pitchFamily="34" charset="0"/>
              </a:rPr>
              <a:t>Comfort Level</a:t>
            </a:r>
            <a:r>
              <a:rPr lang="en-GB" altLang="zh-CN" sz="2800" b="0" i="0" dirty="0">
                <a:solidFill>
                  <a:srgbClr val="0D0D0D"/>
                </a:solidFill>
                <a:effectLst/>
                <a:latin typeface="Arial" panose="020B0604020202020204" pitchFamily="34" charset="0"/>
                <a:cs typeface="Arial" panose="020B0604020202020204" pitchFamily="34" charset="0"/>
              </a:rPr>
              <a:t> (CL) and </a:t>
            </a:r>
            <a:r>
              <a:rPr lang="en-GB" altLang="zh-CN" sz="2800" b="1" i="0" dirty="0">
                <a:solidFill>
                  <a:srgbClr val="0D0D0D"/>
                </a:solidFill>
                <a:effectLst/>
                <a:latin typeface="Arial" panose="020B0604020202020204" pitchFamily="34" charset="0"/>
                <a:cs typeface="Arial" panose="020B0604020202020204" pitchFamily="34" charset="0"/>
              </a:rPr>
              <a:t>Continue Willingness</a:t>
            </a:r>
            <a:r>
              <a:rPr lang="en-GB" altLang="zh-CN" sz="2800" b="0" i="0" dirty="0">
                <a:solidFill>
                  <a:srgbClr val="0D0D0D"/>
                </a:solidFill>
                <a:effectLst/>
                <a:latin typeface="Arial" panose="020B0604020202020204" pitchFamily="34" charset="0"/>
                <a:cs typeface="Arial" panose="020B0604020202020204" pitchFamily="34" charset="0"/>
              </a:rPr>
              <a:t> (CW) were measured to understand engagement dynamics.</a:t>
            </a:r>
          </a:p>
        </p:txBody>
      </p:sp>
      <p:grpSp>
        <p:nvGrpSpPr>
          <p:cNvPr id="43" name="Group 42">
            <a:extLst>
              <a:ext uri="{FF2B5EF4-FFF2-40B4-BE49-F238E27FC236}">
                <a16:creationId xmlns:a16="http://schemas.microsoft.com/office/drawing/2014/main" id="{40BB835A-EBF9-632A-CE9F-CF8BEFD22948}"/>
              </a:ext>
            </a:extLst>
          </p:cNvPr>
          <p:cNvGrpSpPr/>
          <p:nvPr/>
        </p:nvGrpSpPr>
        <p:grpSpPr>
          <a:xfrm>
            <a:off x="16189109" y="10348024"/>
            <a:ext cx="13403555" cy="5723108"/>
            <a:chOff x="16271131" y="6293222"/>
            <a:chExt cx="13403555" cy="5723108"/>
          </a:xfrm>
        </p:grpSpPr>
        <p:pic>
          <p:nvPicPr>
            <p:cNvPr id="18" name="Picture 17">
              <a:extLst>
                <a:ext uri="{FF2B5EF4-FFF2-40B4-BE49-F238E27FC236}">
                  <a16:creationId xmlns:a16="http://schemas.microsoft.com/office/drawing/2014/main" id="{134EA15E-938B-2914-A22A-B63CDD44A737}"/>
                </a:ext>
              </a:extLst>
            </p:cNvPr>
            <p:cNvPicPr>
              <a:picLocks noChangeAspect="1"/>
            </p:cNvPicPr>
            <p:nvPr/>
          </p:nvPicPr>
          <p:blipFill rotWithShape="1">
            <a:blip r:embed="rId9"/>
            <a:srcRect b="2114"/>
            <a:stretch/>
          </p:blipFill>
          <p:spPr>
            <a:xfrm>
              <a:off x="16271131" y="6293222"/>
              <a:ext cx="13403555" cy="5162022"/>
            </a:xfrm>
            <a:prstGeom prst="rect">
              <a:avLst/>
            </a:prstGeom>
          </p:spPr>
        </p:pic>
        <p:sp>
          <p:nvSpPr>
            <p:cNvPr id="41" name="TextBox 40">
              <a:extLst>
                <a:ext uri="{FF2B5EF4-FFF2-40B4-BE49-F238E27FC236}">
                  <a16:creationId xmlns:a16="http://schemas.microsoft.com/office/drawing/2014/main" id="{8E1E53DA-4651-0CE9-873E-F63E13837808}"/>
                </a:ext>
              </a:extLst>
            </p:cNvPr>
            <p:cNvSpPr txBox="1"/>
            <p:nvPr/>
          </p:nvSpPr>
          <p:spPr>
            <a:xfrm>
              <a:off x="21289807" y="11493110"/>
              <a:ext cx="1745991"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(Figure 3)</a:t>
              </a:r>
              <a:endParaRPr lang="zh-CN" altLang="en-US" sz="2800" dirty="0">
                <a:latin typeface="Arial" panose="020B0604020202020204" pitchFamily="34" charset="0"/>
                <a:cs typeface="Arial" panose="020B0604020202020204" pitchFamily="34" charset="0"/>
              </a:endParaRPr>
            </a:p>
          </p:txBody>
        </p:sp>
      </p:grpSp>
      <p:grpSp>
        <p:nvGrpSpPr>
          <p:cNvPr id="44" name="Group 43">
            <a:extLst>
              <a:ext uri="{FF2B5EF4-FFF2-40B4-BE49-F238E27FC236}">
                <a16:creationId xmlns:a16="http://schemas.microsoft.com/office/drawing/2014/main" id="{C39357CC-67C3-0A09-0D9B-3DB7D1ECB9B0}"/>
              </a:ext>
            </a:extLst>
          </p:cNvPr>
          <p:cNvGrpSpPr/>
          <p:nvPr/>
        </p:nvGrpSpPr>
        <p:grpSpPr>
          <a:xfrm>
            <a:off x="16862240" y="16254146"/>
            <a:ext cx="11100214" cy="5732609"/>
            <a:chOff x="17515192" y="12720660"/>
            <a:chExt cx="11100214" cy="5732609"/>
          </a:xfrm>
        </p:grpSpPr>
        <p:pic>
          <p:nvPicPr>
            <p:cNvPr id="19" name="Picture 18">
              <a:extLst>
                <a:ext uri="{FF2B5EF4-FFF2-40B4-BE49-F238E27FC236}">
                  <a16:creationId xmlns:a16="http://schemas.microsoft.com/office/drawing/2014/main" id="{83FA110C-15F9-7A32-791E-E9A832D4D0BD}"/>
                </a:ext>
              </a:extLst>
            </p:cNvPr>
            <p:cNvPicPr>
              <a:picLocks noChangeAspect="1"/>
            </p:cNvPicPr>
            <p:nvPr/>
          </p:nvPicPr>
          <p:blipFill>
            <a:blip r:embed="rId10"/>
            <a:stretch>
              <a:fillRect/>
            </a:stretch>
          </p:blipFill>
          <p:spPr>
            <a:xfrm>
              <a:off x="17515192" y="12720660"/>
              <a:ext cx="11100214" cy="5435825"/>
            </a:xfrm>
            <a:prstGeom prst="rect">
              <a:avLst/>
            </a:prstGeom>
          </p:spPr>
        </p:pic>
        <p:sp>
          <p:nvSpPr>
            <p:cNvPr id="42" name="TextBox 41">
              <a:extLst>
                <a:ext uri="{FF2B5EF4-FFF2-40B4-BE49-F238E27FC236}">
                  <a16:creationId xmlns:a16="http://schemas.microsoft.com/office/drawing/2014/main" id="{98E020BA-C10C-B504-E3D9-175DC2BA0291}"/>
                </a:ext>
              </a:extLst>
            </p:cNvPr>
            <p:cNvSpPr txBox="1"/>
            <p:nvPr/>
          </p:nvSpPr>
          <p:spPr>
            <a:xfrm>
              <a:off x="22099912" y="17930049"/>
              <a:ext cx="1745991" cy="523220"/>
            </a:xfrm>
            <a:prstGeom prst="rect">
              <a:avLst/>
            </a:prstGeom>
            <a:noFill/>
          </p:spPr>
          <p:txBody>
            <a:bodyPr wrap="none" rtlCol="0">
              <a:spAutoFit/>
            </a:bodyPr>
            <a:lstStyle/>
            <a:p>
              <a:r>
                <a:rPr lang="en-US" altLang="zh-CN" sz="2800" dirty="0">
                  <a:latin typeface="Arial" panose="020B0604020202020204" pitchFamily="34" charset="0"/>
                  <a:cs typeface="Arial" panose="020B0604020202020204" pitchFamily="34" charset="0"/>
                </a:rPr>
                <a:t>(Figure 4)</a:t>
              </a:r>
              <a:endParaRPr lang="zh-CN" alt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8440156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165B9E65F6204AAB3E9D0830A14351" ma:contentTypeVersion="10" ma:contentTypeDescription="Create a new document." ma:contentTypeScope="" ma:versionID="bd300ad6705aabd33abe3a4367e1d734">
  <xsd:schema xmlns:xsd="http://www.w3.org/2001/XMLSchema" xmlns:xs="http://www.w3.org/2001/XMLSchema" xmlns:p="http://schemas.microsoft.com/office/2006/metadata/properties" xmlns:ns2="e4eed709-d722-41c6-8c99-c3f4d7699797" xmlns:ns3="435cf018-3c39-4c2e-ad6a-247b388a7001" targetNamespace="http://schemas.microsoft.com/office/2006/metadata/properties" ma:root="true" ma:fieldsID="f85b3dca7d2bc0ddb20d08ef2861dbe5" ns2:_="" ns3:_="">
    <xsd:import namespace="e4eed709-d722-41c6-8c99-c3f4d7699797"/>
    <xsd:import namespace="435cf018-3c39-4c2e-ad6a-247b388a70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eed709-d722-41c6-8c99-c3f4d76997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a7a97d3-a1e8-4e72-aadf-490c0711cbe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35cf018-3c39-4c2e-ad6a-247b388a700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76dd128-98ee-4fba-9769-a7512ab90a2e}" ma:internalName="TaxCatchAll" ma:showField="CatchAllData" ma:web="435cf018-3c39-4c2e-ad6a-247b388a70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35cf018-3c39-4c2e-ad6a-247b388a7001" xsi:nil="true"/>
    <lcf76f155ced4ddcb4097134ff3c332f xmlns="e4eed709-d722-41c6-8c99-c3f4d769979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62BDF2C-E2A4-4346-BF29-1191A4E7C984}"/>
</file>

<file path=customXml/itemProps2.xml><?xml version="1.0" encoding="utf-8"?>
<ds:datastoreItem xmlns:ds="http://schemas.openxmlformats.org/officeDocument/2006/customXml" ds:itemID="{B8E1F7F5-6DEC-443D-B8B8-BD37861EA3F5}"/>
</file>

<file path=customXml/itemProps3.xml><?xml version="1.0" encoding="utf-8"?>
<ds:datastoreItem xmlns:ds="http://schemas.openxmlformats.org/officeDocument/2006/customXml" ds:itemID="{DE33ECED-2038-478A-BCBB-D1AFA63A328D}"/>
</file>

<file path=docProps/app.xml><?xml version="1.0" encoding="utf-8"?>
<Properties xmlns="http://schemas.openxmlformats.org/officeDocument/2006/extended-properties" xmlns:vt="http://schemas.openxmlformats.org/officeDocument/2006/docPropsVTypes">
  <Template>TM04033925[[fn=Droplet]]</Template>
  <TotalTime>1504</TotalTime>
  <Words>1068</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Tw Cen MT</vt:lpstr>
      <vt:lpstr>Droplet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JINDI</dc:creator>
  <cp:lastModifiedBy>Lei Shi</cp:lastModifiedBy>
  <cp:revision>2</cp:revision>
  <dcterms:created xsi:type="dcterms:W3CDTF">2024-03-07T13:34:36Z</dcterms:created>
  <dcterms:modified xsi:type="dcterms:W3CDTF">2024-03-21T12:28:16Z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0x010100EF165B9E65F6204AAB3E9D0830A14351</vt:lpwstr>
  </property>
</Properties>
</file>