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6"/>
  </p:notesMasterIdLst>
  <p:handoutMasterIdLst>
    <p:handoutMasterId r:id="rId7"/>
  </p:handoutMasterIdLst>
  <p:sldIdLst>
    <p:sldId id="261"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5" userDrawn="1">
          <p15:clr>
            <a:srgbClr val="A4A3A4"/>
          </p15:clr>
        </p15:guide>
        <p15:guide id="2" pos="9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DBE"/>
    <a:srgbClr val="C41879"/>
    <a:srgbClr val="0E549B"/>
    <a:srgbClr val="126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0A460-EF22-4141-A18D-07FB6F419FB1}" v="4" dt="2024-03-08T13:19:53.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autoAdjust="0"/>
    <p:restoredTop sz="95986" autoAdjust="0"/>
  </p:normalViewPr>
  <p:slideViewPr>
    <p:cSldViewPr snapToGrid="0" showGuides="1">
      <p:cViewPr>
        <p:scale>
          <a:sx n="19" d="100"/>
          <a:sy n="19" d="100"/>
        </p:scale>
        <p:origin x="3864" y="288"/>
      </p:cViewPr>
      <p:guideLst>
        <p:guide orient="horz" pos="13485"/>
        <p:guide pos="9539"/>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DI" userId="ea8404ab-9c0b-4ef0-84e8-d5d0e8f385d9" providerId="ADAL" clId="{3010A460-EF22-4141-A18D-07FB6F419FB1}"/>
    <pc:docChg chg="undo custSel modSld">
      <pc:chgData name="WANG, JINDI" userId="ea8404ab-9c0b-4ef0-84e8-d5d0e8f385d9" providerId="ADAL" clId="{3010A460-EF22-4141-A18D-07FB6F419FB1}" dt="2024-03-09T05:26:40.021" v="490" actId="1076"/>
      <pc:docMkLst>
        <pc:docMk/>
      </pc:docMkLst>
      <pc:sldChg chg="addSp delSp modSp mod">
        <pc:chgData name="WANG, JINDI" userId="ea8404ab-9c0b-4ef0-84e8-d5d0e8f385d9" providerId="ADAL" clId="{3010A460-EF22-4141-A18D-07FB6F419FB1}" dt="2024-03-09T05:26:40.021" v="490" actId="1076"/>
        <pc:sldMkLst>
          <pc:docMk/>
          <pc:sldMk cId="2075673786" sldId="261"/>
        </pc:sldMkLst>
        <pc:spChg chg="mod">
          <ac:chgData name="WANG, JINDI" userId="ea8404ab-9c0b-4ef0-84e8-d5d0e8f385d9" providerId="ADAL" clId="{3010A460-EF22-4141-A18D-07FB6F419FB1}" dt="2024-03-08T13:19:30.480" v="375" actId="1076"/>
          <ac:spMkLst>
            <pc:docMk/>
            <pc:sldMk cId="2075673786" sldId="261"/>
            <ac:spMk id="2" creationId="{DCFE8B7A-0AF8-033A-B8AF-B0EC95E3272D}"/>
          </ac:spMkLst>
        </pc:spChg>
        <pc:spChg chg="mod">
          <ac:chgData name="WANG, JINDI" userId="ea8404ab-9c0b-4ef0-84e8-d5d0e8f385d9" providerId="ADAL" clId="{3010A460-EF22-4141-A18D-07FB6F419FB1}" dt="2024-03-08T13:12:46.426" v="348" actId="123"/>
          <ac:spMkLst>
            <pc:docMk/>
            <pc:sldMk cId="2075673786" sldId="261"/>
            <ac:spMk id="3" creationId="{00C0E70B-16D6-8AA8-5B80-1CD3F3F7FA06}"/>
          </ac:spMkLst>
        </pc:spChg>
        <pc:spChg chg="add del mod">
          <ac:chgData name="WANG, JINDI" userId="ea8404ab-9c0b-4ef0-84e8-d5d0e8f385d9" providerId="ADAL" clId="{3010A460-EF22-4141-A18D-07FB6F419FB1}" dt="2024-03-08T13:00:28.605" v="256"/>
          <ac:spMkLst>
            <pc:docMk/>
            <pc:sldMk cId="2075673786" sldId="261"/>
            <ac:spMk id="8" creationId="{9AF6C626-E683-E75C-05FE-09F07FDE8384}"/>
          </ac:spMkLst>
        </pc:spChg>
        <pc:spChg chg="add mod">
          <ac:chgData name="WANG, JINDI" userId="ea8404ab-9c0b-4ef0-84e8-d5d0e8f385d9" providerId="ADAL" clId="{3010A460-EF22-4141-A18D-07FB6F419FB1}" dt="2024-03-09T05:26:20.726" v="484" actId="1076"/>
          <ac:spMkLst>
            <pc:docMk/>
            <pc:sldMk cId="2075673786" sldId="261"/>
            <ac:spMk id="9" creationId="{52E71612-DC4A-6931-19F5-AD074CD0BF84}"/>
          </ac:spMkLst>
        </pc:spChg>
        <pc:spChg chg="mod">
          <ac:chgData name="WANG, JINDI" userId="ea8404ab-9c0b-4ef0-84e8-d5d0e8f385d9" providerId="ADAL" clId="{3010A460-EF22-4141-A18D-07FB6F419FB1}" dt="2024-03-08T13:10:06.258" v="328" actId="2711"/>
          <ac:spMkLst>
            <pc:docMk/>
            <pc:sldMk cId="2075673786" sldId="261"/>
            <ac:spMk id="10" creationId="{DC3BDE6B-0466-F777-06A1-48036E8AE6E4}"/>
          </ac:spMkLst>
        </pc:spChg>
        <pc:spChg chg="mod">
          <ac:chgData name="WANG, JINDI" userId="ea8404ab-9c0b-4ef0-84e8-d5d0e8f385d9" providerId="ADAL" clId="{3010A460-EF22-4141-A18D-07FB6F419FB1}" dt="2024-03-08T13:12:49.183" v="349" actId="123"/>
          <ac:spMkLst>
            <pc:docMk/>
            <pc:sldMk cId="2075673786" sldId="261"/>
            <ac:spMk id="11" creationId="{7D66C37F-31DD-C620-2BA9-038707C72537}"/>
          </ac:spMkLst>
        </pc:spChg>
        <pc:spChg chg="mod">
          <ac:chgData name="WANG, JINDI" userId="ea8404ab-9c0b-4ef0-84e8-d5d0e8f385d9" providerId="ADAL" clId="{3010A460-EF22-4141-A18D-07FB6F419FB1}" dt="2024-03-09T05:12:59.080" v="393" actId="20577"/>
          <ac:spMkLst>
            <pc:docMk/>
            <pc:sldMk cId="2075673786" sldId="261"/>
            <ac:spMk id="12" creationId="{01E5D05F-B1AC-6E62-C46E-792C86047EB6}"/>
          </ac:spMkLst>
        </pc:spChg>
        <pc:spChg chg="mod">
          <ac:chgData name="WANG, JINDI" userId="ea8404ab-9c0b-4ef0-84e8-d5d0e8f385d9" providerId="ADAL" clId="{3010A460-EF22-4141-A18D-07FB6F419FB1}" dt="2024-03-09T05:15:52.431" v="394" actId="20577"/>
          <ac:spMkLst>
            <pc:docMk/>
            <pc:sldMk cId="2075673786" sldId="261"/>
            <ac:spMk id="13" creationId="{F025F297-45EB-2379-8651-976B6655037D}"/>
          </ac:spMkLst>
        </pc:spChg>
        <pc:spChg chg="mod">
          <ac:chgData name="WANG, JINDI" userId="ea8404ab-9c0b-4ef0-84e8-d5d0e8f385d9" providerId="ADAL" clId="{3010A460-EF22-4141-A18D-07FB6F419FB1}" dt="2024-03-09T05:26:29.044" v="488" actId="1038"/>
          <ac:spMkLst>
            <pc:docMk/>
            <pc:sldMk cId="2075673786" sldId="261"/>
            <ac:spMk id="14" creationId="{B3453B71-C9ED-0136-05F6-A2FC43F0B862}"/>
          </ac:spMkLst>
        </pc:spChg>
        <pc:spChg chg="mod">
          <ac:chgData name="WANG, JINDI" userId="ea8404ab-9c0b-4ef0-84e8-d5d0e8f385d9" providerId="ADAL" clId="{3010A460-EF22-4141-A18D-07FB6F419FB1}" dt="2024-03-09T05:26:40.021" v="490" actId="1076"/>
          <ac:spMkLst>
            <pc:docMk/>
            <pc:sldMk cId="2075673786" sldId="261"/>
            <ac:spMk id="15" creationId="{8EF338D1-A9A2-F74A-358D-EA4197FA4113}"/>
          </ac:spMkLst>
        </pc:spChg>
        <pc:spChg chg="mod">
          <ac:chgData name="WANG, JINDI" userId="ea8404ab-9c0b-4ef0-84e8-d5d0e8f385d9" providerId="ADAL" clId="{3010A460-EF22-4141-A18D-07FB6F419FB1}" dt="2024-03-08T13:10:06.258" v="328" actId="2711"/>
          <ac:spMkLst>
            <pc:docMk/>
            <pc:sldMk cId="2075673786" sldId="261"/>
            <ac:spMk id="16" creationId="{F1BB8340-5D1E-4B85-E444-7F19CC5811BA}"/>
          </ac:spMkLst>
        </pc:spChg>
        <pc:spChg chg="mod">
          <ac:chgData name="WANG, JINDI" userId="ea8404ab-9c0b-4ef0-84e8-d5d0e8f385d9" providerId="ADAL" clId="{3010A460-EF22-4141-A18D-07FB6F419FB1}" dt="2024-03-08T13:19:38.425" v="376" actId="1076"/>
          <ac:spMkLst>
            <pc:docMk/>
            <pc:sldMk cId="2075673786" sldId="261"/>
            <ac:spMk id="17" creationId="{6FBCDD99-3129-E73C-C3BE-756365D9C3FB}"/>
          </ac:spMkLst>
        </pc:spChg>
        <pc:spChg chg="mod">
          <ac:chgData name="WANG, JINDI" userId="ea8404ab-9c0b-4ef0-84e8-d5d0e8f385d9" providerId="ADAL" clId="{3010A460-EF22-4141-A18D-07FB6F419FB1}" dt="2024-03-08T13:10:06.258" v="328" actId="2711"/>
          <ac:spMkLst>
            <pc:docMk/>
            <pc:sldMk cId="2075673786" sldId="261"/>
            <ac:spMk id="18" creationId="{6C7E3C2F-3CAC-2053-C1FA-A891CCBC4417}"/>
          </ac:spMkLst>
        </pc:spChg>
        <pc:spChg chg="mod">
          <ac:chgData name="WANG, JINDI" userId="ea8404ab-9c0b-4ef0-84e8-d5d0e8f385d9" providerId="ADAL" clId="{3010A460-EF22-4141-A18D-07FB6F419FB1}" dt="2024-03-08T13:10:06.258" v="328" actId="2711"/>
          <ac:spMkLst>
            <pc:docMk/>
            <pc:sldMk cId="2075673786" sldId="261"/>
            <ac:spMk id="19" creationId="{8C529BC5-1BFE-2ABF-D540-9F54D1D0C05A}"/>
          </ac:spMkLst>
        </pc:spChg>
        <pc:spChg chg="add mod">
          <ac:chgData name="WANG, JINDI" userId="ea8404ab-9c0b-4ef0-84e8-d5d0e8f385d9" providerId="ADAL" clId="{3010A460-EF22-4141-A18D-07FB6F419FB1}" dt="2024-03-08T13:19:43.578" v="378"/>
          <ac:spMkLst>
            <pc:docMk/>
            <pc:sldMk cId="2075673786" sldId="261"/>
            <ac:spMk id="25" creationId="{736F5FFA-D87C-A291-44AD-D7042A57AA45}"/>
          </ac:spMkLst>
        </pc:spChg>
        <pc:spChg chg="add mod">
          <ac:chgData name="WANG, JINDI" userId="ea8404ab-9c0b-4ef0-84e8-d5d0e8f385d9" providerId="ADAL" clId="{3010A460-EF22-4141-A18D-07FB6F419FB1}" dt="2024-03-08T13:20:12.202" v="384" actId="113"/>
          <ac:spMkLst>
            <pc:docMk/>
            <pc:sldMk cId="2075673786" sldId="261"/>
            <ac:spMk id="26" creationId="{05983225-A2B4-BA3E-ECE4-5836742A680C}"/>
          </ac:spMkLst>
        </pc:spChg>
        <pc:grpChg chg="mod">
          <ac:chgData name="WANG, JINDI" userId="ea8404ab-9c0b-4ef0-84e8-d5d0e8f385d9" providerId="ADAL" clId="{3010A460-EF22-4141-A18D-07FB6F419FB1}" dt="2024-03-09T05:24:58.144" v="475" actId="1076"/>
          <ac:grpSpMkLst>
            <pc:docMk/>
            <pc:sldMk cId="2075673786" sldId="261"/>
            <ac:grpSpMk id="20" creationId="{28059B1A-CCC0-48FF-34AF-1FAB5FA0DCAC}"/>
          </ac:grpSpMkLst>
        </pc:grpChg>
        <pc:grpChg chg="mod">
          <ac:chgData name="WANG, JINDI" userId="ea8404ab-9c0b-4ef0-84e8-d5d0e8f385d9" providerId="ADAL" clId="{3010A460-EF22-4141-A18D-07FB6F419FB1}" dt="2024-03-09T05:25:50.721" v="479" actId="1076"/>
          <ac:grpSpMkLst>
            <pc:docMk/>
            <pc:sldMk cId="2075673786" sldId="261"/>
            <ac:grpSpMk id="21" creationId="{A4B74986-2B6E-003A-5988-8E378EE747E9}"/>
          </ac:grpSpMkLst>
        </pc:grpChg>
        <pc:grpChg chg="mod">
          <ac:chgData name="WANG, JINDI" userId="ea8404ab-9c0b-4ef0-84e8-d5d0e8f385d9" providerId="ADAL" clId="{3010A460-EF22-4141-A18D-07FB6F419FB1}" dt="2024-03-09T05:25:51.303" v="480" actId="1076"/>
          <ac:grpSpMkLst>
            <pc:docMk/>
            <pc:sldMk cId="2075673786" sldId="261"/>
            <ac:grpSpMk id="22" creationId="{F52F4B75-4EF6-6602-CC2E-21F94A3A61EB}"/>
          </ac:grpSpMkLst>
        </pc:grpChg>
        <pc:picChg chg="mod modCrop">
          <ac:chgData name="WANG, JINDI" userId="ea8404ab-9c0b-4ef0-84e8-d5d0e8f385d9" providerId="ADAL" clId="{3010A460-EF22-4141-A18D-07FB6F419FB1}" dt="2024-03-08T12:51:57.191" v="90" actId="732"/>
          <ac:picMkLst>
            <pc:docMk/>
            <pc:sldMk cId="2075673786" sldId="261"/>
            <ac:picMk id="7" creationId="{6AEF8A9A-F8FD-4327-802D-FE71DA340480}"/>
          </ac:picMkLst>
        </pc:picChg>
        <pc:picChg chg="add mod">
          <ac:chgData name="WANG, JINDI" userId="ea8404ab-9c0b-4ef0-84e8-d5d0e8f385d9" providerId="ADAL" clId="{3010A460-EF22-4141-A18D-07FB6F419FB1}" dt="2024-03-08T13:20:16.028" v="385" actId="1076"/>
          <ac:picMkLst>
            <pc:docMk/>
            <pc:sldMk cId="2075673786" sldId="261"/>
            <ac:picMk id="24" creationId="{160C9C08-1FBF-92C4-BF93-1FF69F451EB7}"/>
          </ac:picMkLst>
        </pc:picChg>
        <pc:picChg chg="mod">
          <ac:chgData name="WANG, JINDI" userId="ea8404ab-9c0b-4ef0-84e8-d5d0e8f385d9" providerId="ADAL" clId="{3010A460-EF22-4141-A18D-07FB6F419FB1}" dt="2024-03-09T05:24:34.578" v="471" actId="1076"/>
          <ac:picMkLst>
            <pc:docMk/>
            <pc:sldMk cId="2075673786" sldId="261"/>
            <ac:picMk id="29" creationId="{DBCFAEC5-E9C9-FA67-362D-ED8B093B5711}"/>
          </ac:picMkLst>
        </pc:picChg>
      </pc:sldChg>
    </pc:docChg>
  </pc:docChgLst>
  <pc:docChgLst>
    <pc:chgData name="WANG, JINDI" userId="ea8404ab-9c0b-4ef0-84e8-d5d0e8f385d9" providerId="ADAL" clId="{7F459685-9BB8-4008-A740-A32A5AD6112D}"/>
    <pc:docChg chg="undo custSel delSld modSld">
      <pc:chgData name="WANG, JINDI" userId="ea8404ab-9c0b-4ef0-84e8-d5d0e8f385d9" providerId="ADAL" clId="{7F459685-9BB8-4008-A740-A32A5AD6112D}" dt="2024-01-30T13:17:35.939" v="285" actId="1076"/>
      <pc:docMkLst>
        <pc:docMk/>
      </pc:docMkLst>
      <pc:sldChg chg="addSp delSp modSp del mod">
        <pc:chgData name="WANG, JINDI" userId="ea8404ab-9c0b-4ef0-84e8-d5d0e8f385d9" providerId="ADAL" clId="{7F459685-9BB8-4008-A740-A32A5AD6112D}" dt="2024-01-30T13:05:49.526" v="94" actId="47"/>
        <pc:sldMkLst>
          <pc:docMk/>
          <pc:sldMk cId="4085207535" sldId="257"/>
        </pc:sldMkLst>
        <pc:picChg chg="add del mod">
          <ac:chgData name="WANG, JINDI" userId="ea8404ab-9c0b-4ef0-84e8-d5d0e8f385d9" providerId="ADAL" clId="{7F459685-9BB8-4008-A740-A32A5AD6112D}" dt="2024-01-30T12:53:48.752" v="11" actId="21"/>
          <ac:picMkLst>
            <pc:docMk/>
            <pc:sldMk cId="4085207535" sldId="257"/>
            <ac:picMk id="3" creationId="{F22360BC-C170-A376-99CC-2449044939F8}"/>
          </ac:picMkLst>
        </pc:picChg>
        <pc:picChg chg="add del mod">
          <ac:chgData name="WANG, JINDI" userId="ea8404ab-9c0b-4ef0-84e8-d5d0e8f385d9" providerId="ADAL" clId="{7F459685-9BB8-4008-A740-A32A5AD6112D}" dt="2024-01-30T12:53:41.777" v="9" actId="21"/>
          <ac:picMkLst>
            <pc:docMk/>
            <pc:sldMk cId="4085207535" sldId="257"/>
            <ac:picMk id="6" creationId="{6C403047-DC08-4FAE-5D7D-544D1FE19232}"/>
          </ac:picMkLst>
        </pc:picChg>
        <pc:picChg chg="mod">
          <ac:chgData name="WANG, JINDI" userId="ea8404ab-9c0b-4ef0-84e8-d5d0e8f385d9" providerId="ADAL" clId="{7F459685-9BB8-4008-A740-A32A5AD6112D}" dt="2024-01-30T12:53:28.218" v="4" actId="1076"/>
          <ac:picMkLst>
            <pc:docMk/>
            <pc:sldMk cId="4085207535" sldId="257"/>
            <ac:picMk id="29" creationId="{DBCFAEC5-E9C9-FA67-362D-ED8B093B5711}"/>
          </ac:picMkLst>
        </pc:picChg>
      </pc:sldChg>
      <pc:sldChg chg="addSp delSp modSp mod">
        <pc:chgData name="WANG, JINDI" userId="ea8404ab-9c0b-4ef0-84e8-d5d0e8f385d9" providerId="ADAL" clId="{7F459685-9BB8-4008-A740-A32A5AD6112D}" dt="2024-01-30T13:17:35.939" v="285" actId="1076"/>
        <pc:sldMkLst>
          <pc:docMk/>
          <pc:sldMk cId="2075673786" sldId="261"/>
        </pc:sldMkLst>
        <pc:spChg chg="mod">
          <ac:chgData name="WANG, JINDI" userId="ea8404ab-9c0b-4ef0-84e8-d5d0e8f385d9" providerId="ADAL" clId="{7F459685-9BB8-4008-A740-A32A5AD6112D}" dt="2024-01-30T13:17:35.939" v="285" actId="1076"/>
          <ac:spMkLst>
            <pc:docMk/>
            <pc:sldMk cId="2075673786" sldId="261"/>
            <ac:spMk id="2" creationId="{DCFE8B7A-0AF8-033A-B8AF-B0EC95E3272D}"/>
          </ac:spMkLst>
        </pc:spChg>
        <pc:spChg chg="mod">
          <ac:chgData name="WANG, JINDI" userId="ea8404ab-9c0b-4ef0-84e8-d5d0e8f385d9" providerId="ADAL" clId="{7F459685-9BB8-4008-A740-A32A5AD6112D}" dt="2024-01-30T13:11:44.440" v="164" actId="1076"/>
          <ac:spMkLst>
            <pc:docMk/>
            <pc:sldMk cId="2075673786" sldId="261"/>
            <ac:spMk id="3" creationId="{00C0E70B-16D6-8AA8-5B80-1CD3F3F7FA06}"/>
          </ac:spMkLst>
        </pc:spChg>
        <pc:spChg chg="add del">
          <ac:chgData name="WANG, JINDI" userId="ea8404ab-9c0b-4ef0-84e8-d5d0e8f385d9" providerId="ADAL" clId="{7F459685-9BB8-4008-A740-A32A5AD6112D}" dt="2024-01-30T12:56:08.706" v="27" actId="22"/>
          <ac:spMkLst>
            <pc:docMk/>
            <pc:sldMk cId="2075673786" sldId="261"/>
            <ac:spMk id="9" creationId="{8919599D-A937-592A-EC9F-4659400F0C46}"/>
          </ac:spMkLst>
        </pc:spChg>
        <pc:spChg chg="mod">
          <ac:chgData name="WANG, JINDI" userId="ea8404ab-9c0b-4ef0-84e8-d5d0e8f385d9" providerId="ADAL" clId="{7F459685-9BB8-4008-A740-A32A5AD6112D}" dt="2024-01-30T13:17:20.867" v="284" actId="1076"/>
          <ac:spMkLst>
            <pc:docMk/>
            <pc:sldMk cId="2075673786" sldId="261"/>
            <ac:spMk id="10" creationId="{DC3BDE6B-0466-F777-06A1-48036E8AE6E4}"/>
          </ac:spMkLst>
        </pc:spChg>
        <pc:spChg chg="add mod">
          <ac:chgData name="WANG, JINDI" userId="ea8404ab-9c0b-4ef0-84e8-d5d0e8f385d9" providerId="ADAL" clId="{7F459685-9BB8-4008-A740-A32A5AD6112D}" dt="2024-01-30T13:16:16.191" v="275" actId="408"/>
          <ac:spMkLst>
            <pc:docMk/>
            <pc:sldMk cId="2075673786" sldId="261"/>
            <ac:spMk id="11" creationId="{7D66C37F-31DD-C620-2BA9-038707C72537}"/>
          </ac:spMkLst>
        </pc:spChg>
        <pc:spChg chg="add mod">
          <ac:chgData name="WANG, JINDI" userId="ea8404ab-9c0b-4ef0-84e8-d5d0e8f385d9" providerId="ADAL" clId="{7F459685-9BB8-4008-A740-A32A5AD6112D}" dt="2024-01-30T13:16:16.191" v="275" actId="408"/>
          <ac:spMkLst>
            <pc:docMk/>
            <pc:sldMk cId="2075673786" sldId="261"/>
            <ac:spMk id="12" creationId="{01E5D05F-B1AC-6E62-C46E-792C86047EB6}"/>
          </ac:spMkLst>
        </pc:spChg>
        <pc:spChg chg="add mod">
          <ac:chgData name="WANG, JINDI" userId="ea8404ab-9c0b-4ef0-84e8-d5d0e8f385d9" providerId="ADAL" clId="{7F459685-9BB8-4008-A740-A32A5AD6112D}" dt="2024-01-30T13:16:16.191" v="275" actId="408"/>
          <ac:spMkLst>
            <pc:docMk/>
            <pc:sldMk cId="2075673786" sldId="261"/>
            <ac:spMk id="13" creationId="{F025F297-45EB-2379-8651-976B6655037D}"/>
          </ac:spMkLst>
        </pc:spChg>
        <pc:spChg chg="add mod">
          <ac:chgData name="WANG, JINDI" userId="ea8404ab-9c0b-4ef0-84e8-d5d0e8f385d9" providerId="ADAL" clId="{7F459685-9BB8-4008-A740-A32A5AD6112D}" dt="2024-01-30T13:13:46.579" v="240" actId="14100"/>
          <ac:spMkLst>
            <pc:docMk/>
            <pc:sldMk cId="2075673786" sldId="261"/>
            <ac:spMk id="14" creationId="{B3453B71-C9ED-0136-05F6-A2FC43F0B862}"/>
          </ac:spMkLst>
        </pc:spChg>
        <pc:spChg chg="add mod">
          <ac:chgData name="WANG, JINDI" userId="ea8404ab-9c0b-4ef0-84e8-d5d0e8f385d9" providerId="ADAL" clId="{7F459685-9BB8-4008-A740-A32A5AD6112D}" dt="2024-01-30T13:15:38.311" v="271" actId="1076"/>
          <ac:spMkLst>
            <pc:docMk/>
            <pc:sldMk cId="2075673786" sldId="261"/>
            <ac:spMk id="15" creationId="{8EF338D1-A9A2-F74A-358D-EA4197FA4113}"/>
          </ac:spMkLst>
        </pc:spChg>
        <pc:spChg chg="add mod">
          <ac:chgData name="WANG, JINDI" userId="ea8404ab-9c0b-4ef0-84e8-d5d0e8f385d9" providerId="ADAL" clId="{7F459685-9BB8-4008-A740-A32A5AD6112D}" dt="2024-01-30T13:15:24.088" v="270" actId="164"/>
          <ac:spMkLst>
            <pc:docMk/>
            <pc:sldMk cId="2075673786" sldId="261"/>
            <ac:spMk id="16" creationId="{F1BB8340-5D1E-4B85-E444-7F19CC5811BA}"/>
          </ac:spMkLst>
        </pc:spChg>
        <pc:spChg chg="add mod">
          <ac:chgData name="WANG, JINDI" userId="ea8404ab-9c0b-4ef0-84e8-d5d0e8f385d9" providerId="ADAL" clId="{7F459685-9BB8-4008-A740-A32A5AD6112D}" dt="2024-01-30T13:15:17.305" v="269" actId="164"/>
          <ac:spMkLst>
            <pc:docMk/>
            <pc:sldMk cId="2075673786" sldId="261"/>
            <ac:spMk id="18" creationId="{6C7E3C2F-3CAC-2053-C1FA-A891CCBC4417}"/>
          </ac:spMkLst>
        </pc:spChg>
        <pc:spChg chg="add mod">
          <ac:chgData name="WANG, JINDI" userId="ea8404ab-9c0b-4ef0-84e8-d5d0e8f385d9" providerId="ADAL" clId="{7F459685-9BB8-4008-A740-A32A5AD6112D}" dt="2024-01-30T13:14:32.750" v="261" actId="164"/>
          <ac:spMkLst>
            <pc:docMk/>
            <pc:sldMk cId="2075673786" sldId="261"/>
            <ac:spMk id="19" creationId="{8C529BC5-1BFE-2ABF-D540-9F54D1D0C05A}"/>
          </ac:spMkLst>
        </pc:spChg>
        <pc:grpChg chg="add mod">
          <ac:chgData name="WANG, JINDI" userId="ea8404ab-9c0b-4ef0-84e8-d5d0e8f385d9" providerId="ADAL" clId="{7F459685-9BB8-4008-A740-A32A5AD6112D}" dt="2024-01-30T13:15:04.307" v="268" actId="1076"/>
          <ac:grpSpMkLst>
            <pc:docMk/>
            <pc:sldMk cId="2075673786" sldId="261"/>
            <ac:grpSpMk id="20" creationId="{28059B1A-CCC0-48FF-34AF-1FAB5FA0DCAC}"/>
          </ac:grpSpMkLst>
        </pc:grpChg>
        <pc:grpChg chg="add mod">
          <ac:chgData name="WANG, JINDI" userId="ea8404ab-9c0b-4ef0-84e8-d5d0e8f385d9" providerId="ADAL" clId="{7F459685-9BB8-4008-A740-A32A5AD6112D}" dt="2024-01-30T13:15:51.630" v="273" actId="465"/>
          <ac:grpSpMkLst>
            <pc:docMk/>
            <pc:sldMk cId="2075673786" sldId="261"/>
            <ac:grpSpMk id="21" creationId="{A4B74986-2B6E-003A-5988-8E378EE747E9}"/>
          </ac:grpSpMkLst>
        </pc:grpChg>
        <pc:grpChg chg="add mod">
          <ac:chgData name="WANG, JINDI" userId="ea8404ab-9c0b-4ef0-84e8-d5d0e8f385d9" providerId="ADAL" clId="{7F459685-9BB8-4008-A740-A32A5AD6112D}" dt="2024-01-30T13:16:31.751" v="276" actId="12788"/>
          <ac:grpSpMkLst>
            <pc:docMk/>
            <pc:sldMk cId="2075673786" sldId="261"/>
            <ac:grpSpMk id="22" creationId="{F52F4B75-4EF6-6602-CC2E-21F94A3A61EB}"/>
          </ac:grpSpMkLst>
        </pc:grpChg>
        <pc:picChg chg="add mod modCrop">
          <ac:chgData name="WANG, JINDI" userId="ea8404ab-9c0b-4ef0-84e8-d5d0e8f385d9" providerId="ADAL" clId="{7F459685-9BB8-4008-A740-A32A5AD6112D}" dt="2024-01-30T13:15:17.305" v="269" actId="164"/>
          <ac:picMkLst>
            <pc:docMk/>
            <pc:sldMk cId="2075673786" sldId="261"/>
            <ac:picMk id="4" creationId="{C71E0764-C08B-1B7F-F46A-59D1652D79FA}"/>
          </ac:picMkLst>
        </pc:picChg>
        <pc:picChg chg="add mod">
          <ac:chgData name="WANG, JINDI" userId="ea8404ab-9c0b-4ef0-84e8-d5d0e8f385d9" providerId="ADAL" clId="{7F459685-9BB8-4008-A740-A32A5AD6112D}" dt="2024-01-30T13:14:32.750" v="261" actId="164"/>
          <ac:picMkLst>
            <pc:docMk/>
            <pc:sldMk cId="2075673786" sldId="261"/>
            <ac:picMk id="5" creationId="{A1FD0C69-E808-292B-32ED-419C622D891F}"/>
          </ac:picMkLst>
        </pc:picChg>
        <pc:picChg chg="add mod">
          <ac:chgData name="WANG, JINDI" userId="ea8404ab-9c0b-4ef0-84e8-d5d0e8f385d9" providerId="ADAL" clId="{7F459685-9BB8-4008-A740-A32A5AD6112D}" dt="2024-01-30T13:15:24.088" v="270" actId="164"/>
          <ac:picMkLst>
            <pc:docMk/>
            <pc:sldMk cId="2075673786" sldId="261"/>
            <ac:picMk id="7" creationId="{6AEF8A9A-F8FD-4327-802D-FE71DA340480}"/>
          </ac:picMkLst>
        </pc:picChg>
        <pc:picChg chg="mod">
          <ac:chgData name="WANG, JINDI" userId="ea8404ab-9c0b-4ef0-84e8-d5d0e8f385d9" providerId="ADAL" clId="{7F459685-9BB8-4008-A740-A32A5AD6112D}" dt="2024-01-30T13:14:36.968" v="263" actId="1076"/>
          <ac:picMkLst>
            <pc:docMk/>
            <pc:sldMk cId="2075673786" sldId="261"/>
            <ac:picMk id="29" creationId="{DBCFAEC5-E9C9-FA67-362D-ED8B093B571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3D882B-D38E-827E-37DA-EA39670737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a:extLst>
              <a:ext uri="{FF2B5EF4-FFF2-40B4-BE49-F238E27FC236}">
                <a16:creationId xmlns:a16="http://schemas.microsoft.com/office/drawing/2014/main" id="{7CE52167-26E0-EDC8-80CF-86EA91AC00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6B558E-19AF-4C4F-B204-E033384A98D3}" type="datetimeFigureOut">
              <a:rPr lang="en-CN" smtClean="0"/>
              <a:t>3/21/24</a:t>
            </a:fld>
            <a:endParaRPr lang="en-CN"/>
          </a:p>
        </p:txBody>
      </p:sp>
      <p:sp>
        <p:nvSpPr>
          <p:cNvPr id="4" name="Footer Placeholder 3">
            <a:extLst>
              <a:ext uri="{FF2B5EF4-FFF2-40B4-BE49-F238E27FC236}">
                <a16:creationId xmlns:a16="http://schemas.microsoft.com/office/drawing/2014/main" id="{97B00264-E85C-6E45-72CE-737F848191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51D2FCBC-73DF-FC98-55FA-F02F71DE42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BE517-073D-134B-9DF5-F8A8E980017D}" type="slidenum">
              <a:rPr lang="en-CN" smtClean="0"/>
              <a:t>‹#›</a:t>
            </a:fld>
            <a:endParaRPr lang="en-CN"/>
          </a:p>
        </p:txBody>
      </p:sp>
    </p:spTree>
    <p:extLst>
      <p:ext uri="{BB962C8B-B14F-4D97-AF65-F5344CB8AC3E}">
        <p14:creationId xmlns:p14="http://schemas.microsoft.com/office/powerpoint/2010/main" val="3318635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11B11-A111-A240-8F02-3EA9ECD67215}" type="datetimeFigureOut">
              <a:rPr lang="en-CN" smtClean="0"/>
              <a:t>3/21/24</a:t>
            </a:fld>
            <a:endParaRPr lang="en-C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4D384-EE25-4640-8C09-8F38BB7C049A}" type="slidenum">
              <a:rPr lang="en-CN" smtClean="0"/>
              <a:t>‹#›</a:t>
            </a:fld>
            <a:endParaRPr lang="en-CN"/>
          </a:p>
        </p:txBody>
      </p:sp>
    </p:spTree>
    <p:extLst>
      <p:ext uri="{BB962C8B-B14F-4D97-AF65-F5344CB8AC3E}">
        <p14:creationId xmlns:p14="http://schemas.microsoft.com/office/powerpoint/2010/main" val="1232539134"/>
      </p:ext>
    </p:extLst>
  </p:cSld>
  <p:clrMap bg1="lt1" tx1="dk1" bg2="lt2" tx2="dk2" accent1="accent1" accent2="accent2" accent3="accent3" accent4="accent4" accent5="accent5" accent6="accent6" hlink="hlink" folHlink="folHlink"/>
  <p:notesStyle>
    <a:lvl1pPr marL="0" algn="l" defTabSz="3018486" rtl="0" eaLnBrk="1" latinLnBrk="0" hangingPunct="1">
      <a:defRPr sz="3960" kern="1200">
        <a:solidFill>
          <a:schemeClr val="tx1"/>
        </a:solidFill>
        <a:latin typeface="+mn-lt"/>
        <a:ea typeface="+mn-ea"/>
        <a:cs typeface="+mn-cs"/>
      </a:defRPr>
    </a:lvl1pPr>
    <a:lvl2pPr marL="1509243" algn="l" defTabSz="3018486" rtl="0" eaLnBrk="1" latinLnBrk="0" hangingPunct="1">
      <a:defRPr sz="3960" kern="1200">
        <a:solidFill>
          <a:schemeClr val="tx1"/>
        </a:solidFill>
        <a:latin typeface="+mn-lt"/>
        <a:ea typeface="+mn-ea"/>
        <a:cs typeface="+mn-cs"/>
      </a:defRPr>
    </a:lvl2pPr>
    <a:lvl3pPr marL="3018486" algn="l" defTabSz="3018486" rtl="0" eaLnBrk="1" latinLnBrk="0" hangingPunct="1">
      <a:defRPr sz="3960" kern="1200">
        <a:solidFill>
          <a:schemeClr val="tx1"/>
        </a:solidFill>
        <a:latin typeface="+mn-lt"/>
        <a:ea typeface="+mn-ea"/>
        <a:cs typeface="+mn-cs"/>
      </a:defRPr>
    </a:lvl3pPr>
    <a:lvl4pPr marL="4527728" algn="l" defTabSz="3018486" rtl="0" eaLnBrk="1" latinLnBrk="0" hangingPunct="1">
      <a:defRPr sz="3960" kern="1200">
        <a:solidFill>
          <a:schemeClr val="tx1"/>
        </a:solidFill>
        <a:latin typeface="+mn-lt"/>
        <a:ea typeface="+mn-ea"/>
        <a:cs typeface="+mn-cs"/>
      </a:defRPr>
    </a:lvl4pPr>
    <a:lvl5pPr marL="6036966" algn="l" defTabSz="3018486" rtl="0" eaLnBrk="1" latinLnBrk="0" hangingPunct="1">
      <a:defRPr sz="3960" kern="1200">
        <a:solidFill>
          <a:schemeClr val="tx1"/>
        </a:solidFill>
        <a:latin typeface="+mn-lt"/>
        <a:ea typeface="+mn-ea"/>
        <a:cs typeface="+mn-cs"/>
      </a:defRPr>
    </a:lvl5pPr>
    <a:lvl6pPr marL="7546208" algn="l" defTabSz="3018486" rtl="0" eaLnBrk="1" latinLnBrk="0" hangingPunct="1">
      <a:defRPr sz="3960" kern="1200">
        <a:solidFill>
          <a:schemeClr val="tx1"/>
        </a:solidFill>
        <a:latin typeface="+mn-lt"/>
        <a:ea typeface="+mn-ea"/>
        <a:cs typeface="+mn-cs"/>
      </a:defRPr>
    </a:lvl6pPr>
    <a:lvl7pPr marL="9055451" algn="l" defTabSz="3018486" rtl="0" eaLnBrk="1" latinLnBrk="0" hangingPunct="1">
      <a:defRPr sz="3960" kern="1200">
        <a:solidFill>
          <a:schemeClr val="tx1"/>
        </a:solidFill>
        <a:latin typeface="+mn-lt"/>
        <a:ea typeface="+mn-ea"/>
        <a:cs typeface="+mn-cs"/>
      </a:defRPr>
    </a:lvl7pPr>
    <a:lvl8pPr marL="10564688" algn="l" defTabSz="3018486" rtl="0" eaLnBrk="1" latinLnBrk="0" hangingPunct="1">
      <a:defRPr sz="3960" kern="1200">
        <a:solidFill>
          <a:schemeClr val="tx1"/>
        </a:solidFill>
        <a:latin typeface="+mn-lt"/>
        <a:ea typeface="+mn-ea"/>
        <a:cs typeface="+mn-cs"/>
      </a:defRPr>
    </a:lvl8pPr>
    <a:lvl9pPr marL="12073931" algn="l" defTabSz="3018486" rtl="0" eaLnBrk="1" latinLnBrk="0" hangingPunct="1">
      <a:defRPr sz="39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420751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349129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404372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2266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175610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403493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311826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210778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54688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83341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EA6E1DD-C589-44A4-B774-5C71ED738215}"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191181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EA6E1DD-C589-44A4-B774-5C71ED738215}" type="datetimeFigureOut">
              <a:rPr lang="zh-CN" altLang="en-US" smtClean="0"/>
              <a:t>2024/3/21</a:t>
            </a:fld>
            <a:endParaRPr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36ABD39-FC04-44CC-B893-29BE6501F1D3}" type="slidenum">
              <a:rPr lang="zh-CN" altLang="en-US" smtClean="0"/>
              <a:t>‹#›</a:t>
            </a:fld>
            <a:endParaRPr lang="zh-CN" altLang="en-US"/>
          </a:p>
        </p:txBody>
      </p:sp>
    </p:spTree>
    <p:extLst>
      <p:ext uri="{BB962C8B-B14F-4D97-AF65-F5344CB8AC3E}">
        <p14:creationId xmlns:p14="http://schemas.microsoft.com/office/powerpoint/2010/main" val="39399554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C3BDE6B-0466-F777-06A1-48036E8AE6E4}"/>
              </a:ext>
            </a:extLst>
          </p:cNvPr>
          <p:cNvSpPr>
            <a:spLocks noGrp="1"/>
          </p:cNvSpPr>
          <p:nvPr>
            <p:ph type="title"/>
          </p:nvPr>
        </p:nvSpPr>
        <p:spPr>
          <a:xfrm>
            <a:off x="3934691" y="803512"/>
            <a:ext cx="23137092" cy="3362088"/>
          </a:xfrm>
        </p:spPr>
        <p:txBody>
          <a:bodyPr>
            <a:noAutofit/>
          </a:bodyPr>
          <a:lstStyle/>
          <a:p>
            <a:r>
              <a:rPr lang="en-US" altLang="zh-CN" sz="5400" b="1" dirty="0">
                <a:latin typeface="Arial" panose="020B0604020202020204" pitchFamily="34" charset="0"/>
                <a:cs typeface="Arial" panose="020B0604020202020204" pitchFamily="34" charset="0"/>
              </a:rPr>
              <a:t>Comparative Efficacy of 2D and 3D Virtual Reality Games in American Sign Language Learning</a:t>
            </a:r>
            <a:endParaRPr lang="en-CN" sz="5400" b="1" dirty="0">
              <a:latin typeface="Arial" panose="020B0604020202020204" pitchFamily="34" charset="0"/>
              <a:cs typeface="Arial" panose="020B0604020202020204" pitchFamily="34" charset="0"/>
            </a:endParaRPr>
          </a:p>
        </p:txBody>
      </p:sp>
      <p:sp>
        <p:nvSpPr>
          <p:cNvPr id="2" name="Shape 44">
            <a:extLst>
              <a:ext uri="{FF2B5EF4-FFF2-40B4-BE49-F238E27FC236}">
                <a16:creationId xmlns:a16="http://schemas.microsoft.com/office/drawing/2014/main" id="{DCFE8B7A-0AF8-033A-B8AF-B0EC95E3272D}"/>
              </a:ext>
            </a:extLst>
          </p:cNvPr>
          <p:cNvSpPr txBox="1">
            <a:spLocks/>
          </p:cNvSpPr>
          <p:nvPr/>
        </p:nvSpPr>
        <p:spPr>
          <a:xfrm>
            <a:off x="15137606" y="4668582"/>
            <a:ext cx="13227153" cy="2952662"/>
          </a:xfrm>
          <a:prstGeom prst="rect">
            <a:avLst/>
          </a:prstGeom>
          <a:effectLst/>
        </p:spPr>
        <p:txBody>
          <a:bodyPr>
            <a:noAutofit/>
          </a:bodyPr>
          <a:lstStyle>
            <a:lvl1pPr marL="228600" marR="0" indent="-228600" algn="l" defTabSz="914400" rtl="0" latinLnBrk="0">
              <a:lnSpc>
                <a:spcPct val="90000"/>
              </a:lnSpc>
              <a:spcBef>
                <a:spcPts val="1000"/>
              </a:spcBef>
              <a:spcAft>
                <a:spcPts val="0"/>
              </a:spcAft>
              <a:buClr>
                <a:srgbClr val="EF6230"/>
              </a:buClr>
              <a:buSzPct val="100000"/>
              <a:buFont typeface="Arial"/>
              <a:buChar char="•"/>
              <a:tabLst/>
              <a:defRPr sz="2800" b="0" i="0" u="none" strike="noStrike" cap="none" spc="0" baseline="0">
                <a:ln>
                  <a:noFill/>
                </a:ln>
                <a:solidFill>
                  <a:srgbClr val="050505"/>
                </a:solidFill>
                <a:uFillTx/>
                <a:latin typeface="+mn-lt"/>
                <a:ea typeface="+mn-ea"/>
                <a:cs typeface="+mn-cs"/>
                <a:sym typeface="Calibri"/>
              </a:defRPr>
            </a:lvl1pPr>
            <a:lvl2pPr marL="542925" marR="0" indent="-265113" algn="l" defTabSz="914400" rtl="0" latinLnBrk="0">
              <a:lnSpc>
                <a:spcPct val="90000"/>
              </a:lnSpc>
              <a:spcBef>
                <a:spcPts val="1000"/>
              </a:spcBef>
              <a:spcAft>
                <a:spcPts val="0"/>
              </a:spcAft>
              <a:buClr>
                <a:srgbClr val="EF6230"/>
              </a:buClr>
              <a:buSzPct val="100000"/>
              <a:buFont typeface="Arial"/>
              <a:buChar char="•"/>
              <a:tabLst/>
              <a:defRPr sz="2400" b="0" i="0" u="none" strike="noStrike" cap="none" spc="0" baseline="0">
                <a:ln>
                  <a:noFill/>
                </a:ln>
                <a:solidFill>
                  <a:srgbClr val="050505"/>
                </a:solidFill>
                <a:uFillTx/>
                <a:latin typeface="+mn-lt"/>
                <a:ea typeface="+mn-ea"/>
                <a:cs typeface="+mn-cs"/>
                <a:sym typeface="Calibri"/>
              </a:defRPr>
            </a:lvl2pPr>
            <a:lvl3pPr marL="808038" marR="0" indent="-222250" algn="l" defTabSz="914400" rtl="0" latinLnBrk="0">
              <a:lnSpc>
                <a:spcPct val="90000"/>
              </a:lnSpc>
              <a:spcBef>
                <a:spcPts val="1000"/>
              </a:spcBef>
              <a:spcAft>
                <a:spcPts val="0"/>
              </a:spcAft>
              <a:buClr>
                <a:srgbClr val="EF6230"/>
              </a:buClr>
              <a:buSzPct val="100000"/>
              <a:buFont typeface="Arial"/>
              <a:buChar char="•"/>
              <a:tabLst/>
              <a:defRPr sz="2000" b="0" i="0" u="none" strike="noStrike" cap="none" spc="0" baseline="0">
                <a:ln>
                  <a:noFill/>
                </a:ln>
                <a:solidFill>
                  <a:srgbClr val="050505"/>
                </a:solidFill>
                <a:uFillTx/>
                <a:latin typeface="+mn-lt"/>
                <a:ea typeface="+mn-ea"/>
                <a:cs typeface="+mn-cs"/>
                <a:sym typeface="Calibri"/>
              </a:defRPr>
            </a:lvl3pPr>
            <a:lvl4pPr marL="1381125" marR="0" indent="-307975" algn="l" defTabSz="914400" rtl="0" latinLnBrk="0">
              <a:lnSpc>
                <a:spcPct val="90000"/>
              </a:lnSpc>
              <a:spcBef>
                <a:spcPts val="1000"/>
              </a:spcBef>
              <a:spcAft>
                <a:spcPts val="0"/>
              </a:spcAft>
              <a:buClr>
                <a:srgbClr val="EF6230"/>
              </a:buClr>
              <a:buSzPct val="100000"/>
              <a:buFont typeface="Arial"/>
              <a:buChar char="•"/>
              <a:tabLst/>
              <a:defRPr sz="2000" b="0" i="0" u="none" strike="noStrike" cap="none" spc="0" baseline="0">
                <a:ln>
                  <a:noFill/>
                </a:ln>
                <a:solidFill>
                  <a:srgbClr val="050505"/>
                </a:solidFill>
                <a:uFillTx/>
                <a:latin typeface="+mn-lt"/>
                <a:ea typeface="+mn-ea"/>
                <a:cs typeface="+mn-cs"/>
                <a:sym typeface="Calibri"/>
              </a:defRPr>
            </a:lvl4pPr>
            <a:lvl5pPr marL="1743075" marR="0" indent="-320675" algn="l" defTabSz="914400" rtl="0" latinLnBrk="0">
              <a:lnSpc>
                <a:spcPct val="90000"/>
              </a:lnSpc>
              <a:spcBef>
                <a:spcPts val="1000"/>
              </a:spcBef>
              <a:spcAft>
                <a:spcPts val="0"/>
              </a:spcAft>
              <a:buClr>
                <a:srgbClr val="EF6230"/>
              </a:buClr>
              <a:buSzPct val="100000"/>
              <a:buFont typeface="Arial"/>
              <a:buChar char="•"/>
              <a:tabLst/>
              <a:defRPr sz="2000" b="0" i="0" u="none" strike="noStrike" cap="none" spc="0" baseline="0">
                <a:ln>
                  <a:noFill/>
                </a:ln>
                <a:solidFill>
                  <a:srgbClr val="050505"/>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9pPr>
          </a:lstStyle>
          <a:p>
            <a:pPr algn="just" rtl="0">
              <a:spcBef>
                <a:spcPts val="0"/>
              </a:spcBef>
              <a:spcAft>
                <a:spcPts val="0"/>
              </a:spcAft>
            </a:pPr>
            <a:r>
              <a:rPr lang="en-GB" altLang="zh-CN" sz="3600" b="1" i="0" u="none" strike="noStrike" dirty="0">
                <a:effectLst/>
                <a:latin typeface="Arial" panose="020B0604020202020204" pitchFamily="34" charset="0"/>
                <a:cs typeface="Arial" panose="020B0604020202020204" pitchFamily="34" charset="0"/>
              </a:rPr>
              <a:t>Jindi </a:t>
            </a:r>
            <a:r>
              <a:rPr lang="en-GB" altLang="zh-CN" sz="3600" b="1" i="0" u="none" strike="noStrike" dirty="0" err="1">
                <a:effectLst/>
                <a:latin typeface="Arial" panose="020B0604020202020204" pitchFamily="34" charset="0"/>
                <a:cs typeface="Arial" panose="020B0604020202020204" pitchFamily="34" charset="0"/>
              </a:rPr>
              <a:t>Wang,</a:t>
            </a:r>
            <a:r>
              <a:rPr lang="en-GB" altLang="zh-CN" sz="3600" b="0" i="0" u="none" strike="noStrike" dirty="0">
                <a:effectLst/>
                <a:latin typeface="Arial" panose="020B0604020202020204" pitchFamily="34" charset="0"/>
                <a:cs typeface="Arial" panose="020B0604020202020204" pitchFamily="34" charset="0"/>
              </a:rPr>
              <a:t> </a:t>
            </a:r>
            <a:r>
              <a:rPr lang="en-GB" altLang="zh-CN" sz="3600" b="0" i="0" u="none" strike="noStrike" dirty="0">
                <a:solidFill>
                  <a:srgbClr val="595959"/>
                </a:solidFill>
                <a:effectLst/>
                <a:latin typeface="Arial" panose="020B0604020202020204" pitchFamily="34" charset="0"/>
                <a:cs typeface="Arial" panose="020B0604020202020204" pitchFamily="34" charset="0"/>
              </a:rPr>
              <a:t>Durham University</a:t>
            </a:r>
          </a:p>
          <a:p>
            <a:pPr algn="just" rtl="0">
              <a:spcBef>
                <a:spcPts val="0"/>
              </a:spcBef>
              <a:spcAft>
                <a:spcPts val="0"/>
              </a:spcAft>
            </a:pPr>
            <a:r>
              <a:rPr lang="en-GB" altLang="zh-CN" sz="3600" b="1" i="0" u="none" strike="noStrike" dirty="0">
                <a:effectLst/>
                <a:latin typeface="Arial" panose="020B0604020202020204" pitchFamily="34" charset="0"/>
                <a:cs typeface="Arial" panose="020B0604020202020204" pitchFamily="34" charset="0"/>
              </a:rPr>
              <a:t>Ioannis </a:t>
            </a:r>
            <a:r>
              <a:rPr lang="en-GB" altLang="zh-CN" sz="3600" b="1" i="0" u="none" strike="noStrike" dirty="0" err="1">
                <a:effectLst/>
                <a:latin typeface="Arial" panose="020B0604020202020204" pitchFamily="34" charset="0"/>
                <a:cs typeface="Arial" panose="020B0604020202020204" pitchFamily="34" charset="0"/>
              </a:rPr>
              <a:t>Ivrissimtzis</a:t>
            </a:r>
            <a:r>
              <a:rPr lang="en-GB" altLang="zh-CN" sz="3600" dirty="0">
                <a:latin typeface="Arial" panose="020B0604020202020204" pitchFamily="34" charset="0"/>
                <a:cs typeface="Arial" panose="020B0604020202020204" pitchFamily="34" charset="0"/>
              </a:rPr>
              <a:t>,</a:t>
            </a:r>
            <a:r>
              <a:rPr lang="en-GB" altLang="zh-CN" sz="3600" b="0" i="0" u="none" strike="noStrike" dirty="0">
                <a:effectLst/>
                <a:latin typeface="Arial" panose="020B0604020202020204" pitchFamily="34" charset="0"/>
                <a:cs typeface="Arial" panose="020B0604020202020204" pitchFamily="34" charset="0"/>
              </a:rPr>
              <a:t> </a:t>
            </a:r>
            <a:r>
              <a:rPr lang="en-GB" altLang="zh-CN" sz="3600" b="0" i="0" u="none" strike="noStrike" dirty="0">
                <a:solidFill>
                  <a:srgbClr val="595959"/>
                </a:solidFill>
                <a:effectLst/>
                <a:latin typeface="Arial" panose="020B0604020202020204" pitchFamily="34" charset="0"/>
                <a:cs typeface="Arial" panose="020B0604020202020204" pitchFamily="34" charset="0"/>
              </a:rPr>
              <a:t>Durham University</a:t>
            </a:r>
          </a:p>
          <a:p>
            <a:pPr algn="just" rtl="0">
              <a:spcBef>
                <a:spcPts val="0"/>
              </a:spcBef>
              <a:spcAft>
                <a:spcPts val="0"/>
              </a:spcAft>
            </a:pPr>
            <a:r>
              <a:rPr lang="en-GB" altLang="zh-CN" sz="3600" b="1" i="0" u="none" strike="noStrike" dirty="0" err="1">
                <a:effectLst/>
                <a:latin typeface="Arial" panose="020B0604020202020204" pitchFamily="34" charset="0"/>
                <a:cs typeface="Arial" panose="020B0604020202020204" pitchFamily="34" charset="0"/>
              </a:rPr>
              <a:t>Zhaoxing</a:t>
            </a:r>
            <a:r>
              <a:rPr lang="en-GB" altLang="zh-CN" sz="3600" b="1" i="0" u="none" strike="noStrike" dirty="0">
                <a:effectLst/>
                <a:latin typeface="Arial" panose="020B0604020202020204" pitchFamily="34" charset="0"/>
                <a:cs typeface="Arial" panose="020B0604020202020204" pitchFamily="34" charset="0"/>
              </a:rPr>
              <a:t> Li</a:t>
            </a:r>
            <a:r>
              <a:rPr lang="en-GB" altLang="zh-CN" sz="3600" dirty="0">
                <a:latin typeface="Arial" panose="020B0604020202020204" pitchFamily="34" charset="0"/>
                <a:cs typeface="Arial" panose="020B0604020202020204" pitchFamily="34" charset="0"/>
              </a:rPr>
              <a:t>,</a:t>
            </a:r>
            <a:r>
              <a:rPr lang="en-GB" altLang="zh-CN" sz="3600" b="0" i="0" u="none" strike="noStrike" dirty="0">
                <a:effectLst/>
                <a:latin typeface="Arial" panose="020B0604020202020204" pitchFamily="34" charset="0"/>
                <a:cs typeface="Arial" panose="020B0604020202020204" pitchFamily="34" charset="0"/>
              </a:rPr>
              <a:t> </a:t>
            </a:r>
            <a:r>
              <a:rPr lang="en-GB" altLang="zh-CN" sz="3600" b="0" i="0" u="none" strike="noStrike" dirty="0">
                <a:solidFill>
                  <a:srgbClr val="595959"/>
                </a:solidFill>
                <a:effectLst/>
                <a:latin typeface="Arial" panose="020B0604020202020204" pitchFamily="34" charset="0"/>
                <a:cs typeface="Arial" panose="020B0604020202020204" pitchFamily="34" charset="0"/>
              </a:rPr>
              <a:t>University of Southampton</a:t>
            </a:r>
          </a:p>
          <a:p>
            <a:pPr algn="just" rtl="0">
              <a:spcBef>
                <a:spcPts val="0"/>
              </a:spcBef>
              <a:spcAft>
                <a:spcPts val="0"/>
              </a:spcAft>
            </a:pPr>
            <a:r>
              <a:rPr lang="en-GB" altLang="zh-CN" sz="3600" b="1" i="0" u="none" strike="noStrike" dirty="0">
                <a:effectLst/>
                <a:latin typeface="Arial" panose="020B0604020202020204" pitchFamily="34" charset="0"/>
                <a:cs typeface="Arial" panose="020B0604020202020204" pitchFamily="34" charset="0"/>
              </a:rPr>
              <a:t>Lei Shi</a:t>
            </a:r>
            <a:r>
              <a:rPr lang="en-GB" altLang="zh-CN" sz="3600" dirty="0">
                <a:latin typeface="Arial" panose="020B0604020202020204" pitchFamily="34" charset="0"/>
                <a:cs typeface="Arial" panose="020B0604020202020204" pitchFamily="34" charset="0"/>
              </a:rPr>
              <a:t>,</a:t>
            </a:r>
            <a:r>
              <a:rPr lang="en-GB" altLang="zh-CN" sz="3600" b="0" i="0" u="none" strike="noStrike" dirty="0">
                <a:effectLst/>
                <a:latin typeface="Arial" panose="020B0604020202020204" pitchFamily="34" charset="0"/>
                <a:cs typeface="Arial" panose="020B0604020202020204" pitchFamily="34" charset="0"/>
              </a:rPr>
              <a:t> </a:t>
            </a:r>
            <a:r>
              <a:rPr lang="en-GB" altLang="zh-CN" sz="3600" b="0" i="0" u="none" strike="noStrike" dirty="0">
                <a:solidFill>
                  <a:srgbClr val="595959"/>
                </a:solidFill>
                <a:effectLst/>
                <a:latin typeface="Arial" panose="020B0604020202020204" pitchFamily="34" charset="0"/>
                <a:cs typeface="Arial" panose="020B0604020202020204" pitchFamily="34" charset="0"/>
              </a:rPr>
              <a:t>Newcastle University</a:t>
            </a:r>
          </a:p>
          <a:p>
            <a:pPr algn="just" rtl="0">
              <a:spcBef>
                <a:spcPts val="0"/>
              </a:spcBef>
              <a:spcAft>
                <a:spcPts val="0"/>
              </a:spcAft>
            </a:pPr>
            <a:endParaRPr lang="en-GB" altLang="zh-CN" sz="3600" dirty="0">
              <a:solidFill>
                <a:srgbClr val="595959"/>
              </a:solidFill>
              <a:latin typeface="Arial" panose="020B0604020202020204" pitchFamily="34" charset="0"/>
              <a:cs typeface="Arial" panose="020B0604020202020204" pitchFamily="34" charset="0"/>
            </a:endParaRPr>
          </a:p>
          <a:p>
            <a:pPr algn="just">
              <a:spcBef>
                <a:spcPts val="0"/>
              </a:spcBef>
            </a:pPr>
            <a:r>
              <a:rPr lang="en-GB" altLang="zh-CN" sz="3600" b="1" i="1" dirty="0">
                <a:latin typeface="Arial" panose="020B0604020202020204" pitchFamily="34" charset="0"/>
                <a:cs typeface="Arial" panose="020B0604020202020204" pitchFamily="34" charset="0"/>
              </a:rPr>
              <a:t>Contact: jindi.wang@durham.ac.uk</a:t>
            </a:r>
          </a:p>
          <a:p>
            <a:pPr algn="just" rtl="0">
              <a:spcBef>
                <a:spcPts val="0"/>
              </a:spcBef>
              <a:spcAft>
                <a:spcPts val="0"/>
              </a:spcAft>
            </a:pPr>
            <a:endParaRPr lang="en-GB" altLang="zh-CN" sz="3600" b="0" i="0" u="none" strike="noStrike" dirty="0">
              <a:solidFill>
                <a:srgbClr val="595959"/>
              </a:solidFill>
              <a:effectLst/>
              <a:latin typeface="Arial" panose="020B0604020202020204" pitchFamily="34" charset="0"/>
              <a:cs typeface="Arial" panose="020B0604020202020204" pitchFamily="34" charset="0"/>
            </a:endParaRPr>
          </a:p>
        </p:txBody>
      </p:sp>
      <p:sp>
        <p:nvSpPr>
          <p:cNvPr id="3" name="Rounded Rectangle 38">
            <a:extLst>
              <a:ext uri="{FF2B5EF4-FFF2-40B4-BE49-F238E27FC236}">
                <a16:creationId xmlns:a16="http://schemas.microsoft.com/office/drawing/2014/main" id="{00C0E70B-16D6-8AA8-5B80-1CD3F3F7FA06}"/>
              </a:ext>
            </a:extLst>
          </p:cNvPr>
          <p:cNvSpPr/>
          <p:nvPr/>
        </p:nvSpPr>
        <p:spPr>
          <a:xfrm>
            <a:off x="304800" y="3825965"/>
            <a:ext cx="14367935" cy="5247110"/>
          </a:xfrm>
          <a:prstGeom prst="roundRect">
            <a:avLst/>
          </a:prstGeom>
          <a:solidFill>
            <a:schemeClr val="bg2">
              <a:lumMod val="75000"/>
              <a:alpha val="5027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3600" b="1" i="0" dirty="0">
                <a:solidFill>
                  <a:schemeClr val="tx1"/>
                </a:solidFill>
                <a:effectLst/>
                <a:latin typeface="Arial" panose="020B0604020202020204" pitchFamily="34" charset="0"/>
                <a:cs typeface="Arial" panose="020B0604020202020204" pitchFamily="34" charset="0"/>
              </a:rPr>
              <a:t>Abstract</a:t>
            </a:r>
            <a:r>
              <a:rPr lang="en-US" altLang="zh-CN" sz="2800" b="1" i="0" dirty="0">
                <a:solidFill>
                  <a:schemeClr val="tx1"/>
                </a:solidFill>
                <a:effectLst/>
                <a:latin typeface="Arial" panose="020B0604020202020204" pitchFamily="34" charset="0"/>
                <a:cs typeface="Arial" panose="020B0604020202020204" pitchFamily="34" charset="0"/>
              </a:rPr>
              <a:t>:</a:t>
            </a:r>
            <a:r>
              <a:rPr lang="en-US" altLang="zh-CN" sz="2800" b="0" i="0" dirty="0">
                <a:solidFill>
                  <a:schemeClr val="tx1"/>
                </a:solidFill>
                <a:effectLst/>
                <a:latin typeface="Arial" panose="020B0604020202020204" pitchFamily="34" charset="0"/>
                <a:cs typeface="Arial" panose="020B0604020202020204" pitchFamily="34" charset="0"/>
              </a:rPr>
              <a:t> </a:t>
            </a:r>
            <a:r>
              <a:rPr lang="en-US" altLang="zh-CN" sz="2800" i="0" dirty="0">
                <a:solidFill>
                  <a:schemeClr val="tx1"/>
                </a:solidFill>
                <a:effectLst/>
                <a:latin typeface="Arial" panose="020B0604020202020204" pitchFamily="34" charset="0"/>
                <a:cs typeface="Arial" panose="020B0604020202020204" pitchFamily="34" charset="0"/>
              </a:rPr>
              <a:t>With ongoing advancements in virtual reality and gamification, researchers have started exploring their application in sign language learning, aiming at enhancing communication between hearing individuals and the deaf community. This study compares the impact of 2D and 3D games on American Sign Language (ASL) learning, using questionnaires to assess user experience. Results show that 3D games enhance engagement, attractiveness, usability, and efficiency, although user performance remains similar in both environments. The findings suggest the potential of 3D game-based approaches to improve ASL learning experiences while also identifying areas for enhancing their dependability and clarity.</a:t>
            </a:r>
            <a:endParaRPr lang="en-US" altLang="zh-CN" sz="2800" dirty="0">
              <a:solidFill>
                <a:schemeClr val="tx1"/>
              </a:solidFill>
              <a:latin typeface="Arial" panose="020B0604020202020204" pitchFamily="34" charset="0"/>
              <a:cs typeface="Arial" panose="020B0604020202020204" pitchFamily="34" charset="0"/>
            </a:endParaRPr>
          </a:p>
          <a:p>
            <a:pPr algn="ctr"/>
            <a:endParaRPr lang="en-US" sz="2800" dirty="0">
              <a:latin typeface="Arial" panose="020B0604020202020204" pitchFamily="34" charset="0"/>
              <a:cs typeface="Arial" panose="020B0604020202020204" pitchFamily="34" charset="0"/>
            </a:endParaRPr>
          </a:p>
        </p:txBody>
      </p:sp>
      <p:sp>
        <p:nvSpPr>
          <p:cNvPr id="11" name="Rounded Rectangle 40">
            <a:extLst>
              <a:ext uri="{FF2B5EF4-FFF2-40B4-BE49-F238E27FC236}">
                <a16:creationId xmlns:a16="http://schemas.microsoft.com/office/drawing/2014/main" id="{7D66C37F-31DD-C620-2BA9-038707C72537}"/>
              </a:ext>
            </a:extLst>
          </p:cNvPr>
          <p:cNvSpPr/>
          <p:nvPr/>
        </p:nvSpPr>
        <p:spPr>
          <a:xfrm>
            <a:off x="304800" y="15219248"/>
            <a:ext cx="13288955" cy="4950995"/>
          </a:xfrm>
          <a:prstGeom prst="roundRect">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Introduction</a:t>
            </a:r>
            <a:r>
              <a:rPr lang="en-US" altLang="zh-CN" sz="2800" b="1" dirty="0">
                <a:solidFill>
                  <a:schemeClr val="tx1"/>
                </a:solidFill>
                <a:latin typeface="Arial" panose="020B0604020202020204" pitchFamily="34" charset="0"/>
                <a:cs typeface="Arial" panose="020B0604020202020204" pitchFamily="34" charset="0"/>
              </a:rPr>
              <a:t> </a:t>
            </a:r>
          </a:p>
          <a:p>
            <a:pPr algn="just"/>
            <a:r>
              <a:rPr lang="en-US" altLang="zh-CN" sz="2800" b="0" i="0" dirty="0">
                <a:solidFill>
                  <a:srgbClr val="0D0D0D"/>
                </a:solidFill>
                <a:effectLst/>
                <a:latin typeface="Arial" panose="020B0604020202020204" pitchFamily="34" charset="0"/>
                <a:cs typeface="Arial" panose="020B0604020202020204" pitchFamily="34" charset="0"/>
              </a:rPr>
              <a:t>This poster presents a comparative study of 2D and 3D game-based environments in teaching American Sign Language (ASL) numbers. Our research addresses a gap in understanding how different virtual environments affect learning outcomes, user experience, and system usability in ASL education. By contrasting 2D and 3D settings, we aim to uncover insights that can guide the development of more effective and inclusive digital learning tools. This study is particularly relevant for designing accessible educational technologies that cater to diverse learning needs, contributing to a more inclusive approach in language learning and technology design.</a:t>
            </a:r>
            <a:endParaRPr lang="en-US" sz="2800" dirty="0">
              <a:solidFill>
                <a:schemeClr val="tx1"/>
              </a:solidFill>
              <a:latin typeface="Arial" panose="020B0604020202020204" pitchFamily="34" charset="0"/>
              <a:cs typeface="Arial" panose="020B0604020202020204" pitchFamily="34" charset="0"/>
            </a:endParaRPr>
          </a:p>
        </p:txBody>
      </p:sp>
      <p:sp>
        <p:nvSpPr>
          <p:cNvPr id="12" name="Rounded Rectangle 40">
            <a:extLst>
              <a:ext uri="{FF2B5EF4-FFF2-40B4-BE49-F238E27FC236}">
                <a16:creationId xmlns:a16="http://schemas.microsoft.com/office/drawing/2014/main" id="{01E5D05F-B1AC-6E62-C46E-792C86047EB6}"/>
              </a:ext>
            </a:extLst>
          </p:cNvPr>
          <p:cNvSpPr/>
          <p:nvPr/>
        </p:nvSpPr>
        <p:spPr>
          <a:xfrm>
            <a:off x="304800" y="20620348"/>
            <a:ext cx="13227797" cy="9719469"/>
          </a:xfrm>
          <a:prstGeom prst="roundRect">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Implementation</a:t>
            </a:r>
          </a:p>
          <a:p>
            <a:pPr algn="just"/>
            <a:r>
              <a:rPr lang="en-US" altLang="zh-CN" sz="2800" b="1" i="0" dirty="0">
                <a:solidFill>
                  <a:srgbClr val="0D0D0D"/>
                </a:solidFill>
                <a:effectLst/>
                <a:latin typeface="Arial" panose="020B0604020202020204" pitchFamily="34" charset="0"/>
                <a:cs typeface="Arial" panose="020B0604020202020204" pitchFamily="34" charset="0"/>
              </a:rPr>
              <a:t>Game Design</a:t>
            </a:r>
            <a:r>
              <a:rPr lang="en-US" altLang="zh-CN" sz="2800" b="0" i="0" dirty="0">
                <a:solidFill>
                  <a:srgbClr val="0D0D0D"/>
                </a:solidFill>
                <a:effectLst/>
                <a:latin typeface="Arial" panose="020B0604020202020204" pitchFamily="34" charset="0"/>
                <a:cs typeface="Arial" panose="020B0604020202020204" pitchFamily="34" charset="0"/>
              </a:rPr>
              <a:t>: Our study features two versions of a "whack-a-mole" style game designed for learning ASL numbers 0-9. The 2D version presents a simple grid interface on a standard display, while the 3D version utilizes virtual reality (VR) for an immersive experience. Both versions share a common gameplay mechanic: players "whack" a mole by correctly signing the ASL number corresponding to its location.</a:t>
            </a:r>
          </a:p>
          <a:p>
            <a:pPr algn="just"/>
            <a:r>
              <a:rPr lang="en-US" altLang="zh-CN" sz="2800" b="1" i="0" dirty="0">
                <a:solidFill>
                  <a:srgbClr val="0D0D0D"/>
                </a:solidFill>
                <a:effectLst/>
                <a:latin typeface="Arial" panose="020B0604020202020204" pitchFamily="34" charset="0"/>
                <a:cs typeface="Arial" panose="020B0604020202020204" pitchFamily="34" charset="0"/>
              </a:rPr>
              <a:t>Technology</a:t>
            </a:r>
            <a:r>
              <a:rPr lang="en-US" altLang="zh-CN" sz="2800" b="0" i="0" dirty="0">
                <a:solidFill>
                  <a:srgbClr val="0D0D0D"/>
                </a:solidFill>
                <a:effectLst/>
                <a:latin typeface="Arial" panose="020B0604020202020204" pitchFamily="34" charset="0"/>
                <a:cs typeface="Arial" panose="020B0604020202020204" pitchFamily="34" charset="0"/>
              </a:rPr>
              <a:t>: The 3D game is experienced through an HTC </a:t>
            </a:r>
            <a:r>
              <a:rPr lang="en-US" altLang="zh-CN" sz="2800" b="0" i="0" dirty="0" err="1">
                <a:solidFill>
                  <a:srgbClr val="0D0D0D"/>
                </a:solidFill>
                <a:effectLst/>
                <a:latin typeface="Arial" panose="020B0604020202020204" pitchFamily="34" charset="0"/>
                <a:cs typeface="Arial" panose="020B0604020202020204" pitchFamily="34" charset="0"/>
              </a:rPr>
              <a:t>Vive</a:t>
            </a:r>
            <a:r>
              <a:rPr lang="en-US" altLang="zh-CN" sz="2800" b="0" i="0" dirty="0">
                <a:solidFill>
                  <a:srgbClr val="0D0D0D"/>
                </a:solidFill>
                <a:effectLst/>
                <a:latin typeface="Arial" panose="020B0604020202020204" pitchFamily="34" charset="0"/>
                <a:cs typeface="Arial" panose="020B0604020202020204" pitchFamily="34" charset="0"/>
              </a:rPr>
              <a:t> Pro headset, harnessing eye-tracking for interaction. Gesture recognition across both versions is powered by </a:t>
            </a:r>
            <a:r>
              <a:rPr lang="en-US" altLang="zh-CN" sz="2800" b="0" i="0" dirty="0" err="1">
                <a:solidFill>
                  <a:srgbClr val="0D0D0D"/>
                </a:solidFill>
                <a:effectLst/>
                <a:latin typeface="Arial" panose="020B0604020202020204" pitchFamily="34" charset="0"/>
                <a:cs typeface="Arial" panose="020B0604020202020204" pitchFamily="34" charset="0"/>
              </a:rPr>
              <a:t>Mediapipe</a:t>
            </a:r>
            <a:r>
              <a:rPr lang="en-US" altLang="zh-CN" sz="2800" b="0" i="0" dirty="0">
                <a:solidFill>
                  <a:srgbClr val="0D0D0D"/>
                </a:solidFill>
                <a:effectLst/>
                <a:latin typeface="Arial" panose="020B0604020202020204" pitchFamily="34" charset="0"/>
                <a:cs typeface="Arial" panose="020B0604020202020204" pitchFamily="34" charset="0"/>
              </a:rPr>
              <a:t>, a versatile open-source library, ensuring accurate tracking and interpretation of ASL signs.</a:t>
            </a:r>
          </a:p>
          <a:p>
            <a:pPr algn="just"/>
            <a:r>
              <a:rPr lang="en-US" altLang="zh-CN" sz="2800" b="1" i="0" dirty="0">
                <a:solidFill>
                  <a:srgbClr val="0D0D0D"/>
                </a:solidFill>
                <a:effectLst/>
                <a:latin typeface="Arial" panose="020B0604020202020204" pitchFamily="34" charset="0"/>
                <a:cs typeface="Arial" panose="020B0604020202020204" pitchFamily="34" charset="0"/>
              </a:rPr>
              <a:t>Gameplay Elements</a:t>
            </a:r>
            <a:r>
              <a:rPr lang="en-US" altLang="zh-CN" sz="2800" b="0" i="0" dirty="0">
                <a:solidFill>
                  <a:srgbClr val="0D0D0D"/>
                </a:solidFill>
                <a:effectLst/>
                <a:latin typeface="Arial" panose="020B0604020202020204" pitchFamily="34" charset="0"/>
                <a:cs typeface="Arial" panose="020B0604020202020204" pitchFamily="34" charset="0"/>
              </a:rPr>
              <a:t>: Both game variants challenge players to quickly and accurately sign the ASL numbers. A time limit of 3 seconds per mole encourages fast-paced play, while a total game duration of 30 seconds ensures a focused and engaging learning experience. Players earn points for correct signs, offering a quantitative measure of their learning progress.</a:t>
            </a:r>
          </a:p>
          <a:p>
            <a:pPr algn="just"/>
            <a:r>
              <a:rPr lang="en-US" altLang="zh-CN" sz="2800" b="1" i="0" dirty="0">
                <a:solidFill>
                  <a:srgbClr val="0D0D0D"/>
                </a:solidFill>
                <a:effectLst/>
                <a:latin typeface="Arial" panose="020B0604020202020204" pitchFamily="34" charset="0"/>
                <a:cs typeface="Arial" panose="020B0604020202020204" pitchFamily="34" charset="0"/>
              </a:rPr>
              <a:t>Focus on Learning</a:t>
            </a:r>
            <a:r>
              <a:rPr lang="en-US" altLang="zh-CN" sz="2800" b="0" i="0" dirty="0">
                <a:solidFill>
                  <a:srgbClr val="0D0D0D"/>
                </a:solidFill>
                <a:effectLst/>
                <a:latin typeface="Arial" panose="020B0604020202020204" pitchFamily="34" charset="0"/>
                <a:cs typeface="Arial" panose="020B0604020202020204" pitchFamily="34" charset="0"/>
              </a:rPr>
              <a:t>: The design of both versions emphasizes intuitive gameplay to minimize cognitive load and maximize focus on learning ASL. This approach aligns with the objective to make sign language learning accessible and enjoyable, leveraging the interactive nature of games.</a:t>
            </a:r>
          </a:p>
          <a:p>
            <a:pPr algn="just"/>
            <a:endParaRPr lang="en-US" altLang="zh-CN" sz="2800" dirty="0">
              <a:solidFill>
                <a:schemeClr val="tx1"/>
              </a:solidFill>
              <a:latin typeface="Arial" panose="020B0604020202020204" pitchFamily="34" charset="0"/>
              <a:cs typeface="Arial" panose="020B0604020202020204" pitchFamily="34" charset="0"/>
            </a:endParaRPr>
          </a:p>
        </p:txBody>
      </p:sp>
      <p:sp>
        <p:nvSpPr>
          <p:cNvPr id="13" name="Rounded Rectangle 40">
            <a:extLst>
              <a:ext uri="{FF2B5EF4-FFF2-40B4-BE49-F238E27FC236}">
                <a16:creationId xmlns:a16="http://schemas.microsoft.com/office/drawing/2014/main" id="{F025F297-45EB-2379-8651-976B6655037D}"/>
              </a:ext>
            </a:extLst>
          </p:cNvPr>
          <p:cNvSpPr/>
          <p:nvPr/>
        </p:nvSpPr>
        <p:spPr>
          <a:xfrm>
            <a:off x="304800" y="30795703"/>
            <a:ext cx="13227796" cy="11204548"/>
          </a:xfrm>
          <a:prstGeom prst="roundRect">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Methodology</a:t>
            </a:r>
          </a:p>
          <a:p>
            <a:pPr algn="just"/>
            <a:r>
              <a:rPr lang="en-US" altLang="zh-CN" sz="2800" b="1" i="0" dirty="0">
                <a:solidFill>
                  <a:srgbClr val="0D0D0D"/>
                </a:solidFill>
                <a:effectLst/>
                <a:latin typeface="Arial" panose="020B0604020202020204" pitchFamily="34" charset="0"/>
                <a:cs typeface="Arial" panose="020B0604020202020204" pitchFamily="34" charset="0"/>
              </a:rPr>
              <a:t>Participant Profile:</a:t>
            </a:r>
            <a:r>
              <a:rPr lang="en-US" altLang="zh-CN" sz="2800" b="0" i="0" dirty="0">
                <a:solidFill>
                  <a:srgbClr val="0D0D0D"/>
                </a:solidFill>
                <a:effectLst/>
                <a:latin typeface="Arial" panose="020B0604020202020204" pitchFamily="34" charset="0"/>
                <a:cs typeface="Arial" panose="020B0604020202020204" pitchFamily="34" charset="0"/>
              </a:rPr>
              <a:t> The study involved 24 participants, aged 23-34, with no prior experience in ASL and no hearing impairments. This demographic was chosen to assess the effectiveness of our game in introducing ASL to beginners.</a:t>
            </a:r>
          </a:p>
          <a:p>
            <a:pPr algn="just"/>
            <a:r>
              <a:rPr lang="en-US" altLang="zh-CN" sz="2800" b="1" i="0" dirty="0">
                <a:solidFill>
                  <a:srgbClr val="0D0D0D"/>
                </a:solidFill>
                <a:effectLst/>
                <a:latin typeface="Arial" panose="020B0604020202020204" pitchFamily="34" charset="0"/>
                <a:cs typeface="Arial" panose="020B0604020202020204" pitchFamily="34" charset="0"/>
              </a:rPr>
              <a:t>Study Design:</a:t>
            </a:r>
            <a:r>
              <a:rPr lang="en-US" altLang="zh-CN" sz="2800" b="0" i="0" dirty="0">
                <a:solidFill>
                  <a:srgbClr val="0D0D0D"/>
                </a:solidFill>
                <a:effectLst/>
                <a:latin typeface="Arial" panose="020B0604020202020204" pitchFamily="34" charset="0"/>
                <a:cs typeface="Arial" panose="020B0604020202020204" pitchFamily="34" charset="0"/>
              </a:rPr>
              <a:t> Participants were randomly divided into two groups to interact with either the 2D or 3D game versions. A crossover approach was employed, where participants switched between 2D and 3D environments in a second session, allowing for a comprehensive comparison of experiences across both modalities.</a:t>
            </a:r>
          </a:p>
          <a:p>
            <a:pPr algn="just"/>
            <a:r>
              <a:rPr lang="en-US" altLang="zh-CN" sz="2800" b="1" i="0" dirty="0">
                <a:solidFill>
                  <a:srgbClr val="0D0D0D"/>
                </a:solidFill>
                <a:effectLst/>
                <a:latin typeface="Arial" panose="020B0604020202020204" pitchFamily="34" charset="0"/>
                <a:cs typeface="Arial" panose="020B0604020202020204" pitchFamily="34" charset="0"/>
              </a:rPr>
              <a:t>Learning Stages:</a:t>
            </a:r>
            <a:endParaRPr lang="en-US" altLang="zh-CN" sz="2800" b="0" i="0" dirty="0">
              <a:solidFill>
                <a:srgbClr val="0D0D0D"/>
              </a:solidFill>
              <a:effectLst/>
              <a:latin typeface="Arial" panose="020B0604020202020204" pitchFamily="34" charset="0"/>
              <a:cs typeface="Arial" panose="020B0604020202020204" pitchFamily="34" charset="0"/>
            </a:endParaRPr>
          </a:p>
          <a:p>
            <a:pPr algn="just">
              <a:buFont typeface="+mj-lt"/>
              <a:buAutoNum type="arabicPeriod"/>
            </a:pPr>
            <a:r>
              <a:rPr lang="en-US" altLang="zh-CN" sz="2800" b="0" i="1" dirty="0">
                <a:solidFill>
                  <a:srgbClr val="0D0D0D"/>
                </a:solidFill>
                <a:effectLst/>
                <a:latin typeface="Arial" panose="020B0604020202020204" pitchFamily="34" charset="0"/>
                <a:cs typeface="Arial" panose="020B0604020202020204" pitchFamily="34" charset="0"/>
              </a:rPr>
              <a:t>Learn</a:t>
            </a:r>
            <a:r>
              <a:rPr lang="en-US" altLang="zh-CN" sz="2800" b="0" i="0" dirty="0">
                <a:solidFill>
                  <a:srgbClr val="0D0D0D"/>
                </a:solidFill>
                <a:effectLst/>
                <a:latin typeface="Arial" panose="020B0604020202020204" pitchFamily="34" charset="0"/>
                <a:cs typeface="Arial" panose="020B0604020202020204" pitchFamily="34" charset="0"/>
              </a:rPr>
              <a:t>: Participants explored the virtual platform, becoming familiar with its interface and the ASL numbers.</a:t>
            </a:r>
          </a:p>
          <a:p>
            <a:pPr algn="just">
              <a:buFont typeface="+mj-lt"/>
              <a:buAutoNum type="arabicPeriod"/>
            </a:pPr>
            <a:r>
              <a:rPr lang="en-US" altLang="zh-CN" sz="2800" b="0" i="1" dirty="0">
                <a:solidFill>
                  <a:srgbClr val="0D0D0D"/>
                </a:solidFill>
                <a:effectLst/>
                <a:latin typeface="Arial" panose="020B0604020202020204" pitchFamily="34" charset="0"/>
                <a:cs typeface="Arial" panose="020B0604020202020204" pitchFamily="34" charset="0"/>
              </a:rPr>
              <a:t>Practice</a:t>
            </a:r>
            <a:r>
              <a:rPr lang="en-US" altLang="zh-CN" sz="2800" b="0" i="0" dirty="0">
                <a:solidFill>
                  <a:srgbClr val="0D0D0D"/>
                </a:solidFill>
                <a:effectLst/>
                <a:latin typeface="Arial" panose="020B0604020202020204" pitchFamily="34" charset="0"/>
                <a:cs typeface="Arial" panose="020B0604020202020204" pitchFamily="34" charset="0"/>
              </a:rPr>
              <a:t>: A Quiz interface tested their understanding of ASL numbers through interactive questions.</a:t>
            </a:r>
          </a:p>
          <a:p>
            <a:pPr algn="just">
              <a:buFont typeface="+mj-lt"/>
              <a:buAutoNum type="arabicPeriod"/>
            </a:pPr>
            <a:r>
              <a:rPr lang="en-US" altLang="zh-CN" sz="2800" b="0" i="1" dirty="0">
                <a:solidFill>
                  <a:srgbClr val="0D0D0D"/>
                </a:solidFill>
                <a:effectLst/>
                <a:latin typeface="Arial" panose="020B0604020202020204" pitchFamily="34" charset="0"/>
                <a:cs typeface="Arial" panose="020B0604020202020204" pitchFamily="34" charset="0"/>
              </a:rPr>
              <a:t>Assess</a:t>
            </a:r>
            <a:r>
              <a:rPr lang="en-US" altLang="zh-CN" sz="2800" b="0" i="0" dirty="0">
                <a:solidFill>
                  <a:srgbClr val="0D0D0D"/>
                </a:solidFill>
                <a:effectLst/>
                <a:latin typeface="Arial" panose="020B0604020202020204" pitchFamily="34" charset="0"/>
                <a:cs typeface="Arial" panose="020B0604020202020204" pitchFamily="34" charset="0"/>
              </a:rPr>
              <a:t>: The whack-a-mole game served as a practical assessment tool, with their performance in signing ASL numbers recorded as game scores.</a:t>
            </a:r>
          </a:p>
          <a:p>
            <a:pPr algn="just"/>
            <a:r>
              <a:rPr lang="en-US" altLang="zh-CN" sz="2800" b="1" i="0" dirty="0">
                <a:solidFill>
                  <a:srgbClr val="0D0D0D"/>
                </a:solidFill>
                <a:effectLst/>
                <a:latin typeface="Arial" panose="020B0604020202020204" pitchFamily="34" charset="0"/>
                <a:cs typeface="Arial" panose="020B0604020202020204" pitchFamily="34" charset="0"/>
              </a:rPr>
              <a:t>Evaluation Metrics: </a:t>
            </a:r>
            <a:r>
              <a:rPr lang="en-US" altLang="zh-CN" sz="2800" b="0" i="0" dirty="0">
                <a:solidFill>
                  <a:srgbClr val="0D0D0D"/>
                </a:solidFill>
                <a:effectLst/>
                <a:latin typeface="Arial" panose="020B0604020202020204" pitchFamily="34" charset="0"/>
                <a:cs typeface="Arial" panose="020B0604020202020204" pitchFamily="34" charset="0"/>
              </a:rPr>
              <a:t>Our evaluation focused on three key areas:</a:t>
            </a:r>
          </a:p>
          <a:p>
            <a:pPr algn="just">
              <a:buFont typeface="+mj-lt"/>
              <a:buAutoNum type="arabicPeriod"/>
            </a:pPr>
            <a:r>
              <a:rPr lang="en-US" altLang="zh-CN" sz="2800" b="0" i="1" dirty="0">
                <a:solidFill>
                  <a:srgbClr val="0D0D0D"/>
                </a:solidFill>
                <a:effectLst/>
                <a:latin typeface="Arial" panose="020B0604020202020204" pitchFamily="34" charset="0"/>
                <a:cs typeface="Arial" panose="020B0604020202020204" pitchFamily="34" charset="0"/>
              </a:rPr>
              <a:t>Usability</a:t>
            </a:r>
            <a:r>
              <a:rPr lang="en-US" altLang="zh-CN" sz="2800" b="0" i="0" dirty="0">
                <a:solidFill>
                  <a:srgbClr val="0D0D0D"/>
                </a:solidFill>
                <a:effectLst/>
                <a:latin typeface="Arial" panose="020B0604020202020204" pitchFamily="34" charset="0"/>
                <a:cs typeface="Arial" panose="020B0604020202020204" pitchFamily="34" charset="0"/>
              </a:rPr>
              <a:t>: Assessed through the System Usability Scale (SUS) questionnaire.</a:t>
            </a:r>
          </a:p>
          <a:p>
            <a:pPr algn="just">
              <a:buFont typeface="+mj-lt"/>
              <a:buAutoNum type="arabicPeriod"/>
            </a:pPr>
            <a:r>
              <a:rPr lang="en-US" altLang="zh-CN" sz="2800" b="0" i="1" dirty="0">
                <a:solidFill>
                  <a:srgbClr val="0D0D0D"/>
                </a:solidFill>
                <a:effectLst/>
                <a:latin typeface="Arial" panose="020B0604020202020204" pitchFamily="34" charset="0"/>
                <a:cs typeface="Arial" panose="020B0604020202020204" pitchFamily="34" charset="0"/>
              </a:rPr>
              <a:t>User Experience:</a:t>
            </a:r>
            <a:r>
              <a:rPr lang="en-US" altLang="zh-CN" sz="2800" b="0" i="0" dirty="0">
                <a:solidFill>
                  <a:srgbClr val="0D0D0D"/>
                </a:solidFill>
                <a:effectLst/>
                <a:latin typeface="Arial" panose="020B0604020202020204" pitchFamily="34" charset="0"/>
                <a:cs typeface="Arial" panose="020B0604020202020204" pitchFamily="34" charset="0"/>
              </a:rPr>
              <a:t> Measured using a user survey with scales such as Attractiveness, Efficiency, and Novelty.</a:t>
            </a:r>
          </a:p>
          <a:p>
            <a:pPr algn="just">
              <a:buFont typeface="+mj-lt"/>
              <a:buAutoNum type="arabicPeriod"/>
            </a:pPr>
            <a:r>
              <a:rPr lang="en-US" altLang="zh-CN" sz="2800" b="0" i="1" dirty="0">
                <a:solidFill>
                  <a:srgbClr val="0D0D0D"/>
                </a:solidFill>
                <a:effectLst/>
                <a:latin typeface="Arial" panose="020B0604020202020204" pitchFamily="34" charset="0"/>
                <a:cs typeface="Arial" panose="020B0604020202020204" pitchFamily="34" charset="0"/>
              </a:rPr>
              <a:t>Learning Outcomes:</a:t>
            </a:r>
            <a:r>
              <a:rPr lang="en-US" altLang="zh-CN" sz="2800" b="0" i="0" dirty="0">
                <a:solidFill>
                  <a:srgbClr val="0D0D0D"/>
                </a:solidFill>
                <a:effectLst/>
                <a:latin typeface="Arial" panose="020B0604020202020204" pitchFamily="34" charset="0"/>
                <a:cs typeface="Arial" panose="020B0604020202020204" pitchFamily="34" charset="0"/>
              </a:rPr>
              <a:t> Determined by analyzing game scores as indicators of ASL proficiency.</a:t>
            </a:r>
          </a:p>
          <a:p>
            <a:pPr algn="just"/>
            <a:endParaRPr lang="en-US" altLang="zh-CN" sz="2800" dirty="0">
              <a:solidFill>
                <a:schemeClr val="tx1"/>
              </a:solidFill>
              <a:latin typeface="Arial" panose="020B0604020202020204" pitchFamily="34" charset="0"/>
              <a:cs typeface="Arial" panose="020B0604020202020204" pitchFamily="34" charset="0"/>
            </a:endParaRPr>
          </a:p>
        </p:txBody>
      </p:sp>
      <p:sp>
        <p:nvSpPr>
          <p:cNvPr id="14" name="Rounded Rectangle 40">
            <a:extLst>
              <a:ext uri="{FF2B5EF4-FFF2-40B4-BE49-F238E27FC236}">
                <a16:creationId xmlns:a16="http://schemas.microsoft.com/office/drawing/2014/main" id="{B3453B71-C9ED-0136-05F6-A2FC43F0B862}"/>
              </a:ext>
            </a:extLst>
          </p:cNvPr>
          <p:cNvSpPr/>
          <p:nvPr/>
        </p:nvSpPr>
        <p:spPr>
          <a:xfrm>
            <a:off x="21588743" y="15385735"/>
            <a:ext cx="8211125" cy="12757697"/>
          </a:xfrm>
          <a:prstGeom prst="roundRect">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Results</a:t>
            </a:r>
          </a:p>
          <a:p>
            <a:pPr algn="just"/>
            <a:r>
              <a:rPr lang="en-US" altLang="zh-CN" sz="2800" b="0" i="0" dirty="0">
                <a:solidFill>
                  <a:srgbClr val="0D0D0D"/>
                </a:solidFill>
                <a:effectLst/>
                <a:latin typeface="Arial" panose="020B0604020202020204" pitchFamily="34" charset="0"/>
                <a:cs typeface="Arial" panose="020B0604020202020204" pitchFamily="34" charset="0"/>
              </a:rPr>
              <a:t>The study yielded the following key findings:</a:t>
            </a:r>
          </a:p>
          <a:p>
            <a:pPr algn="just"/>
            <a:r>
              <a:rPr lang="en-US" altLang="zh-CN" sz="2800" b="1" i="0" dirty="0">
                <a:solidFill>
                  <a:srgbClr val="0D0D0D"/>
                </a:solidFill>
                <a:effectLst/>
                <a:latin typeface="Arial" panose="020B0604020202020204" pitchFamily="34" charset="0"/>
                <a:cs typeface="Arial" panose="020B0604020202020204" pitchFamily="34" charset="0"/>
              </a:rPr>
              <a:t>High Usability Scores:</a:t>
            </a:r>
            <a:r>
              <a:rPr lang="en-US" altLang="zh-CN" sz="2800" b="0" i="0" dirty="0">
                <a:solidFill>
                  <a:srgbClr val="0D0D0D"/>
                </a:solidFill>
                <a:effectLst/>
                <a:latin typeface="Arial" panose="020B0604020202020204" pitchFamily="34" charset="0"/>
                <a:cs typeface="Arial" panose="020B0604020202020204" pitchFamily="34" charset="0"/>
              </a:rPr>
              <a:t> Both 2D and 3D environments scored well in usability, with the 3D version slightly outperforming the 2D. These scores indicate good user-friendliness in both modalities.</a:t>
            </a:r>
          </a:p>
          <a:p>
            <a:pPr algn="just"/>
            <a:r>
              <a:rPr lang="en-US" altLang="zh-CN" sz="2800" b="1" i="0" dirty="0">
                <a:solidFill>
                  <a:srgbClr val="0D0D0D"/>
                </a:solidFill>
                <a:effectLst/>
                <a:latin typeface="Arial" panose="020B0604020202020204" pitchFamily="34" charset="0"/>
                <a:cs typeface="Arial" panose="020B0604020202020204" pitchFamily="34" charset="0"/>
              </a:rPr>
              <a:t>Superior User Experience in 3D:</a:t>
            </a:r>
            <a:r>
              <a:rPr lang="en-US" altLang="zh-CN" sz="2800" b="0" i="0" dirty="0">
                <a:solidFill>
                  <a:srgbClr val="0D0D0D"/>
                </a:solidFill>
                <a:effectLst/>
                <a:latin typeface="Arial" panose="020B0604020202020204" pitchFamily="34" charset="0"/>
                <a:cs typeface="Arial" panose="020B0604020202020204" pitchFamily="34" charset="0"/>
              </a:rPr>
              <a:t> In terms of user experience, the 3D environment rated higher in aspects such as attractiveness, efficiency, and novelty as shown in Figure 2. However, both versions showed room for improvement in dependability.</a:t>
            </a:r>
          </a:p>
          <a:p>
            <a:pPr algn="just"/>
            <a:r>
              <a:rPr lang="en-US" altLang="zh-CN" sz="2800" b="1" i="0" dirty="0">
                <a:solidFill>
                  <a:srgbClr val="0D0D0D"/>
                </a:solidFill>
                <a:effectLst/>
                <a:latin typeface="Arial" panose="020B0604020202020204" pitchFamily="34" charset="0"/>
                <a:cs typeface="Arial" panose="020B0604020202020204" pitchFamily="34" charset="0"/>
              </a:rPr>
              <a:t>Similar Learning Outcomes:</a:t>
            </a:r>
            <a:r>
              <a:rPr lang="en-US" altLang="zh-CN" sz="2800" b="0" i="0" dirty="0">
                <a:solidFill>
                  <a:srgbClr val="0D0D0D"/>
                </a:solidFill>
                <a:effectLst/>
                <a:latin typeface="Arial" panose="020B0604020202020204" pitchFamily="34" charset="0"/>
                <a:cs typeface="Arial" panose="020B0604020202020204" pitchFamily="34" charset="0"/>
              </a:rPr>
              <a:t> Despite the differences in user experience, the learning effectiveness of both 2D and 3D environments was comparable. This was evident in the participants' similar performance in learning ASL numbers in both settings as shown in Table 1.</a:t>
            </a:r>
          </a:p>
          <a:p>
            <a:pPr algn="just"/>
            <a:r>
              <a:rPr lang="en-US" altLang="zh-CN" sz="2800" b="1" i="0" dirty="0">
                <a:solidFill>
                  <a:srgbClr val="0D0D0D"/>
                </a:solidFill>
                <a:effectLst/>
                <a:latin typeface="Arial" panose="020B0604020202020204" pitchFamily="34" charset="0"/>
                <a:cs typeface="Arial" panose="020B0604020202020204" pitchFamily="34" charset="0"/>
              </a:rPr>
              <a:t>Impact of Environment Switching:</a:t>
            </a:r>
            <a:r>
              <a:rPr lang="en-US" altLang="zh-CN" sz="2800" b="0" i="0" dirty="0">
                <a:solidFill>
                  <a:srgbClr val="0D0D0D"/>
                </a:solidFill>
                <a:effectLst/>
                <a:latin typeface="Arial" panose="020B0604020202020204" pitchFamily="34" charset="0"/>
                <a:cs typeface="Arial" panose="020B0604020202020204" pitchFamily="34" charset="0"/>
              </a:rPr>
              <a:t> Participants who switched between 2D and 3D environments showed a slight decrease in performance compared to those who remained in the same environment, suggesting a minor adaptation challenge when changing learning modalities.</a:t>
            </a:r>
          </a:p>
          <a:p>
            <a:pPr algn="just"/>
            <a:endParaRPr lang="en-US" altLang="zh-CN" sz="2800" dirty="0">
              <a:solidFill>
                <a:schemeClr val="tx1"/>
              </a:solidFill>
              <a:latin typeface="Arial" panose="020B0604020202020204" pitchFamily="34" charset="0"/>
              <a:cs typeface="Arial" panose="020B0604020202020204" pitchFamily="34" charset="0"/>
            </a:endParaRPr>
          </a:p>
        </p:txBody>
      </p:sp>
      <p:sp>
        <p:nvSpPr>
          <p:cNvPr id="15" name="Rounded Rectangle 40">
            <a:extLst>
              <a:ext uri="{FF2B5EF4-FFF2-40B4-BE49-F238E27FC236}">
                <a16:creationId xmlns:a16="http://schemas.microsoft.com/office/drawing/2014/main" id="{8EF338D1-A9A2-F74A-358D-EA4197FA4113}"/>
              </a:ext>
            </a:extLst>
          </p:cNvPr>
          <p:cNvSpPr/>
          <p:nvPr/>
        </p:nvSpPr>
        <p:spPr>
          <a:xfrm>
            <a:off x="13983868" y="37283216"/>
            <a:ext cx="15840073" cy="4717035"/>
          </a:xfrm>
          <a:prstGeom prst="roundRect">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Arial" panose="020B0604020202020204" pitchFamily="34" charset="0"/>
                <a:cs typeface="Arial" panose="020B0604020202020204" pitchFamily="34" charset="0"/>
              </a:rPr>
              <a:t>Conclusion</a:t>
            </a:r>
          </a:p>
          <a:p>
            <a:pPr algn="just"/>
            <a:r>
              <a:rPr lang="en-US" altLang="zh-CN" sz="2800" b="0" i="0" dirty="0">
                <a:solidFill>
                  <a:srgbClr val="0D0D0D"/>
                </a:solidFill>
                <a:effectLst/>
                <a:latin typeface="Arial" panose="020B0604020202020204" pitchFamily="34" charset="0"/>
                <a:cs typeface="Arial" panose="020B0604020202020204" pitchFamily="34" charset="0"/>
              </a:rPr>
              <a:t>Our study provides evidence that both 2D and 3D environments are effective for ASL number learning, with 3D offering enhanced user engagement and experience. Key takeaways include:</a:t>
            </a:r>
          </a:p>
          <a:p>
            <a:pPr algn="just">
              <a:buFont typeface="+mj-lt"/>
              <a:buAutoNum type="arabicPeriod"/>
            </a:pPr>
            <a:r>
              <a:rPr lang="en-US" altLang="zh-CN" sz="2800" b="1" i="0" dirty="0">
                <a:solidFill>
                  <a:srgbClr val="0D0D0D"/>
                </a:solidFill>
                <a:effectLst/>
                <a:latin typeface="Arial" panose="020B0604020202020204" pitchFamily="34" charset="0"/>
                <a:cs typeface="Arial" panose="020B0604020202020204" pitchFamily="34" charset="0"/>
              </a:rPr>
              <a:t>3D Enhances User Experience:</a:t>
            </a:r>
            <a:r>
              <a:rPr lang="en-US" altLang="zh-CN" sz="2800" b="0" i="0" dirty="0">
                <a:solidFill>
                  <a:srgbClr val="0D0D0D"/>
                </a:solidFill>
                <a:effectLst/>
                <a:latin typeface="Arial" panose="020B0604020202020204" pitchFamily="34" charset="0"/>
                <a:cs typeface="Arial" panose="020B0604020202020204" pitchFamily="34" charset="0"/>
              </a:rPr>
              <a:t> The immersive nature of 3D environments significantly improves attractiveness, usability, and efficiency.</a:t>
            </a:r>
          </a:p>
          <a:p>
            <a:pPr algn="just">
              <a:buFont typeface="+mj-lt"/>
              <a:buAutoNum type="arabicPeriod"/>
            </a:pPr>
            <a:r>
              <a:rPr lang="en-US" altLang="zh-CN" sz="2800" b="1" i="0" dirty="0">
                <a:solidFill>
                  <a:srgbClr val="0D0D0D"/>
                </a:solidFill>
                <a:effectLst/>
                <a:latin typeface="Arial" panose="020B0604020202020204" pitchFamily="34" charset="0"/>
                <a:cs typeface="Arial" panose="020B0604020202020204" pitchFamily="34" charset="0"/>
              </a:rPr>
              <a:t>Effective Learning in Both Environments:</a:t>
            </a:r>
            <a:r>
              <a:rPr lang="en-US" altLang="zh-CN" sz="2800" b="0" i="0" dirty="0">
                <a:solidFill>
                  <a:srgbClr val="0D0D0D"/>
                </a:solidFill>
                <a:effectLst/>
                <a:latin typeface="Arial" panose="020B0604020202020204" pitchFamily="34" charset="0"/>
                <a:cs typeface="Arial" panose="020B0604020202020204" pitchFamily="34" charset="0"/>
              </a:rPr>
              <a:t> Both modalities are effective in teaching ASL, showing similar learning outcomes.</a:t>
            </a:r>
          </a:p>
          <a:p>
            <a:pPr algn="just">
              <a:buFont typeface="+mj-lt"/>
              <a:buAutoNum type="arabicPeriod"/>
            </a:pPr>
            <a:r>
              <a:rPr lang="en-US" altLang="zh-CN" sz="2800" b="1" i="0" dirty="0">
                <a:solidFill>
                  <a:srgbClr val="0D0D0D"/>
                </a:solidFill>
                <a:effectLst/>
                <a:latin typeface="Arial" panose="020B0604020202020204" pitchFamily="34" charset="0"/>
                <a:cs typeface="Arial" panose="020B0604020202020204" pitchFamily="34" charset="0"/>
              </a:rPr>
              <a:t>Design Improvements Needed:</a:t>
            </a:r>
            <a:r>
              <a:rPr lang="en-US" altLang="zh-CN" sz="2800" b="0" i="0" dirty="0">
                <a:solidFill>
                  <a:srgbClr val="0D0D0D"/>
                </a:solidFill>
                <a:effectLst/>
                <a:latin typeface="Arial" panose="020B0604020202020204" pitchFamily="34" charset="0"/>
                <a:cs typeface="Arial" panose="020B0604020202020204" pitchFamily="34" charset="0"/>
              </a:rPr>
              <a:t> There's room for enhancing the dependability and clarity in both environments, particularly in the 3D version.</a:t>
            </a:r>
          </a:p>
          <a:p>
            <a:pPr algn="just"/>
            <a:endParaRPr lang="en-US" altLang="zh-CN" sz="2800" dirty="0">
              <a:solidFill>
                <a:schemeClr val="tx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F52F4B75-4EF6-6602-CC2E-21F94A3A61EB}"/>
              </a:ext>
            </a:extLst>
          </p:cNvPr>
          <p:cNvGrpSpPr/>
          <p:nvPr/>
        </p:nvGrpSpPr>
        <p:grpSpPr>
          <a:xfrm>
            <a:off x="3198967" y="9723378"/>
            <a:ext cx="23472094" cy="5667401"/>
            <a:chOff x="2704035" y="5414727"/>
            <a:chExt cx="24510584" cy="6597524"/>
          </a:xfrm>
        </p:grpSpPr>
        <p:pic>
          <p:nvPicPr>
            <p:cNvPr id="7" name="Picture 6">
              <a:extLst>
                <a:ext uri="{FF2B5EF4-FFF2-40B4-BE49-F238E27FC236}">
                  <a16:creationId xmlns:a16="http://schemas.microsoft.com/office/drawing/2014/main" id="{6AEF8A9A-F8FD-4327-802D-FE71DA340480}"/>
                </a:ext>
              </a:extLst>
            </p:cNvPr>
            <p:cNvPicPr>
              <a:picLocks noChangeAspect="1"/>
            </p:cNvPicPr>
            <p:nvPr/>
          </p:nvPicPr>
          <p:blipFill rotWithShape="1">
            <a:blip r:embed="rId2"/>
            <a:srcRect b="7291"/>
            <a:stretch/>
          </p:blipFill>
          <p:spPr>
            <a:xfrm>
              <a:off x="2704035" y="5414727"/>
              <a:ext cx="24510584" cy="5804543"/>
            </a:xfrm>
            <a:prstGeom prst="rect">
              <a:avLst/>
            </a:prstGeom>
          </p:spPr>
        </p:pic>
        <p:sp>
          <p:nvSpPr>
            <p:cNvPr id="16" name="TextBox 15">
              <a:extLst>
                <a:ext uri="{FF2B5EF4-FFF2-40B4-BE49-F238E27FC236}">
                  <a16:creationId xmlns:a16="http://schemas.microsoft.com/office/drawing/2014/main" id="{F1BB8340-5D1E-4B85-E444-7F19CC5811BA}"/>
                </a:ext>
              </a:extLst>
            </p:cNvPr>
            <p:cNvSpPr txBox="1"/>
            <p:nvPr/>
          </p:nvSpPr>
          <p:spPr>
            <a:xfrm>
              <a:off x="13845168" y="11403161"/>
              <a:ext cx="1823240" cy="60909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(Figure 1)</a:t>
              </a:r>
              <a:endParaRPr lang="zh-CN" altLang="en-US" sz="2800"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A4B74986-2B6E-003A-5988-8E378EE747E9}"/>
              </a:ext>
            </a:extLst>
          </p:cNvPr>
          <p:cNvGrpSpPr/>
          <p:nvPr/>
        </p:nvGrpSpPr>
        <p:grpSpPr>
          <a:xfrm>
            <a:off x="13856034" y="15605679"/>
            <a:ext cx="7292521" cy="6563242"/>
            <a:chOff x="16150992" y="24183415"/>
            <a:chExt cx="10262980" cy="9006393"/>
          </a:xfrm>
        </p:grpSpPr>
        <p:pic>
          <p:nvPicPr>
            <p:cNvPr id="4" name="Picture 3">
              <a:extLst>
                <a:ext uri="{FF2B5EF4-FFF2-40B4-BE49-F238E27FC236}">
                  <a16:creationId xmlns:a16="http://schemas.microsoft.com/office/drawing/2014/main" id="{C71E0764-C08B-1B7F-F46A-59D1652D79FA}"/>
                </a:ext>
              </a:extLst>
            </p:cNvPr>
            <p:cNvPicPr>
              <a:picLocks noChangeAspect="1"/>
            </p:cNvPicPr>
            <p:nvPr/>
          </p:nvPicPr>
          <p:blipFill rotWithShape="1">
            <a:blip r:embed="rId3"/>
            <a:srcRect l="4474" t="6586" r="4387"/>
            <a:stretch/>
          </p:blipFill>
          <p:spPr>
            <a:xfrm>
              <a:off x="16150992" y="24183415"/>
              <a:ext cx="10262980" cy="80332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8" name="TextBox 17">
              <a:extLst>
                <a:ext uri="{FF2B5EF4-FFF2-40B4-BE49-F238E27FC236}">
                  <a16:creationId xmlns:a16="http://schemas.microsoft.com/office/drawing/2014/main" id="{6C7E3C2F-3CAC-2053-C1FA-A891CCBC4417}"/>
                </a:ext>
              </a:extLst>
            </p:cNvPr>
            <p:cNvSpPr txBox="1"/>
            <p:nvPr/>
          </p:nvSpPr>
          <p:spPr>
            <a:xfrm>
              <a:off x="19967058" y="32522309"/>
              <a:ext cx="2613426" cy="667499"/>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(Figure 2)</a:t>
              </a:r>
              <a:endParaRPr lang="zh-CN" altLang="en-US" sz="28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28059B1A-CCC0-48FF-34AF-1FAB5FA0DCAC}"/>
              </a:ext>
            </a:extLst>
          </p:cNvPr>
          <p:cNvGrpSpPr/>
          <p:nvPr/>
        </p:nvGrpSpPr>
        <p:grpSpPr>
          <a:xfrm>
            <a:off x="13752169" y="23778147"/>
            <a:ext cx="7734974" cy="2769542"/>
            <a:chOff x="1442094" y="34586937"/>
            <a:chExt cx="12421395" cy="5109555"/>
          </a:xfrm>
        </p:grpSpPr>
        <p:pic>
          <p:nvPicPr>
            <p:cNvPr id="5" name="Picture 4">
              <a:extLst>
                <a:ext uri="{FF2B5EF4-FFF2-40B4-BE49-F238E27FC236}">
                  <a16:creationId xmlns:a16="http://schemas.microsoft.com/office/drawing/2014/main" id="{A1FD0C69-E808-292B-32ED-419C622D891F}"/>
                </a:ext>
              </a:extLst>
            </p:cNvPr>
            <p:cNvPicPr>
              <a:picLocks noChangeAspect="1"/>
            </p:cNvPicPr>
            <p:nvPr/>
          </p:nvPicPr>
          <p:blipFill>
            <a:blip r:embed="rId4"/>
            <a:stretch>
              <a:fillRect/>
            </a:stretch>
          </p:blipFill>
          <p:spPr>
            <a:xfrm>
              <a:off x="1442094" y="35426637"/>
              <a:ext cx="12421395" cy="4269855"/>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8C529BC5-1BFE-2ABF-D540-9F54D1D0C05A}"/>
                </a:ext>
              </a:extLst>
            </p:cNvPr>
            <p:cNvSpPr txBox="1"/>
            <p:nvPr/>
          </p:nvSpPr>
          <p:spPr>
            <a:xfrm>
              <a:off x="6166434" y="34586937"/>
              <a:ext cx="2487321" cy="965294"/>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(Table 1)</a:t>
              </a:r>
              <a:endParaRPr lang="zh-CN" altLang="en-US" sz="2800" dirty="0">
                <a:latin typeface="Arial" panose="020B0604020202020204" pitchFamily="34" charset="0"/>
                <a:cs typeface="Arial" panose="020B0604020202020204" pitchFamily="34" charset="0"/>
              </a:endParaRPr>
            </a:p>
          </p:txBody>
        </p:sp>
      </p:grpSp>
      <p:sp>
        <p:nvSpPr>
          <p:cNvPr id="9" name="Rounded Rectangle 40">
            <a:extLst>
              <a:ext uri="{FF2B5EF4-FFF2-40B4-BE49-F238E27FC236}">
                <a16:creationId xmlns:a16="http://schemas.microsoft.com/office/drawing/2014/main" id="{52E71612-DC4A-6931-19F5-AD074CD0BF84}"/>
              </a:ext>
            </a:extLst>
          </p:cNvPr>
          <p:cNvSpPr/>
          <p:nvPr/>
        </p:nvSpPr>
        <p:spPr>
          <a:xfrm>
            <a:off x="13983868" y="28503387"/>
            <a:ext cx="15840072" cy="7895821"/>
          </a:xfrm>
          <a:prstGeom prst="roundRect">
            <a:avLst/>
          </a:prstGeom>
          <a:solidFill>
            <a:schemeClr val="bg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i="0" dirty="0">
                <a:solidFill>
                  <a:srgbClr val="0D0D0D"/>
                </a:solidFill>
                <a:effectLst/>
                <a:latin typeface="Arial" panose="020B0604020202020204" pitchFamily="34" charset="0"/>
                <a:cs typeface="Arial" panose="020B0604020202020204" pitchFamily="34" charset="0"/>
              </a:rPr>
              <a:t>Discussion</a:t>
            </a:r>
          </a:p>
          <a:p>
            <a:pPr algn="just"/>
            <a:r>
              <a:rPr lang="en-US" altLang="zh-CN" sz="2800" b="1" i="0" dirty="0">
                <a:solidFill>
                  <a:srgbClr val="0D0D0D"/>
                </a:solidFill>
                <a:effectLst/>
                <a:latin typeface="Arial" panose="020B0604020202020204" pitchFamily="34" charset="0"/>
                <a:cs typeface="Arial" panose="020B0604020202020204" pitchFamily="34" charset="0"/>
              </a:rPr>
              <a:t>Enhanced Engagement in 3D:</a:t>
            </a:r>
            <a:r>
              <a:rPr lang="en-US" altLang="zh-CN" sz="2800" b="0" i="0" dirty="0">
                <a:solidFill>
                  <a:srgbClr val="0D0D0D"/>
                </a:solidFill>
                <a:effectLst/>
                <a:latin typeface="Arial" panose="020B0604020202020204" pitchFamily="34" charset="0"/>
                <a:cs typeface="Arial" panose="020B0604020202020204" pitchFamily="34" charset="0"/>
              </a:rPr>
              <a:t> The immersive nature of the 3D environment notably improved user engagement, suggesting that such technologies can enhance motivation in learning contexts.</a:t>
            </a:r>
          </a:p>
          <a:p>
            <a:pPr algn="just"/>
            <a:r>
              <a:rPr lang="en-US" altLang="zh-CN" sz="2800" b="1" i="0" dirty="0">
                <a:solidFill>
                  <a:srgbClr val="0D0D0D"/>
                </a:solidFill>
                <a:effectLst/>
                <a:latin typeface="Arial" panose="020B0604020202020204" pitchFamily="34" charset="0"/>
                <a:cs typeface="Arial" panose="020B0604020202020204" pitchFamily="34" charset="0"/>
              </a:rPr>
              <a:t>Comparative Learning Effectiveness:</a:t>
            </a:r>
            <a:r>
              <a:rPr lang="en-US" altLang="zh-CN" sz="2800" b="0" i="0" dirty="0">
                <a:solidFill>
                  <a:srgbClr val="0D0D0D"/>
                </a:solidFill>
                <a:effectLst/>
                <a:latin typeface="Arial" panose="020B0604020202020204" pitchFamily="34" charset="0"/>
                <a:cs typeface="Arial" panose="020B0604020202020204" pitchFamily="34" charset="0"/>
              </a:rPr>
              <a:t> Despite the higher user experience ratings for the 3D environment, both 2D and 3D versions showed similar effectiveness in teaching ASL numbers. This highlights that effective learning can be achieved in various technological formats.</a:t>
            </a:r>
          </a:p>
          <a:p>
            <a:pPr algn="just"/>
            <a:r>
              <a:rPr lang="en-US" altLang="zh-CN" sz="2800" b="1" i="0" dirty="0">
                <a:solidFill>
                  <a:srgbClr val="0D0D0D"/>
                </a:solidFill>
                <a:effectLst/>
                <a:latin typeface="Arial" panose="020B0604020202020204" pitchFamily="34" charset="0"/>
                <a:cs typeface="Arial" panose="020B0604020202020204" pitchFamily="34" charset="0"/>
              </a:rPr>
              <a:t>Design and Accessibility Considerations:</a:t>
            </a:r>
            <a:r>
              <a:rPr lang="en-US" altLang="zh-CN" sz="2800" b="0" i="0" dirty="0">
                <a:solidFill>
                  <a:srgbClr val="0D0D0D"/>
                </a:solidFill>
                <a:effectLst/>
                <a:latin typeface="Arial" panose="020B0604020202020204" pitchFamily="34" charset="0"/>
                <a:cs typeface="Arial" panose="020B0604020202020204" pitchFamily="34" charset="0"/>
              </a:rPr>
              <a:t> The study emphasizes the need for thoughtful design in educational games. While 3D environments offer immersion, they require careful design to ensure ease of use. In contrast, 2D environments are more accessible and user-friendly, especially in settings with limited resources.</a:t>
            </a:r>
          </a:p>
          <a:p>
            <a:pPr algn="just"/>
            <a:r>
              <a:rPr lang="en-US" altLang="zh-CN" sz="2800" b="1" i="0" dirty="0">
                <a:solidFill>
                  <a:srgbClr val="0D0D0D"/>
                </a:solidFill>
                <a:effectLst/>
                <a:latin typeface="Arial" panose="020B0604020202020204" pitchFamily="34" charset="0"/>
                <a:cs typeface="Arial" panose="020B0604020202020204" pitchFamily="34" charset="0"/>
              </a:rPr>
              <a:t>Implications for Future Research:</a:t>
            </a:r>
            <a:r>
              <a:rPr lang="en-US" altLang="zh-CN" sz="2800" b="0" i="0" dirty="0">
                <a:solidFill>
                  <a:srgbClr val="0D0D0D"/>
                </a:solidFill>
                <a:effectLst/>
                <a:latin typeface="Arial" panose="020B0604020202020204" pitchFamily="34" charset="0"/>
                <a:cs typeface="Arial" panose="020B0604020202020204" pitchFamily="34" charset="0"/>
              </a:rPr>
              <a:t> Further studies should investigate long-term learning retention, explore different learner profiles, and examine the scalability of these technologies in diverse educational contexts.</a:t>
            </a:r>
          </a:p>
          <a:p>
            <a:pPr algn="just"/>
            <a:r>
              <a:rPr lang="en-US" altLang="zh-CN" sz="2800" b="1" i="0" dirty="0">
                <a:solidFill>
                  <a:srgbClr val="0D0D0D"/>
                </a:solidFill>
                <a:effectLst/>
                <a:latin typeface="Arial" panose="020B0604020202020204" pitchFamily="34" charset="0"/>
                <a:cs typeface="Arial" panose="020B0604020202020204" pitchFamily="34" charset="0"/>
              </a:rPr>
              <a:t>Broader Educational Implications:</a:t>
            </a:r>
            <a:r>
              <a:rPr lang="en-US" altLang="zh-CN" sz="2800" b="0" i="0" dirty="0">
                <a:solidFill>
                  <a:srgbClr val="0D0D0D"/>
                </a:solidFill>
                <a:effectLst/>
                <a:latin typeface="Arial" panose="020B0604020202020204" pitchFamily="34" charset="0"/>
                <a:cs typeface="Arial" panose="020B0604020202020204" pitchFamily="34" charset="0"/>
              </a:rPr>
              <a:t> This research contributes to the discussion on inclusive education, underscoring the potential of digital tools in making learning accessible and engaging for various learner groups.</a:t>
            </a:r>
          </a:p>
        </p:txBody>
      </p:sp>
      <p:pic>
        <p:nvPicPr>
          <p:cNvPr id="24" name="Picture 23">
            <a:extLst>
              <a:ext uri="{FF2B5EF4-FFF2-40B4-BE49-F238E27FC236}">
                <a16:creationId xmlns:a16="http://schemas.microsoft.com/office/drawing/2014/main" id="{160C9C08-1FBF-92C4-BF93-1FF69F451EB7}"/>
              </a:ext>
            </a:extLst>
          </p:cNvPr>
          <p:cNvPicPr>
            <a:picLocks noChangeAspect="1"/>
          </p:cNvPicPr>
          <p:nvPr/>
        </p:nvPicPr>
        <p:blipFill>
          <a:blip r:embed="rId5"/>
          <a:stretch>
            <a:fillRect/>
          </a:stretch>
        </p:blipFill>
        <p:spPr>
          <a:xfrm>
            <a:off x="26266076" y="4890689"/>
            <a:ext cx="2850144" cy="2803420"/>
          </a:xfrm>
          <a:prstGeom prst="rect">
            <a:avLst/>
          </a:prstGeom>
        </p:spPr>
      </p:pic>
      <p:sp>
        <p:nvSpPr>
          <p:cNvPr id="26" name="TextBox 25">
            <a:extLst>
              <a:ext uri="{FF2B5EF4-FFF2-40B4-BE49-F238E27FC236}">
                <a16:creationId xmlns:a16="http://schemas.microsoft.com/office/drawing/2014/main" id="{05983225-A2B4-BA3E-ECE4-5836742A680C}"/>
              </a:ext>
            </a:extLst>
          </p:cNvPr>
          <p:cNvSpPr txBox="1"/>
          <p:nvPr/>
        </p:nvSpPr>
        <p:spPr>
          <a:xfrm>
            <a:off x="25834324" y="4440333"/>
            <a:ext cx="3713649" cy="523220"/>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Scan for Full Paper</a:t>
            </a:r>
            <a:endParaRPr lang="zh-CN" alt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56737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35cf018-3c39-4c2e-ad6a-247b388a7001" xsi:nil="true"/>
    <lcf76f155ced4ddcb4097134ff3c332f xmlns="e4eed709-d722-41c6-8c99-c3f4d769979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165B9E65F6204AAB3E9D0830A14351" ma:contentTypeVersion="10" ma:contentTypeDescription="Create a new document." ma:contentTypeScope="" ma:versionID="bd300ad6705aabd33abe3a4367e1d734">
  <xsd:schema xmlns:xsd="http://www.w3.org/2001/XMLSchema" xmlns:xs="http://www.w3.org/2001/XMLSchema" xmlns:p="http://schemas.microsoft.com/office/2006/metadata/properties" xmlns:ns2="e4eed709-d722-41c6-8c99-c3f4d7699797" xmlns:ns3="435cf018-3c39-4c2e-ad6a-247b388a7001" targetNamespace="http://schemas.microsoft.com/office/2006/metadata/properties" ma:root="true" ma:fieldsID="f85b3dca7d2bc0ddb20d08ef2861dbe5" ns2:_="" ns3:_="">
    <xsd:import namespace="e4eed709-d722-41c6-8c99-c3f4d7699797"/>
    <xsd:import namespace="435cf018-3c39-4c2e-ad6a-247b388a70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eed709-d722-41c6-8c99-c3f4d76997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a7a97d3-a1e8-4e72-aadf-490c0711cbe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5cf018-3c39-4c2e-ad6a-247b388a700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76dd128-98ee-4fba-9769-a7512ab90a2e}" ma:internalName="TaxCatchAll" ma:showField="CatchAllData" ma:web="435cf018-3c39-4c2e-ad6a-247b388a70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23ACC1-F505-45E0-95CB-BCF7F4A5886B}">
  <ds:schemaRefs>
    <ds:schemaRef ds:uri="http://schemas.microsoft.com/sharepoint/v3/contenttype/forms"/>
  </ds:schemaRefs>
</ds:datastoreItem>
</file>

<file path=customXml/itemProps2.xml><?xml version="1.0" encoding="utf-8"?>
<ds:datastoreItem xmlns:ds="http://schemas.openxmlformats.org/officeDocument/2006/customXml" ds:itemID="{270C728E-F1C0-4F43-85A3-918C90A9E81D}">
  <ds:schemaRefs>
    <ds:schemaRef ds:uri="7e067f7b-40b6-4050-9702-292968744caa"/>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8573ec26-2c7b-40af-8273-c0fa3f50ffde"/>
  </ds:schemaRefs>
</ds:datastoreItem>
</file>

<file path=customXml/itemProps3.xml><?xml version="1.0" encoding="utf-8"?>
<ds:datastoreItem xmlns:ds="http://schemas.openxmlformats.org/officeDocument/2006/customXml" ds:itemID="{1A5E98D4-2D00-42EF-BAFB-26B905D52DC7}"/>
</file>

<file path=docProps/app.xml><?xml version="1.0" encoding="utf-8"?>
<Properties xmlns="http://schemas.openxmlformats.org/officeDocument/2006/extended-properties" xmlns:vt="http://schemas.openxmlformats.org/officeDocument/2006/docPropsVTypes">
  <Template>Office Theme 2013 - 2022</Template>
  <TotalTime>2263</TotalTime>
  <Words>1152</Words>
  <Application>Microsoft Macintosh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Comparative Efficacy of 2D and 3D Virtual Reality Games in American Sign Language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zongli</dc:creator>
  <cp:lastModifiedBy>Lei Shi</cp:lastModifiedBy>
  <cp:revision>104</cp:revision>
  <cp:lastPrinted>2023-02-27T05:46:20Z</cp:lastPrinted>
  <dcterms:created xsi:type="dcterms:W3CDTF">2023-01-10T13:56:23Z</dcterms:created>
  <dcterms:modified xsi:type="dcterms:W3CDTF">2024-03-21T12:27:47Z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0x010100EF165B9E65F6204AAB3E9D0830A14351</vt:lpwstr>
  </property>
</Properties>
</file>