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4" r:id="rId6"/>
    <p:sldId id="259" r:id="rId7"/>
    <p:sldId id="26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73" d="100"/>
          <a:sy n="73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CD631-BAC1-436E-BE3F-10A303565A2D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073E2-C109-42FC-B638-7BA93326A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73E2-C109-42FC-B638-7BA93326A2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</a:t>
            </a:r>
            <a:r>
              <a:rPr lang="en-US" baseline="0" dirty="0" smtClean="0"/>
              <a:t> by time – search issue </a:t>
            </a:r>
            <a:endParaRPr lang="en-US" dirty="0" smtClean="0"/>
          </a:p>
          <a:p>
            <a:r>
              <a:rPr lang="en-US" dirty="0" smtClean="0"/>
              <a:t>P/D/F – query</a:t>
            </a:r>
            <a:r>
              <a:rPr lang="en-US" baseline="0" dirty="0" smtClean="0"/>
              <a:t> parsing issue</a:t>
            </a:r>
          </a:p>
          <a:p>
            <a:r>
              <a:rPr lang="en-US" baseline="0" dirty="0" smtClean="0"/>
              <a:t>Reading list – Scraping and indexing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73E2-C109-42FC-B638-7BA93326A2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3833AB7-367B-4A35-BD04-699332C0C963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62A16F-871D-427D-938E-2152AFDFE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Bieber</a:t>
            </a:r>
            <a:endParaRPr lang="en-US" dirty="0" smtClean="0"/>
          </a:p>
          <a:p>
            <a:r>
              <a:rPr lang="en-US" dirty="0" smtClean="0"/>
              <a:t>Abbi Ward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435</a:t>
            </a:r>
            <a:br>
              <a:rPr lang="en-US" dirty="0" smtClean="0"/>
            </a:br>
            <a:r>
              <a:rPr lang="en-US" dirty="0" smtClean="0"/>
              <a:t>Course Search Engine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Scraping the Data</a:t>
            </a:r>
            <a:endParaRPr lang="en-US" dirty="0" smtClean="0"/>
          </a:p>
          <a:p>
            <a:r>
              <a:rPr lang="en-US" dirty="0" smtClean="0"/>
              <a:t>Building the Index</a:t>
            </a:r>
          </a:p>
          <a:p>
            <a:r>
              <a:rPr lang="en-US" dirty="0" smtClean="0"/>
              <a:t>Course Search</a:t>
            </a:r>
            <a:endParaRPr lang="en-US" dirty="0" smtClean="0"/>
          </a:p>
          <a:p>
            <a:r>
              <a:rPr lang="en-US" dirty="0" smtClean="0"/>
              <a:t>Chrome Extension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we still need to do</a:t>
            </a:r>
          </a:p>
          <a:p>
            <a:pPr lvl="1"/>
            <a:r>
              <a:rPr lang="en-US" dirty="0" smtClean="0"/>
              <a:t>Personalization</a:t>
            </a:r>
          </a:p>
          <a:p>
            <a:pPr lvl="1"/>
            <a:r>
              <a:rPr lang="en-US" dirty="0" smtClean="0"/>
              <a:t>Robustness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Registrar</a:t>
            </a:r>
          </a:p>
          <a:p>
            <a:r>
              <a:rPr lang="en-US" dirty="0" smtClean="0"/>
              <a:t>Scraper</a:t>
            </a:r>
          </a:p>
          <a:p>
            <a:r>
              <a:rPr lang="en-US" dirty="0" smtClean="0"/>
              <a:t>Indexer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Search Engine				Java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1"/>
            <a:r>
              <a:rPr lang="en-US" dirty="0" smtClean="0"/>
              <a:t>Personalization</a:t>
            </a:r>
          </a:p>
          <a:p>
            <a:r>
              <a:rPr lang="en-US" dirty="0" smtClean="0"/>
              <a:t>ICE Extension				JavaScript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pass scrape</a:t>
            </a:r>
          </a:p>
          <a:p>
            <a:pPr lvl="1"/>
            <a:r>
              <a:rPr lang="en-US" dirty="0" smtClean="0"/>
              <a:t>Robustness</a:t>
            </a:r>
            <a:endParaRPr lang="en-US" dirty="0" smtClean="0"/>
          </a:p>
          <a:p>
            <a:r>
              <a:rPr lang="en-US" dirty="0" smtClean="0"/>
              <a:t>Incremental updates</a:t>
            </a:r>
            <a:endParaRPr lang="en-US" dirty="0" smtClean="0"/>
          </a:p>
          <a:p>
            <a:r>
              <a:rPr lang="en-US" dirty="0" smtClean="0"/>
              <a:t>HTTP, Java, </a:t>
            </a:r>
            <a:r>
              <a:rPr lang="en-US" dirty="0" err="1" smtClean="0"/>
              <a:t>JSoup</a:t>
            </a:r>
            <a:r>
              <a:rPr lang="en-US" dirty="0" smtClean="0"/>
              <a:t>, Serialization</a:t>
            </a:r>
          </a:p>
          <a:p>
            <a:r>
              <a:rPr lang="en-US" dirty="0" smtClean="0"/>
              <a:t>Politeness – Sorry Registrar!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Documents and Fields</a:t>
            </a:r>
          </a:p>
          <a:p>
            <a:r>
              <a:rPr lang="en-US" dirty="0" smtClean="0"/>
              <a:t>Analyzer</a:t>
            </a:r>
          </a:p>
          <a:p>
            <a:r>
              <a:rPr lang="en-US" dirty="0" smtClean="0"/>
              <a:t>Fits in memory, can be stored on disk</a:t>
            </a:r>
            <a:endParaRPr lang="en-US" dirty="0" smtClean="0"/>
          </a:p>
          <a:p>
            <a:r>
              <a:rPr lang="en-US" dirty="0" smtClean="0"/>
              <a:t>Java,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TODO: </a:t>
            </a:r>
            <a:r>
              <a:rPr lang="en-US" dirty="0" smtClean="0"/>
              <a:t>Incremental building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basic queries</a:t>
            </a:r>
          </a:p>
          <a:p>
            <a:r>
              <a:rPr lang="en-US" dirty="0" err="1" smtClean="0"/>
              <a:t>QueryParser</a:t>
            </a:r>
            <a:endParaRPr lang="en-US" dirty="0" smtClean="0"/>
          </a:p>
          <a:p>
            <a:r>
              <a:rPr lang="en-US" dirty="0" smtClean="0"/>
              <a:t>Multiple fields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TODO:</a:t>
            </a:r>
            <a:r>
              <a:rPr lang="en-US" dirty="0" smtClean="0"/>
              <a:t> </a:t>
            </a:r>
            <a:r>
              <a:rPr lang="en-US" dirty="0" smtClean="0"/>
              <a:t>Search </a:t>
            </a:r>
            <a:r>
              <a:rPr lang="en-US" dirty="0" smtClean="0"/>
              <a:t>by </a:t>
            </a:r>
            <a:r>
              <a:rPr lang="en-US" dirty="0" smtClean="0"/>
              <a:t>time, P/D/F, readings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ICE Integration</a:t>
            </a:r>
          </a:p>
          <a:p>
            <a:r>
              <a:rPr lang="en-US" dirty="0" smtClean="0"/>
              <a:t>Personalization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 err="1" smtClean="0"/>
              <a:t>ExtJS</a:t>
            </a:r>
            <a:r>
              <a:rPr lang="en-US" dirty="0" smtClean="0"/>
              <a:t>, JavaScript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Personalization with data from ICE,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Personalization with survey data,</a:t>
            </a:r>
          </a:p>
          <a:p>
            <a:pPr>
              <a:buNone/>
            </a:pPr>
            <a:r>
              <a:rPr lang="en-US" dirty="0" smtClean="0"/>
              <a:t>	Personalization with constructed data, or</a:t>
            </a:r>
          </a:p>
          <a:p>
            <a:pPr>
              <a:buNone/>
            </a:pPr>
            <a:r>
              <a:rPr lang="en-US" dirty="0" smtClean="0"/>
              <a:t>	Impersonal polished product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</TotalTime>
  <Words>124</Words>
  <Application>Microsoft Office PowerPoint</Application>
  <PresentationFormat>On-screen Show (4:3)</PresentationFormat>
  <Paragraphs>65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COS 435 Course Search Engine</vt:lpstr>
      <vt:lpstr>Contents</vt:lpstr>
      <vt:lpstr>Architecture</vt:lpstr>
      <vt:lpstr>Scraping the Data</vt:lpstr>
      <vt:lpstr>Building the Index</vt:lpstr>
      <vt:lpstr>Course Search</vt:lpstr>
      <vt:lpstr>Chrome Extension</vt:lpstr>
      <vt:lpstr>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435 Course Search Engine</dc:title>
  <dc:creator>Gary</dc:creator>
  <cp:lastModifiedBy>Gary</cp:lastModifiedBy>
  <cp:revision>19</cp:revision>
  <dcterms:created xsi:type="dcterms:W3CDTF">2012-04-10T16:28:43Z</dcterms:created>
  <dcterms:modified xsi:type="dcterms:W3CDTF">2012-04-13T00:04:26Z</dcterms:modified>
</cp:coreProperties>
</file>