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4" r:id="rId2"/>
    <p:sldId id="995" r:id="rId3"/>
    <p:sldId id="980" r:id="rId4"/>
    <p:sldId id="996" r:id="rId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48362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384273" y="1078065"/>
            <a:ext cx="257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598568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 01</a:t>
            </a:r>
          </a:p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/>
              <a:t>Conversion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EC620-26B3-DF03-081D-3402F52345F6}"/>
              </a:ext>
            </a:extLst>
          </p:cNvPr>
          <p:cNvGrpSpPr/>
          <p:nvPr/>
        </p:nvGrpSpPr>
        <p:grpSpPr>
          <a:xfrm>
            <a:off x="541485" y="1006861"/>
            <a:ext cx="5635719" cy="4844277"/>
            <a:chOff x="418566" y="754549"/>
            <a:chExt cx="5635719" cy="48442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2A7DBD-F029-4698-9BC7-351B59232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0236" y="754549"/>
              <a:ext cx="3572378" cy="8718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CCD3142-EDAA-8E9E-DF9C-D35BB40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66" y="2428734"/>
              <a:ext cx="5635719" cy="3170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Write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r>
                  <a:rPr lang="en-US" sz="24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C and the corresponding temperature in Fahrenheit</a:t>
                </a:r>
              </a:p>
              <a:p>
                <a:r>
                  <a:rPr lang="en-US" sz="2400" dirty="0"/>
                  <a:t>Each C/F pair should be displayed on its own output line, with two digits to the right of the decimal for each temperature scale</a:t>
                </a:r>
              </a:p>
              <a:p>
                <a:r>
                  <a:rPr lang="en-US" sz="24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00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AFE9E-D2A8-225C-C5C9-C8B3A9816EFC}"/>
              </a:ext>
            </a:extLst>
          </p:cNvPr>
          <p:cNvSpPr/>
          <p:nvPr/>
        </p:nvSpPr>
        <p:spPr>
          <a:xfrm>
            <a:off x="906904" y="3635154"/>
            <a:ext cx="5269043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4D558-7FFE-2DAE-F29F-3BA2F9B20238}"/>
              </a:ext>
            </a:extLst>
          </p:cNvPr>
          <p:cNvSpPr/>
          <p:nvPr/>
        </p:nvSpPr>
        <p:spPr>
          <a:xfrm>
            <a:off x="3874957" y="4432131"/>
            <a:ext cx="4009869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F2541-3A7B-9D21-CAB4-926BFA68EF8A}"/>
              </a:ext>
            </a:extLst>
          </p:cNvPr>
          <p:cNvSpPr/>
          <p:nvPr/>
        </p:nvSpPr>
        <p:spPr>
          <a:xfrm>
            <a:off x="906904" y="4752409"/>
            <a:ext cx="5194093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celsius_to_fahrenheit_instructor.py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2F398-023F-8D0D-BF10-6F771F02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91" y="2088311"/>
            <a:ext cx="7381018" cy="17341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8B63A19-C875-0C88-9BA6-3D8716654C42}"/>
              </a:ext>
            </a:extLst>
          </p:cNvPr>
          <p:cNvGrpSpPr/>
          <p:nvPr/>
        </p:nvGrpSpPr>
        <p:grpSpPr>
          <a:xfrm>
            <a:off x="5332042" y="271494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5E2DE0-817C-7682-99ED-0C9D4B42D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0BF4FC-3BA7-3CA6-21D9-9F294EB2407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35C669-ED6A-55EE-E81E-2BC94F3E150B}"/>
              </a:ext>
            </a:extLst>
          </p:cNvPr>
          <p:cNvGrpSpPr/>
          <p:nvPr/>
        </p:nvGrpSpPr>
        <p:grpSpPr>
          <a:xfrm>
            <a:off x="5505753" y="2995440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CD55CC-AD03-504B-08ED-ED25D419D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9D8E2-A959-4448-159C-AEBC0A36B11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4A96AE-D3BE-F142-55E5-4E8CE72634CB}"/>
              </a:ext>
            </a:extLst>
          </p:cNvPr>
          <p:cNvGrpSpPr/>
          <p:nvPr/>
        </p:nvGrpSpPr>
        <p:grpSpPr>
          <a:xfrm>
            <a:off x="7906578" y="3292291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605976-20D7-0975-702D-F0F5400A70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78E517-2B8F-4251-7AD3-965D42D5A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108" y="365126"/>
            <a:ext cx="4108242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celsius_to_fahrenheit_instructor.py</a:t>
            </a:r>
            <a:endParaRPr lang="en-US" sz="32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6F31C-2FE5-FAB7-57A4-97C8A6F4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6" y="524656"/>
            <a:ext cx="1918266" cy="59878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903046-4909-7745-7F54-1093CE00B4F3}"/>
              </a:ext>
            </a:extLst>
          </p:cNvPr>
          <p:cNvSpPr/>
          <p:nvPr/>
        </p:nvSpPr>
        <p:spPr>
          <a:xfrm>
            <a:off x="983359" y="663316"/>
            <a:ext cx="1659829" cy="174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7BDA2B-47AA-3C7F-79C9-39611BB374BB}"/>
              </a:ext>
            </a:extLst>
          </p:cNvPr>
          <p:cNvSpPr/>
          <p:nvPr/>
        </p:nvSpPr>
        <p:spPr>
          <a:xfrm>
            <a:off x="983359" y="2189697"/>
            <a:ext cx="1659829" cy="174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9CDD3C-FFB4-37BA-BBE4-67AFA47AEC3F}"/>
              </a:ext>
            </a:extLst>
          </p:cNvPr>
          <p:cNvSpPr/>
          <p:nvPr/>
        </p:nvSpPr>
        <p:spPr>
          <a:xfrm>
            <a:off x="983359" y="6003131"/>
            <a:ext cx="1659829" cy="174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6715</TotalTime>
  <Words>152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TASK 01</vt:lpstr>
      <vt:lpstr>Open celsius_to_fahrenheit_instructor.py</vt:lpstr>
      <vt:lpstr>Run celsius_to_fahrenheit_instructor.py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840</cp:revision>
  <cp:lastPrinted>2015-06-01T00:45:11Z</cp:lastPrinted>
  <dcterms:created xsi:type="dcterms:W3CDTF">2014-09-21T17:58:26Z</dcterms:created>
  <dcterms:modified xsi:type="dcterms:W3CDTF">2022-12-14T03:39:44Z</dcterms:modified>
</cp:coreProperties>
</file>