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1005" r:id="rId3"/>
    <p:sldId id="980" r:id="rId4"/>
    <p:sldId id="1006" r:id="rId5"/>
    <p:sldId id="1007" r:id="rId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48362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384273" y="1078065"/>
            <a:ext cx="257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598568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Task 02</a:t>
            </a:r>
          </a:p>
          <a:p>
            <a:pPr algn="ctr"/>
            <a:r>
              <a:rPr lang="en-US" dirty="0"/>
              <a:t>Lowest Common</a:t>
            </a:r>
          </a:p>
          <a:p>
            <a:pPr algn="ctr"/>
            <a:r>
              <a:rPr lang="en-US" dirty="0"/>
              <a:t>Multiple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EC620-26B3-DF03-081D-3402F52345F6}"/>
              </a:ext>
            </a:extLst>
          </p:cNvPr>
          <p:cNvGrpSpPr/>
          <p:nvPr/>
        </p:nvGrpSpPr>
        <p:grpSpPr>
          <a:xfrm>
            <a:off x="541485" y="1006861"/>
            <a:ext cx="5635719" cy="4844277"/>
            <a:chOff x="418566" y="754549"/>
            <a:chExt cx="5635719" cy="48442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2A7DBD-F029-4698-9BC7-351B59232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50236" y="754549"/>
              <a:ext cx="3572378" cy="871883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CCD3142-EDAA-8E9E-DF9C-D35BB409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566" y="2428734"/>
              <a:ext cx="5635719" cy="3170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>
                <a:latin typeface="+mn-lt"/>
              </a:rPr>
              <a:t>Task 02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065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Write a Python program called </a:t>
            </a:r>
            <a:r>
              <a:rPr lang="en-US" sz="2400" b="1" dirty="0"/>
              <a:t>lcm_gcd.py</a:t>
            </a:r>
            <a:r>
              <a:rPr lang="en-US" sz="2400" dirty="0"/>
              <a:t> to calculate the lowest common multiple (LCM) of two integers</a:t>
            </a:r>
          </a:p>
          <a:p>
            <a:r>
              <a:rPr lang="en-US" sz="2400" dirty="0"/>
              <a:t>You may only use basic arithmetic operators  - no looping constructs, such as a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 loop</a:t>
            </a:r>
          </a:p>
          <a:p>
            <a:r>
              <a:rPr lang="en-US" sz="2400" dirty="0"/>
              <a:t>You may also leverage the Numpy greatest common divisor (GCD) function</a:t>
            </a:r>
          </a:p>
          <a:p>
            <a:r>
              <a:rPr lang="en-US" sz="2400" dirty="0"/>
              <a:t>Calculate and display the LCM of </a:t>
            </a:r>
            <a:r>
              <a:rPr lang="en-US" sz="2400" b="1" dirty="0"/>
              <a:t>447618</a:t>
            </a:r>
            <a:r>
              <a:rPr lang="en-US" sz="2400" dirty="0"/>
              <a:t> and </a:t>
            </a:r>
            <a:r>
              <a:rPr lang="en-US" sz="2400" b="1" dirty="0"/>
              <a:t>2011835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FD20F-4DD4-D562-4EE7-EEF59E97B328}"/>
              </a:ext>
            </a:extLst>
          </p:cNvPr>
          <p:cNvSpPr/>
          <p:nvPr/>
        </p:nvSpPr>
        <p:spPr>
          <a:xfrm>
            <a:off x="884420" y="2953101"/>
            <a:ext cx="3755036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F57A3-9201-8507-7A1F-3C5E7BC88839}"/>
              </a:ext>
            </a:extLst>
          </p:cNvPr>
          <p:cNvSpPr/>
          <p:nvPr/>
        </p:nvSpPr>
        <p:spPr>
          <a:xfrm>
            <a:off x="6638298" y="2615823"/>
            <a:ext cx="1403925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5CD2D-E190-FF42-046E-635A623A44CA}"/>
              </a:ext>
            </a:extLst>
          </p:cNvPr>
          <p:cNvSpPr/>
          <p:nvPr/>
        </p:nvSpPr>
        <p:spPr>
          <a:xfrm>
            <a:off x="3694139" y="3412861"/>
            <a:ext cx="4625402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43DDF93-2BD7-37D5-FCF4-B789506E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02" y="1798758"/>
            <a:ext cx="6654997" cy="37291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lcm_gcd_instructor.py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B63A19-C875-0C88-9BA6-3D8716654C42}"/>
              </a:ext>
            </a:extLst>
          </p:cNvPr>
          <p:cNvGrpSpPr/>
          <p:nvPr/>
        </p:nvGrpSpPr>
        <p:grpSpPr>
          <a:xfrm>
            <a:off x="3366500" y="229256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B5E2DE0-817C-7682-99ED-0C9D4B42D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0BF4FC-3BA7-3CA6-21D9-9F294EB2407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35C669-ED6A-55EE-E81E-2BC94F3E150B}"/>
              </a:ext>
            </a:extLst>
          </p:cNvPr>
          <p:cNvGrpSpPr/>
          <p:nvPr/>
        </p:nvGrpSpPr>
        <p:grpSpPr>
          <a:xfrm>
            <a:off x="3495368" y="333522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9CD55CC-AD03-504B-08ED-ED25D419D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79D8E2-A959-4448-159C-AEBC0A36B11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4A96AE-D3BE-F142-55E5-4E8CE72634CB}"/>
              </a:ext>
            </a:extLst>
          </p:cNvPr>
          <p:cNvGrpSpPr/>
          <p:nvPr/>
        </p:nvGrpSpPr>
        <p:grpSpPr>
          <a:xfrm>
            <a:off x="6163996" y="396492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605976-20D7-0975-702D-F0F5400A70A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78E517-2B8F-4251-7AD3-965D42D5A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C12B786-A282-4ABB-5F39-21D1351B1328}"/>
              </a:ext>
            </a:extLst>
          </p:cNvPr>
          <p:cNvGrpSpPr/>
          <p:nvPr/>
        </p:nvGrpSpPr>
        <p:grpSpPr>
          <a:xfrm>
            <a:off x="7787273" y="4449819"/>
            <a:ext cx="1064340" cy="369332"/>
            <a:chOff x="3647644" y="5421073"/>
            <a:chExt cx="1064340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2D0961-D72F-0E17-DE95-EB35BABF09F5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333C9B4-7A10-525D-2328-39D782DE5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A6A86E-D531-CADB-C700-F7B3D9AA2D9F}"/>
              </a:ext>
            </a:extLst>
          </p:cNvPr>
          <p:cNvGrpSpPr/>
          <p:nvPr/>
        </p:nvGrpSpPr>
        <p:grpSpPr>
          <a:xfrm>
            <a:off x="2041692" y="5158623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378D6C-2CB9-3EDD-51D6-D9AE3A43CE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5C30118-F7F2-5D24-812E-6BDD8D98C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F7BFFA6-8819-2F1B-9F21-E69DAA72C2F9}"/>
              </a:ext>
            </a:extLst>
          </p:cNvPr>
          <p:cNvSpPr/>
          <p:nvPr/>
        </p:nvSpPr>
        <p:spPr>
          <a:xfrm>
            <a:off x="7133639" y="4507907"/>
            <a:ext cx="353011" cy="2379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D3464D-CA22-429D-35F1-DCD2FD5F4F00}"/>
              </a:ext>
            </a:extLst>
          </p:cNvPr>
          <p:cNvSpPr/>
          <p:nvPr/>
        </p:nvSpPr>
        <p:spPr>
          <a:xfrm>
            <a:off x="3832431" y="4015030"/>
            <a:ext cx="217719" cy="2548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9AB0CC-C123-6F11-43F7-17451CA705D4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rot="16200000" flipH="1">
            <a:off x="5506696" y="2704457"/>
            <a:ext cx="238045" cy="336885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80C3FEE-6A79-CCF1-F8D0-EDEAFC9C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66" y="1454049"/>
            <a:ext cx="6791866" cy="5127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lcm_gcd_instructor.py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0D6DD6-4FD3-9FE6-4DA6-3D619BF61BEA}"/>
              </a:ext>
            </a:extLst>
          </p:cNvPr>
          <p:cNvSpPr/>
          <p:nvPr/>
        </p:nvSpPr>
        <p:spPr>
          <a:xfrm>
            <a:off x="1356004" y="5235308"/>
            <a:ext cx="3079471" cy="162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80C3FEE-6A79-CCF1-F8D0-EDEAFC9C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66" y="1454049"/>
            <a:ext cx="6791866" cy="5127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lcm_gcd_instructor.py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0D6DD6-4FD3-9FE6-4DA6-3D619BF61BEA}"/>
              </a:ext>
            </a:extLst>
          </p:cNvPr>
          <p:cNvSpPr/>
          <p:nvPr/>
        </p:nvSpPr>
        <p:spPr>
          <a:xfrm>
            <a:off x="3663950" y="5235308"/>
            <a:ext cx="771525" cy="162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C1F0955-5B3B-D5ED-7F14-AB2F7973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2" y="1460748"/>
            <a:ext cx="7895238" cy="3495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1B32E8-1F15-D1DF-E697-EDCFF980BA2D}"/>
              </a:ext>
            </a:extLst>
          </p:cNvPr>
          <p:cNvSpPr/>
          <p:nvPr/>
        </p:nvSpPr>
        <p:spPr>
          <a:xfrm>
            <a:off x="983750" y="4705350"/>
            <a:ext cx="849814" cy="20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5648C97-CF80-BC4B-76D6-762CAE8DB552}"/>
              </a:ext>
            </a:extLst>
          </p:cNvPr>
          <p:cNvCxnSpPr>
            <a:stCxn id="4" idx="3"/>
            <a:endCxn id="22" idx="0"/>
          </p:cNvCxnSpPr>
          <p:nvPr/>
        </p:nvCxnSpPr>
        <p:spPr>
          <a:xfrm>
            <a:off x="1833564" y="4810125"/>
            <a:ext cx="2216149" cy="42518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4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6735</TotalTime>
  <Words>113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Task 02</vt:lpstr>
      <vt:lpstr>Open lcm_gcd_instructor.py</vt:lpstr>
      <vt:lpstr>Run lcm_gcd_instructor.py</vt:lpstr>
      <vt:lpstr>Run lcm_gcd_instructor.py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840</cp:revision>
  <cp:lastPrinted>2015-06-01T00:45:11Z</cp:lastPrinted>
  <dcterms:created xsi:type="dcterms:W3CDTF">2014-09-21T17:58:26Z</dcterms:created>
  <dcterms:modified xsi:type="dcterms:W3CDTF">2022-12-14T04:00:18Z</dcterms:modified>
</cp:coreProperties>
</file>