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1008" r:id="rId3"/>
    <p:sldId id="980" r:id="rId4"/>
    <p:sldId id="1051" r:id="rId5"/>
    <p:sldId id="1052" r:id="rId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Brownian_motio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48362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384273" y="1078065"/>
            <a:ext cx="257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598568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 03</a:t>
            </a:r>
          </a:p>
          <a:p>
            <a:pPr algn="ctr"/>
            <a:r>
              <a:rPr lang="en-US" dirty="0"/>
              <a:t>Brownian Motion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0EC620-26B3-DF03-081D-3402F52345F6}"/>
              </a:ext>
            </a:extLst>
          </p:cNvPr>
          <p:cNvGrpSpPr/>
          <p:nvPr/>
        </p:nvGrpSpPr>
        <p:grpSpPr>
          <a:xfrm>
            <a:off x="541485" y="1006861"/>
            <a:ext cx="5635719" cy="4844277"/>
            <a:chOff x="418566" y="754549"/>
            <a:chExt cx="5635719" cy="48442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2A7DBD-F029-4698-9BC7-351B5923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50236" y="754549"/>
              <a:ext cx="3572378" cy="8718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CCD3142-EDAA-8E9E-DF9C-D35BB409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566" y="2428734"/>
              <a:ext cx="5635719" cy="3170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Write a Python program called </a:t>
                </a:r>
                <a:r>
                  <a:rPr lang="en-US" sz="2400" b="1" dirty="0"/>
                  <a:t>random_walk.py </a:t>
                </a:r>
                <a:r>
                  <a:rPr lang="en-US" sz="2400" dirty="0"/>
                  <a:t>that displays a 2D Cartesian plot of a meandering path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(uniform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its current position) a distance of 1 in that radial direction</a:t>
                </a:r>
              </a:p>
              <a:p>
                <a:r>
                  <a:rPr lang="en-US" sz="2400" dirty="0"/>
                  <a:t>Show the entire journey of 10,000 random steps in your plot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C27EA-A3F4-D531-1FFD-FC6603A5DAC8}"/>
              </a:ext>
            </a:extLst>
          </p:cNvPr>
          <p:cNvSpPr/>
          <p:nvPr/>
        </p:nvSpPr>
        <p:spPr>
          <a:xfrm>
            <a:off x="2345024" y="2670848"/>
            <a:ext cx="2931514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B9C34-83CF-1DE7-4A7D-DDC19E2DF047}"/>
              </a:ext>
            </a:extLst>
          </p:cNvPr>
          <p:cNvSpPr/>
          <p:nvPr/>
        </p:nvSpPr>
        <p:spPr>
          <a:xfrm>
            <a:off x="5817745" y="2670848"/>
            <a:ext cx="1864714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55B57-DD8A-B7D6-F23C-6BD0156BA4DB}"/>
              </a:ext>
            </a:extLst>
          </p:cNvPr>
          <p:cNvSpPr/>
          <p:nvPr/>
        </p:nvSpPr>
        <p:spPr>
          <a:xfrm>
            <a:off x="4845882" y="3447738"/>
            <a:ext cx="1764780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FC441-F228-B03C-EA31-5E0FBCEE8738}"/>
              </a:ext>
            </a:extLst>
          </p:cNvPr>
          <p:cNvSpPr/>
          <p:nvPr/>
        </p:nvSpPr>
        <p:spPr>
          <a:xfrm>
            <a:off x="3818588" y="3776012"/>
            <a:ext cx="1892664" cy="345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2EE28-6ABD-04DE-FC69-FB1B77D2CED9}"/>
              </a:ext>
            </a:extLst>
          </p:cNvPr>
          <p:cNvSpPr/>
          <p:nvPr/>
        </p:nvSpPr>
        <p:spPr>
          <a:xfrm>
            <a:off x="4307720" y="4557665"/>
            <a:ext cx="2632725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38F08-0812-B880-18BC-1D3A692991E5}"/>
              </a:ext>
            </a:extLst>
          </p:cNvPr>
          <p:cNvSpPr/>
          <p:nvPr/>
        </p:nvSpPr>
        <p:spPr>
          <a:xfrm>
            <a:off x="5803770" y="4099874"/>
            <a:ext cx="746932" cy="30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random_walk_instructor.py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4BD71-7110-F317-50B4-68E0D239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285" y="1586499"/>
            <a:ext cx="4571429" cy="49047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3F542F-67C7-08D9-DC42-DBD6802C6CDE}"/>
              </a:ext>
            </a:extLst>
          </p:cNvPr>
          <p:cNvGrpSpPr/>
          <p:nvPr/>
        </p:nvGrpSpPr>
        <p:grpSpPr>
          <a:xfrm>
            <a:off x="4524387" y="2622587"/>
            <a:ext cx="1076632" cy="369332"/>
            <a:chOff x="4968362" y="2079211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045A7C-0F7B-D834-2384-55C0DF974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5A4151-8AEA-DE5D-13BE-B498DC8B522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D1CCC0-5D32-BEE1-56CD-B9EAAAB2C326}"/>
              </a:ext>
            </a:extLst>
          </p:cNvPr>
          <p:cNvGrpSpPr/>
          <p:nvPr/>
        </p:nvGrpSpPr>
        <p:grpSpPr>
          <a:xfrm>
            <a:off x="4462611" y="3060855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19CA99-C8DB-604C-3CD1-46FEAA3D3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BAE70F-6661-7AE4-22D8-4BA84A2ECE8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0FBB8-B7B6-3319-FD9A-5606ED3391A5}"/>
              </a:ext>
            </a:extLst>
          </p:cNvPr>
          <p:cNvGrpSpPr/>
          <p:nvPr/>
        </p:nvGrpSpPr>
        <p:grpSpPr>
          <a:xfrm>
            <a:off x="4218423" y="3454647"/>
            <a:ext cx="1068643" cy="369332"/>
            <a:chOff x="3647644" y="4910075"/>
            <a:chExt cx="106864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47949E-5C99-1CA7-055F-24B1E0DCDFD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75DC715-72FE-21DF-D623-60FA6412B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85428D-7AE4-1F5D-8D88-89793ADC71B4}"/>
              </a:ext>
            </a:extLst>
          </p:cNvPr>
          <p:cNvGrpSpPr/>
          <p:nvPr/>
        </p:nvGrpSpPr>
        <p:grpSpPr>
          <a:xfrm>
            <a:off x="6726129" y="3854547"/>
            <a:ext cx="1064340" cy="369332"/>
            <a:chOff x="3647644" y="5421073"/>
            <a:chExt cx="1064340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462B86-5295-BB7F-C1B9-83280E5558D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7FD917-7D2A-609D-5697-3B9258A38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64D6F7-0297-2FB6-C174-8268E452A3B6}"/>
              </a:ext>
            </a:extLst>
          </p:cNvPr>
          <p:cNvGrpSpPr/>
          <p:nvPr/>
        </p:nvGrpSpPr>
        <p:grpSpPr>
          <a:xfrm>
            <a:off x="4814052" y="4117497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557BF2-EB79-D6B6-FD87-BF8ABBA9CF6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029D06-C6D6-AA29-56C5-1EFD40592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169E4F-C6EF-5EA1-6291-B5840D03950D}"/>
              </a:ext>
            </a:extLst>
          </p:cNvPr>
          <p:cNvGrpSpPr/>
          <p:nvPr/>
        </p:nvGrpSpPr>
        <p:grpSpPr>
          <a:xfrm>
            <a:off x="6252247" y="4890254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319C82-E04F-E304-C26D-DA32780E385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BF66652-A2E8-40FF-018A-E0B92BDF61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85FD63-2CCA-1152-3AEC-CCA9355B0A86}"/>
              </a:ext>
            </a:extLst>
          </p:cNvPr>
          <p:cNvGrpSpPr/>
          <p:nvPr/>
        </p:nvGrpSpPr>
        <p:grpSpPr>
          <a:xfrm>
            <a:off x="3825420" y="5356655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61F29B-3614-71F8-D5F1-CEC6072A52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4D77069-1DD0-6065-205A-71B94620C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A10E0-02A4-E5AE-0D75-A013560E7301}"/>
              </a:ext>
            </a:extLst>
          </p:cNvPr>
          <p:cNvGrpSpPr/>
          <p:nvPr/>
        </p:nvGrpSpPr>
        <p:grpSpPr>
          <a:xfrm>
            <a:off x="5714326" y="5734519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99F20-87C7-CDFB-6E68-F91BF852E5D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94F2B59-DC53-102E-D4A2-B7C3347D2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217A41-5F95-52F6-6E25-88C8FBDEF39B}"/>
              </a:ext>
            </a:extLst>
          </p:cNvPr>
          <p:cNvGrpSpPr/>
          <p:nvPr/>
        </p:nvGrpSpPr>
        <p:grpSpPr>
          <a:xfrm>
            <a:off x="5273401" y="459276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D9ADCE-8DA7-F9DC-0732-E481A5068F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090B0F-8E6B-BF93-4C05-CB428527D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BF9778-D9F9-A62F-55B5-989BAC518913}"/>
              </a:ext>
            </a:extLst>
          </p:cNvPr>
          <p:cNvGrpSpPr/>
          <p:nvPr/>
        </p:nvGrpSpPr>
        <p:grpSpPr>
          <a:xfrm>
            <a:off x="3580849" y="6112339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3C9EA3-1356-3776-7A93-DF4BFA01757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0584770-A993-2BB2-895A-F06CDF892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AD96165-EF32-279C-6BA0-66820AC3F826}"/>
              </a:ext>
            </a:extLst>
          </p:cNvPr>
          <p:cNvSpPr txBox="1"/>
          <p:nvPr/>
        </p:nvSpPr>
        <p:spPr>
          <a:xfrm>
            <a:off x="831018" y="3976229"/>
            <a:ext cx="83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x[0]=0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y[0]=0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9DD0BE-1AAF-AEAB-5CE1-BEAAF834CF9B}"/>
              </a:ext>
            </a:extLst>
          </p:cNvPr>
          <p:cNvSpPr/>
          <p:nvPr/>
        </p:nvSpPr>
        <p:spPr>
          <a:xfrm>
            <a:off x="3870600" y="4628910"/>
            <a:ext cx="272775" cy="2676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EE691EB-21ED-3D6F-701A-59202D1C8671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1663910" y="4299395"/>
            <a:ext cx="2343078" cy="329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39B21E6-1F76-058C-77DF-6A25B98F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68" y="1786142"/>
            <a:ext cx="2561622" cy="18230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random_walk_instructor.py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8EE7C-91D5-87AF-910D-57418387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BBE7B8C-7CE7-E628-BCD2-1D2D75988C0F}"/>
              </a:ext>
            </a:extLst>
          </p:cNvPr>
          <p:cNvSpPr/>
          <p:nvPr/>
        </p:nvSpPr>
        <p:spPr>
          <a:xfrm>
            <a:off x="6541988" y="2106117"/>
            <a:ext cx="1889323" cy="722989"/>
          </a:xfrm>
          <a:prstGeom prst="wedgeRoundRectCallout">
            <a:avLst>
              <a:gd name="adj1" fmla="val -65307"/>
              <a:gd name="adj2" fmla="val 121093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just one example output</a:t>
            </a:r>
          </a:p>
        </p:txBody>
      </p:sp>
    </p:spTree>
    <p:extLst>
      <p:ext uri="{BB962C8B-B14F-4D97-AF65-F5344CB8AC3E}">
        <p14:creationId xmlns:p14="http://schemas.microsoft.com/office/powerpoint/2010/main" val="38131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>
                <a:latin typeface="+mn-lt"/>
                <a:hlinkClick r:id="rId2"/>
              </a:rPr>
              <a:t>https://en.wikipedia.org/wiki/Brownian_motion</a:t>
            </a:r>
            <a:endParaRPr lang="en-US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FCE47-F968-1F47-83AE-A0135701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86" y="1690689"/>
            <a:ext cx="6971428" cy="4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874F70-33D6-99EA-8DE6-B485072E0018}"/>
              </a:ext>
            </a:extLst>
          </p:cNvPr>
          <p:cNvSpPr/>
          <p:nvPr/>
        </p:nvSpPr>
        <p:spPr>
          <a:xfrm>
            <a:off x="1145810" y="2580907"/>
            <a:ext cx="3853409" cy="24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938E5-8314-6763-F12E-49FA67B15CAC}"/>
              </a:ext>
            </a:extLst>
          </p:cNvPr>
          <p:cNvSpPr/>
          <p:nvPr/>
        </p:nvSpPr>
        <p:spPr>
          <a:xfrm>
            <a:off x="5135693" y="5671380"/>
            <a:ext cx="2704164" cy="24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EA6FA-DA02-65B7-B8EC-AB4C00137737}"/>
              </a:ext>
            </a:extLst>
          </p:cNvPr>
          <p:cNvSpPr/>
          <p:nvPr/>
        </p:nvSpPr>
        <p:spPr>
          <a:xfrm>
            <a:off x="1145810" y="6217379"/>
            <a:ext cx="2032105" cy="24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6760</TotalTime>
  <Words>161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Task 03</vt:lpstr>
      <vt:lpstr>Open random_walk_instructor.py</vt:lpstr>
      <vt:lpstr>Run random_walk_instructor.py</vt:lpstr>
      <vt:lpstr>https://en.wikipedia.org/wiki/Brownian_motion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843</cp:revision>
  <cp:lastPrinted>2015-06-01T00:45:11Z</cp:lastPrinted>
  <dcterms:created xsi:type="dcterms:W3CDTF">2014-09-21T17:58:26Z</dcterms:created>
  <dcterms:modified xsi:type="dcterms:W3CDTF">2022-12-14T04:26:00Z</dcterms:modified>
</cp:coreProperties>
</file>