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3" r:id="rId21"/>
    <p:sldId id="324" r:id="rId22"/>
    <p:sldId id="325" r:id="rId23"/>
    <p:sldId id="469" r:id="rId24"/>
    <p:sldId id="334" r:id="rId25"/>
    <p:sldId id="1140" r:id="rId26"/>
    <p:sldId id="1141" r:id="rId27"/>
    <p:sldId id="1271" r:id="rId28"/>
    <p:sldId id="1004" r:id="rId29"/>
    <p:sldId id="1259" r:id="rId30"/>
    <p:sldId id="1260" r:id="rId31"/>
    <p:sldId id="1261" r:id="rId32"/>
    <p:sldId id="398" r:id="rId33"/>
    <p:sldId id="399" r:id="rId34"/>
    <p:sldId id="400" r:id="rId35"/>
    <p:sldId id="1056" r:id="rId36"/>
    <p:sldId id="403" r:id="rId37"/>
    <p:sldId id="453" r:id="rId38"/>
    <p:sldId id="1139" r:id="rId39"/>
    <p:sldId id="405" r:id="rId40"/>
    <p:sldId id="1272" r:id="rId41"/>
    <p:sldId id="1110" r:id="rId42"/>
    <p:sldId id="1055" r:id="rId43"/>
    <p:sldId id="408" r:id="rId44"/>
    <p:sldId id="973" r:id="rId45"/>
    <p:sldId id="1005" r:id="rId4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684386" y="3042103"/>
            <a:ext cx="3773563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7825</TotalTime>
  <Words>1694</Words>
  <Application>Microsoft Office PowerPoint</Application>
  <PresentationFormat>On-screen Show (4:3)</PresentationFormat>
  <Paragraphs>374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863</cp:revision>
  <cp:lastPrinted>2015-06-01T00:45:11Z</cp:lastPrinted>
  <dcterms:created xsi:type="dcterms:W3CDTF">2014-09-21T17:58:26Z</dcterms:created>
  <dcterms:modified xsi:type="dcterms:W3CDTF">2023-09-24T00:55:18Z</dcterms:modified>
</cp:coreProperties>
</file>