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1019" r:id="rId2"/>
    <p:sldId id="1021" r:id="rId3"/>
    <p:sldId id="400" r:id="rId4"/>
    <p:sldId id="436" r:id="rId5"/>
    <p:sldId id="281" r:id="rId6"/>
    <p:sldId id="1286" r:id="rId7"/>
    <p:sldId id="1278" r:id="rId8"/>
    <p:sldId id="1279" r:id="rId9"/>
    <p:sldId id="1280" r:id="rId10"/>
    <p:sldId id="411" r:id="rId11"/>
    <p:sldId id="1284" r:id="rId12"/>
    <p:sldId id="1285" r:id="rId13"/>
    <p:sldId id="1281" r:id="rId14"/>
    <p:sldId id="280" r:id="rId15"/>
    <p:sldId id="969" r:id="rId16"/>
    <p:sldId id="1282" r:id="rId17"/>
    <p:sldId id="1267" r:id="rId18"/>
    <p:sldId id="1287" r:id="rId19"/>
    <p:sldId id="1288" r:id="rId20"/>
    <p:sldId id="283" r:id="rId21"/>
    <p:sldId id="284" r:id="rId22"/>
    <p:sldId id="285" r:id="rId23"/>
    <p:sldId id="1020" r:id="rId24"/>
    <p:sldId id="985" r:id="rId25"/>
    <p:sldId id="289" r:id="rId26"/>
    <p:sldId id="282" r:id="rId27"/>
    <p:sldId id="1283" r:id="rId28"/>
    <p:sldId id="945" r:id="rId29"/>
    <p:sldId id="946" r:id="rId30"/>
    <p:sldId id="977" r:id="rId31"/>
    <p:sldId id="949" r:id="rId32"/>
    <p:sldId id="1271" r:id="rId33"/>
    <p:sldId id="1004" r:id="rId34"/>
    <p:sldId id="1259" r:id="rId35"/>
    <p:sldId id="1260" r:id="rId36"/>
    <p:sldId id="1261" r:id="rId37"/>
    <p:sldId id="456" r:id="rId38"/>
    <p:sldId id="457" r:id="rId39"/>
    <p:sldId id="449" r:id="rId40"/>
    <p:sldId id="450" r:id="rId41"/>
    <p:sldId id="451" r:id="rId42"/>
    <p:sldId id="1023" r:id="rId43"/>
    <p:sldId id="1272" r:id="rId44"/>
    <p:sldId id="397" r:id="rId45"/>
    <p:sldId id="1274" r:id="rId46"/>
    <p:sldId id="1273" r:id="rId47"/>
    <p:sldId id="1277" r:id="rId48"/>
    <p:sldId id="1276" r:id="rId49"/>
    <p:sldId id="973" r:id="rId50"/>
    <p:sldId id="1008" r:id="rId5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number within a given range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47"/>
          <a:stretch/>
        </p:blipFill>
        <p:spPr>
          <a:xfrm>
            <a:off x="813270" y="1388112"/>
            <a:ext cx="7517460" cy="29890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DB92DA-6A96-5CC0-DC17-0EE3FE28E14B}"/>
              </a:ext>
            </a:extLst>
          </p:cNvPr>
          <p:cNvSpPr/>
          <p:nvPr/>
        </p:nvSpPr>
        <p:spPr>
          <a:xfrm>
            <a:off x="903211" y="371756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0" y="1388112"/>
            <a:ext cx="7517460" cy="5104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8C389-CBA8-78D9-0CDF-7A41EAF594B2}"/>
              </a:ext>
            </a:extLst>
          </p:cNvPr>
          <p:cNvSpPr/>
          <p:nvPr/>
        </p:nvSpPr>
        <p:spPr>
          <a:xfrm>
            <a:off x="1095272" y="587185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14E4F-9C7E-3419-0BED-F3B1B4A9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4" y="1909952"/>
            <a:ext cx="8441991" cy="3284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B088E-D44A-6A33-4517-126ECF2B0815}"/>
              </a:ext>
            </a:extLst>
          </p:cNvPr>
          <p:cNvSpPr/>
          <p:nvPr/>
        </p:nvSpPr>
        <p:spPr>
          <a:xfrm>
            <a:off x="6205928" y="2241030"/>
            <a:ext cx="2750695" cy="323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48AC9A-83D5-CC0B-4DFF-A125CFAA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3589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40E88-A1CD-F67D-3289-AA682C4D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" y="1530871"/>
            <a:ext cx="8519410" cy="44726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758E88-C483-E59B-2C81-AE79677E9297}"/>
              </a:ext>
            </a:extLst>
          </p:cNvPr>
          <p:cNvSpPr/>
          <p:nvPr/>
        </p:nvSpPr>
        <p:spPr>
          <a:xfrm>
            <a:off x="786984" y="3767216"/>
            <a:ext cx="2061147" cy="242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41370-F9C9-AADB-6CD7-839E230D4E08}"/>
              </a:ext>
            </a:extLst>
          </p:cNvPr>
          <p:cNvSpPr txBox="1"/>
          <p:nvPr/>
        </p:nvSpPr>
        <p:spPr>
          <a:xfrm>
            <a:off x="4362138" y="4473587"/>
            <a:ext cx="348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/>
              <a:t>break</a:t>
            </a:r>
            <a:r>
              <a:rPr lang="en-US" sz="2000" dirty="0"/>
              <a:t> statement immediately exits from the closest enclosing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18061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ED3BD-FDAE-2887-2058-323DF12E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4" y="3779274"/>
            <a:ext cx="5825576" cy="2501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C2514-7C57-DE66-51BB-AD4E62C0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4"/>
          <a:stretch/>
        </p:blipFill>
        <p:spPr>
          <a:xfrm>
            <a:off x="2765334" y="1566412"/>
            <a:ext cx="3613333" cy="1866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70808-80BC-5012-F4AB-16C44D646C40}"/>
              </a:ext>
            </a:extLst>
          </p:cNvPr>
          <p:cNvSpPr txBox="1"/>
          <p:nvPr/>
        </p:nvSpPr>
        <p:spPr>
          <a:xfrm>
            <a:off x="351020" y="17610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Creates a "street" of </a:t>
            </a:r>
            <a:r>
              <a:rPr lang="en-US" i="1" dirty="0">
                <a:solidFill>
                  <a:srgbClr val="7030A0"/>
                </a:solidFill>
              </a:rPr>
              <a:t>mailboxes</a:t>
            </a:r>
            <a:r>
              <a:rPr lang="en-US" dirty="0">
                <a:solidFill>
                  <a:srgbClr val="7030A0"/>
                </a:solidFill>
              </a:rPr>
              <a:t> where the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 inside each mailbox follows the requested </a:t>
            </a:r>
            <a:r>
              <a:rPr lang="en-US" b="1" dirty="0">
                <a:solidFill>
                  <a:srgbClr val="7030A0"/>
                </a:solidFill>
              </a:rPr>
              <a:t>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0696-5D91-A6C8-8A0D-D782EA7627BD}"/>
              </a:ext>
            </a:extLst>
          </p:cNvPr>
          <p:cNvSpPr txBox="1"/>
          <p:nvPr/>
        </p:nvSpPr>
        <p:spPr>
          <a:xfrm>
            <a:off x="6506980" y="162254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Just like </a:t>
            </a:r>
            <a:r>
              <a:rPr lang="en-US" b="1" dirty="0"/>
              <a:t>range()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and 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step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and the stop value is </a:t>
            </a:r>
            <a:r>
              <a:rPr lang="en-US" u="sng" dirty="0">
                <a:solidFill>
                  <a:srgbClr val="7030A0"/>
                </a:solidFill>
              </a:rPr>
              <a:t>exclusive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2F8190-8CD4-8C44-5496-70F39B63E23D}"/>
              </a:ext>
            </a:extLst>
          </p:cNvPr>
          <p:cNvSpPr/>
          <p:nvPr/>
        </p:nvSpPr>
        <p:spPr>
          <a:xfrm>
            <a:off x="3822493" y="1650206"/>
            <a:ext cx="1499016" cy="30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58B6EF-268C-3D76-5F04-9CBE0FBECB3D}"/>
              </a:ext>
            </a:extLst>
          </p:cNvPr>
          <p:cNvSpPr/>
          <p:nvPr/>
        </p:nvSpPr>
        <p:spPr>
          <a:xfrm>
            <a:off x="1903751" y="2196059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D7392-6887-17B6-1B55-F995BEAC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03" y="4315094"/>
            <a:ext cx="4816793" cy="182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017C7-4284-E15A-280C-0BC198DFB27F}"/>
              </a:ext>
            </a:extLst>
          </p:cNvPr>
          <p:cNvSpPr/>
          <p:nvPr/>
        </p:nvSpPr>
        <p:spPr>
          <a:xfrm>
            <a:off x="2163603" y="4967627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F156B-E027-2C0A-8348-21998CD8B29F}"/>
              </a:ext>
            </a:extLst>
          </p:cNvPr>
          <p:cNvSpPr/>
          <p:nvPr/>
        </p:nvSpPr>
        <p:spPr>
          <a:xfrm>
            <a:off x="6457950" y="5833309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583C5-3F9D-6841-EEAB-CFC645B6ABB8}"/>
              </a:ext>
            </a:extLst>
          </p:cNvPr>
          <p:cNvSpPr/>
          <p:nvPr/>
        </p:nvSpPr>
        <p:spPr>
          <a:xfrm>
            <a:off x="6448426" y="4940447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over a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 of numbers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np.arange()</a:t>
            </a:r>
            <a:r>
              <a:rPr lang="en-US" sz="2400" dirty="0"/>
              <a:t> to create an </a:t>
            </a:r>
            <a:r>
              <a:rPr lang="en-US" sz="2400" b="1" dirty="0"/>
              <a:t>array</a:t>
            </a:r>
            <a:r>
              <a:rPr lang="en-US" sz="2400" dirty="0"/>
              <a:t>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F7FAF-A544-36B5-3305-7C4C0EA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7" y="1526274"/>
            <a:ext cx="4986366" cy="3948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5689144" y="433015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58477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280483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073222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32176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564361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485437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47924-B02A-C988-6056-80A7D9E33369}"/>
              </a:ext>
            </a:extLst>
          </p:cNvPr>
          <p:cNvSpPr txBox="1"/>
          <p:nvPr/>
        </p:nvSpPr>
        <p:spPr>
          <a:xfrm>
            <a:off x="455415" y="5635493"/>
            <a:ext cx="42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np.where() </a:t>
            </a:r>
            <a:r>
              <a:rPr lang="en-US" dirty="0"/>
              <a:t>returns all the </a:t>
            </a:r>
            <a:r>
              <a:rPr lang="en-US" u="sng" dirty="0"/>
              <a:t>index</a:t>
            </a:r>
            <a:r>
              <a:rPr lang="en-US" dirty="0"/>
              <a:t> numbers within an array where the condition is true for any of its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5F74A-2372-F648-43A6-68933E27C879}"/>
              </a:ext>
            </a:extLst>
          </p:cNvPr>
          <p:cNvSpPr txBox="1"/>
          <p:nvPr/>
        </p:nvSpPr>
        <p:spPr>
          <a:xfrm>
            <a:off x="4936584" y="5635493"/>
            <a:ext cx="34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factors[] </a:t>
            </a:r>
            <a:r>
              <a:rPr lang="en-US" dirty="0"/>
              <a:t>is now an array containing only the elements in </a:t>
            </a:r>
            <a:r>
              <a:rPr lang="en-US" b="1" dirty="0"/>
              <a:t>x[] </a:t>
            </a:r>
            <a:r>
              <a:rPr lang="en-US" dirty="0"/>
              <a:t>where the condition was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4655B-594F-4BD1-2DA1-34512E1F961B}"/>
              </a:ext>
            </a:extLst>
          </p:cNvPr>
          <p:cNvSpPr/>
          <p:nvPr/>
        </p:nvSpPr>
        <p:spPr>
          <a:xfrm>
            <a:off x="2060784" y="2863120"/>
            <a:ext cx="4986366" cy="2311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014622-BBDD-A4F0-FD70-97345860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0" y="1841172"/>
            <a:ext cx="7484019" cy="36227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65626A-9AC9-5516-2428-559AF988FB9E}"/>
              </a:ext>
            </a:extLst>
          </p:cNvPr>
          <p:cNvSpPr/>
          <p:nvPr/>
        </p:nvSpPr>
        <p:spPr>
          <a:xfrm>
            <a:off x="829990" y="4696606"/>
            <a:ext cx="3440242" cy="1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perform </a:t>
                </a:r>
                <a:r>
                  <a:rPr lang="en-US" sz="2400" b="1" dirty="0"/>
                  <a:t>ten</a:t>
                </a:r>
                <a:r>
                  <a:rPr lang="en-US" sz="2400" dirty="0"/>
                  <a:t> </a:t>
                </a:r>
                <a:r>
                  <a:rPr lang="en-US" sz="2400" b="1" dirty="0"/>
                  <a:t>million runs</a:t>
                </a:r>
                <a:r>
                  <a:rPr lang="en-US" sz="2400" dirty="0"/>
                  <a:t> of an experiment that places a varying number of straws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end-to-end</a:t>
                </a:r>
                <a:r>
                  <a:rPr lang="en-US" sz="2400" dirty="0"/>
                  <a:t> on each run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each run, start with a single straw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between 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enter a loop that keeps adding additional straws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       (0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1) until the </a:t>
                </a:r>
                <a:r>
                  <a:rPr lang="en-US" sz="2400" u="sng" dirty="0"/>
                  <a:t>total</a:t>
                </a:r>
                <a:r>
                  <a:rPr lang="en-US" sz="2400" dirty="0"/>
                  <a:t> length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number of straws added per run before the total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1, across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ten million runs of the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  <a:blipFill>
                <a:blip r:embed="rId3"/>
                <a:stretch>
                  <a:fillRect l="-1444" t="-1835" r="-1444" b="-6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7ACDD-0D9C-C1EE-07B4-CD374D7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478809"/>
            <a:ext cx="4314286" cy="4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8820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C67D06-F971-E939-E06E-215ACE06D0EA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357-B4B5-5646-E628-0950A8CE028D}"/>
              </a:ext>
            </a:extLst>
          </p:cNvPr>
          <p:cNvSpPr/>
          <p:nvPr/>
        </p:nvSpPr>
        <p:spPr>
          <a:xfrm>
            <a:off x="3205163" y="5143500"/>
            <a:ext cx="152400" cy="209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00BE-A235-BB82-71A6-BB99D11C364D}"/>
              </a:ext>
            </a:extLst>
          </p:cNvPr>
          <p:cNvSpPr txBox="1"/>
          <p:nvPr/>
        </p:nvSpPr>
        <p:spPr>
          <a:xfrm>
            <a:off x="248515" y="4543531"/>
            <a:ext cx="181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dirty="0"/>
              <a:t> symbol is the anonymous</a:t>
            </a:r>
          </a:p>
          <a:p>
            <a:pPr algn="ctr"/>
            <a:r>
              <a:rPr lang="en-US" dirty="0"/>
              <a:t>("I don't care") variable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F4830-6E0B-1DB5-5E6A-4030FA9AADB9}"/>
              </a:ext>
            </a:extLst>
          </p:cNvPr>
          <p:cNvSpPr txBox="1"/>
          <p:nvPr/>
        </p:nvSpPr>
        <p:spPr>
          <a:xfrm>
            <a:off x="6903815" y="2357175"/>
            <a:ext cx="190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np.random.rand()</a:t>
            </a:r>
          </a:p>
          <a:p>
            <a:pPr algn="ctr"/>
            <a:r>
              <a:rPr lang="en-US" dirty="0"/>
              <a:t>returns a random number </a:t>
            </a:r>
            <a:r>
              <a:rPr lang="en-US" b="1" dirty="0"/>
              <a:t>[0,1)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648136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1E07D-6155-3B66-B3B0-25CE229DDBE0}"/>
              </a:ext>
            </a:extLst>
          </p:cNvPr>
          <p:cNvSpPr txBox="1"/>
          <p:nvPr/>
        </p:nvSpPr>
        <p:spPr>
          <a:xfrm>
            <a:off x="6948189" y="3738347"/>
            <a:ext cx="19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+= 1 </a:t>
            </a:r>
            <a:r>
              <a:rPr lang="en-US" dirty="0"/>
              <a:t>is the same as </a:t>
            </a:r>
            <a:r>
              <a:rPr lang="en-US" b="1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09792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EC2C-36BB-22D0-9A7C-5AC929E46D50}"/>
              </a:ext>
            </a:extLst>
          </p:cNvPr>
          <p:cNvSpPr txBox="1"/>
          <p:nvPr/>
        </p:nvSpPr>
        <p:spPr>
          <a:xfrm>
            <a:off x="900693" y="5671467"/>
            <a:ext cx="44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</a:t>
            </a:r>
            <a:r>
              <a:rPr lang="en-US" i="1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complicated calculations using nothing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E4C520-897C-38C9-2914-3CFC2F065B35}"/>
              </a:ext>
            </a:extLst>
          </p:cNvPr>
          <p:cNvGrpSpPr/>
          <p:nvPr/>
        </p:nvGrpSpPr>
        <p:grpSpPr>
          <a:xfrm>
            <a:off x="5878509" y="4057723"/>
            <a:ext cx="1993491" cy="2230720"/>
            <a:chOff x="5878509" y="4057723"/>
            <a:chExt cx="1993491" cy="2230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09" y="4057723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CA4DE2-9288-D7CA-4A98-650B99ECACEB}"/>
                </a:ext>
              </a:extLst>
            </p:cNvPr>
            <p:cNvSpPr txBox="1"/>
            <p:nvPr/>
          </p:nvSpPr>
          <p:spPr>
            <a:xfrm>
              <a:off x="5878509" y="5672890"/>
              <a:ext cx="199349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CA0D-C432-6613-DE59-C10CD96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0" y="3097652"/>
            <a:ext cx="5735520" cy="172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748138" y="4196124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1384156" y="5278471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5" y="2406368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3D4FB-4BCA-80A0-9134-D7240D515CE6}"/>
              </a:ext>
            </a:extLst>
          </p:cNvPr>
          <p:cNvSpPr/>
          <p:nvPr/>
        </p:nvSpPr>
        <p:spPr>
          <a:xfrm>
            <a:off x="314622" y="1931169"/>
            <a:ext cx="4742857" cy="21064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CF19-4E54-E3C6-A326-93CA7391A0DA}"/>
              </a:ext>
            </a:extLst>
          </p:cNvPr>
          <p:cNvSpPr txBox="1"/>
          <p:nvPr/>
        </p:nvSpPr>
        <p:spPr>
          <a:xfrm>
            <a:off x="5517215" y="4881078"/>
            <a:ext cx="31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np.vectorize() </a:t>
            </a:r>
            <a:r>
              <a:rPr lang="en-US" dirty="0"/>
              <a:t>helps a function become "vector aware" so it can act on a numpy </a:t>
            </a:r>
            <a:r>
              <a:rPr lang="en-US" b="1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8C882-84EC-5B74-F4C9-ECA8C8A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2" y="1315089"/>
            <a:ext cx="5677697" cy="522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976764" y="137341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282732" y="180366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592835" y="19679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667297" y="238105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908121" y="3000812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621326" y="418482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7151176" y="5041546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776557" y="5565396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D1641-C013-B49B-171E-F22B17B419D9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849236" y="4386202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093080" y="455642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284440" y="4725680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2940365" y="490216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878430" y="5072779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576204" y="5230268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857403" y="539286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403392" y="5575292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2901532" y="574481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A164B2-1581-E54B-CBC0-9B8F7D8007F8}"/>
              </a:ext>
            </a:extLst>
          </p:cNvPr>
          <p:cNvGrpSpPr/>
          <p:nvPr/>
        </p:nvGrpSpPr>
        <p:grpSpPr>
          <a:xfrm>
            <a:off x="4473019" y="2688470"/>
            <a:ext cx="1076632" cy="369332"/>
            <a:chOff x="4968362" y="2079211"/>
            <a:chExt cx="107663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444A22-3F79-1279-E405-BF3DCB18E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FC8067-A88F-7E99-5AE7-B07CA101A9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CD389-9751-4709-B689-D8EDAA4D8B52}"/>
              </a:ext>
            </a:extLst>
          </p:cNvPr>
          <p:cNvGrpSpPr/>
          <p:nvPr/>
        </p:nvGrpSpPr>
        <p:grpSpPr>
          <a:xfrm>
            <a:off x="5350710" y="2858141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E89743-2E72-3992-000B-2721CA1EE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B5AD2-9554-8A4C-3B7F-5553646D75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6491F3-81D4-D062-FB0B-856544AB0D69}"/>
              </a:ext>
            </a:extLst>
          </p:cNvPr>
          <p:cNvGrpSpPr/>
          <p:nvPr/>
        </p:nvGrpSpPr>
        <p:grpSpPr>
          <a:xfrm>
            <a:off x="4268760" y="3028413"/>
            <a:ext cx="1068643" cy="369332"/>
            <a:chOff x="3647644" y="4910075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BC6BE7-D572-93CD-4826-0E9EB2AB6D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B186E9-3469-DC96-5A33-C94D725B0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2FD23-6699-A880-BC89-2F23DAD6169C}"/>
              </a:ext>
            </a:extLst>
          </p:cNvPr>
          <p:cNvGrpSpPr/>
          <p:nvPr/>
        </p:nvGrpSpPr>
        <p:grpSpPr>
          <a:xfrm>
            <a:off x="4818363" y="3203691"/>
            <a:ext cx="1064340" cy="369332"/>
            <a:chOff x="3647644" y="5421073"/>
            <a:chExt cx="106434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E45222-9177-330D-19C6-C62E8BD2EC6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0DD6A9-C31D-CEC7-70BE-4A5CF67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90446-F096-2973-24AE-A77FFCA68FF8}"/>
              </a:ext>
            </a:extLst>
          </p:cNvPr>
          <p:cNvGrpSpPr/>
          <p:nvPr/>
        </p:nvGrpSpPr>
        <p:grpSpPr>
          <a:xfrm>
            <a:off x="4117659" y="3368483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D86BD6-B611-9300-4A9B-5A7783F7ADDD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3A7AFA0-3D65-35CA-FA41-D597EFB8E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345A54-8DE1-3E2E-7697-CDCAE8390008}"/>
              </a:ext>
            </a:extLst>
          </p:cNvPr>
          <p:cNvGrpSpPr/>
          <p:nvPr/>
        </p:nvGrpSpPr>
        <p:grpSpPr>
          <a:xfrm>
            <a:off x="4029243" y="353217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AC1A69-32BF-B0C0-010C-8B2DE676F0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6279F1-CB91-A709-FF4F-85FCAAB6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996ADB-2D4B-1361-D615-1D8F67A6259A}"/>
              </a:ext>
            </a:extLst>
          </p:cNvPr>
          <p:cNvGrpSpPr/>
          <p:nvPr/>
        </p:nvGrpSpPr>
        <p:grpSpPr>
          <a:xfrm>
            <a:off x="3213121" y="3699165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F2903B-A3A7-C0A3-F984-CD26A5DEC52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6AF144-9CC3-5B2E-8D8D-8FA918B2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240BAC0-4D90-AE56-BC44-55C124AB0A21}"/>
              </a:ext>
            </a:extLst>
          </p:cNvPr>
          <p:cNvSpPr/>
          <p:nvPr/>
        </p:nvSpPr>
        <p:spPr>
          <a:xfrm>
            <a:off x="6655633" y="5471410"/>
            <a:ext cx="292308" cy="4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67AB0-396F-188B-61BF-F1AB6C6049D2}"/>
              </a:ext>
            </a:extLst>
          </p:cNvPr>
          <p:cNvSpPr/>
          <p:nvPr/>
        </p:nvSpPr>
        <p:spPr>
          <a:xfrm>
            <a:off x="1927525" y="2073919"/>
            <a:ext cx="3834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5A8F93-1507-36BF-1A0B-A25101E98E3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5400000" flipH="1">
            <a:off x="2533391" y="1652719"/>
            <a:ext cx="3662530" cy="4874262"/>
          </a:xfrm>
          <a:prstGeom prst="bentConnector4">
            <a:avLst>
              <a:gd name="adj1" fmla="val -12381"/>
              <a:gd name="adj2" fmla="val 11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 </a:t>
            </a:r>
            <a:r>
              <a:rPr lang="en-US" sz="2400" b="1" dirty="0"/>
              <a:t>range()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That </a:t>
            </a:r>
            <a:r>
              <a:rPr lang="en-US" sz="2400" b="1" dirty="0"/>
              <a:t>np.arange()</a:t>
            </a:r>
            <a:r>
              <a:rPr lang="en-US" sz="2400" dirty="0"/>
              <a:t> creates an array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</a:t>
            </a:r>
            <a:r>
              <a:rPr lang="en-US" sz="2400" u="sng" dirty="0"/>
              <a:t>loop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leibniz_formula.py</a:t>
                </a:r>
                <a:r>
                  <a:rPr lang="en-US" sz="2400" dirty="0"/>
                  <a:t> to calculate the Leibniz series out to one million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generate a sequence of numbers within some interval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51165" y="4476015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4E8EC15-BCDE-7D82-57B4-4F67F6F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</p:spTree>
    <p:extLst>
      <p:ext uri="{BB962C8B-B14F-4D97-AF65-F5344CB8AC3E}">
        <p14:creationId xmlns:p14="http://schemas.microsoft.com/office/powerpoint/2010/main" val="2356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14D780-DF03-42F0-A35E-189ADC0F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8" y="1607403"/>
            <a:ext cx="8088723" cy="4388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5611519" y="4895739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47346-CA53-AD4D-B76A-E4BFE22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9" y="1605725"/>
            <a:ext cx="7299322" cy="4285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331047" y="5555307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D54F3-D220-B06A-CF4F-70E0D44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988134"/>
            <a:ext cx="811428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7573</TotalTime>
  <Words>1888</Words>
  <Application>Microsoft Office PowerPoint</Application>
  <PresentationFormat>On-screen Show (4:3)</PresentationFormat>
  <Paragraphs>352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Use range() to Create a Sequence</vt:lpstr>
      <vt:lpstr>Use range() to Create a Sequence</vt:lpstr>
      <vt:lpstr>Use range() to Create a Sequence</vt:lpstr>
      <vt:lpstr>Use range() to Create a Sequence</vt:lpstr>
      <vt:lpstr>for loops</vt:lpstr>
      <vt:lpstr>for loops</vt:lpstr>
      <vt:lpstr>for loops</vt:lpstr>
      <vt:lpstr>for loops</vt:lpstr>
      <vt:lpstr>if Statement</vt:lpstr>
      <vt:lpstr>if Statement</vt:lpstr>
      <vt:lpstr>if Statement</vt:lpstr>
      <vt:lpstr>Create a Numpy Array from a Range</vt:lpstr>
      <vt:lpstr>Create a Numpy Array from a Range</vt:lpstr>
      <vt:lpstr>Create a Numpy Array from a Range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while Loop</vt:lpstr>
      <vt:lpstr>Random Straws</vt:lpstr>
      <vt:lpstr>Random Straws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884</cp:revision>
  <cp:lastPrinted>2015-06-01T00:45:11Z</cp:lastPrinted>
  <dcterms:created xsi:type="dcterms:W3CDTF">2014-09-21T17:58:26Z</dcterms:created>
  <dcterms:modified xsi:type="dcterms:W3CDTF">2023-09-24T18:29:10Z</dcterms:modified>
</cp:coreProperties>
</file>