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1019" r:id="rId2"/>
    <p:sldId id="1005" r:id="rId3"/>
    <p:sldId id="980" r:id="rId4"/>
    <p:sldId id="1051" r:id="rId5"/>
    <p:sldId id="1053" r:id="rId6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7/29/2023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7/29/2023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7/29/2023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7/29/2023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7/29/2023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Task 05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400" dirty="0"/>
                  <a:t>Write a Python program called </a:t>
                </a:r>
                <a:r>
                  <a:rPr lang="en-US" sz="2400" b="1" dirty="0"/>
                  <a:t>logarithm_series.py</a:t>
                </a:r>
                <a:r>
                  <a:rPr lang="en-US" sz="2400" dirty="0"/>
                  <a:t> to calculate this sum: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Then calculate and print this value: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80654"/>
                <a:ext cx="7886700" cy="4351338"/>
              </a:xfrm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0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logarithm_series.py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25F58-C661-2FDF-3665-31533D9CE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605" y="1690689"/>
            <a:ext cx="3886790" cy="40437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AD9F1-444F-4ED2-29FB-B26B446D5F99}"/>
                  </a:ext>
                </a:extLst>
              </p:cNvPr>
              <p:cNvSpPr txBox="1"/>
              <p:nvPr/>
            </p:nvSpPr>
            <p:spPr>
              <a:xfrm>
                <a:off x="7030154" y="3893422"/>
                <a:ext cx="1834100" cy="84760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5AD9F1-444F-4ED2-29FB-B26B446D5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154" y="3893422"/>
                <a:ext cx="1834100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784336-A364-5491-ACA7-C3CB808BB695}"/>
                  </a:ext>
                </a:extLst>
              </p:cNvPr>
              <p:cNvSpPr txBox="1"/>
              <p:nvPr/>
            </p:nvSpPr>
            <p:spPr>
              <a:xfrm>
                <a:off x="2281331" y="4608462"/>
                <a:ext cx="66971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784336-A364-5491-ACA7-C3CB808BB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331" y="4608462"/>
                <a:ext cx="6697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A1DB852-EB2B-E3C1-EE25-792384B212AC}"/>
              </a:ext>
            </a:extLst>
          </p:cNvPr>
          <p:cNvGrpSpPr/>
          <p:nvPr/>
        </p:nvGrpSpPr>
        <p:grpSpPr>
          <a:xfrm>
            <a:off x="4327701" y="3158545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82CDDE-6A4F-5835-5723-CD963722F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42290C-87D4-5B3D-D47B-DC414B6E2A7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035F4C9-673A-E82D-5E72-31944D5F9ABF}"/>
              </a:ext>
            </a:extLst>
          </p:cNvPr>
          <p:cNvGrpSpPr/>
          <p:nvPr/>
        </p:nvGrpSpPr>
        <p:grpSpPr>
          <a:xfrm>
            <a:off x="3721934" y="3399020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85538AD-914D-23FC-7FB6-8A7254E60D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FC558-CD5C-C240-C77D-0C85FE5FD2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8FC3F4-E165-09A6-27B4-C86D04C660C6}"/>
              </a:ext>
            </a:extLst>
          </p:cNvPr>
          <p:cNvGrpSpPr/>
          <p:nvPr/>
        </p:nvGrpSpPr>
        <p:grpSpPr>
          <a:xfrm>
            <a:off x="5829868" y="3879679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7E7A2-EF85-4956-0EB2-27A090BC823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113F25-6B99-6A44-531A-25BB0B8BC7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9DF12B9-3606-F8EE-98A5-56B98E3C8A79}"/>
              </a:ext>
            </a:extLst>
          </p:cNvPr>
          <p:cNvGrpSpPr/>
          <p:nvPr/>
        </p:nvGrpSpPr>
        <p:grpSpPr>
          <a:xfrm>
            <a:off x="5948927" y="4134074"/>
            <a:ext cx="1064340" cy="369332"/>
            <a:chOff x="3647644" y="5421073"/>
            <a:chExt cx="1064340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751CD3-2ADE-DDBD-535E-FBDE7A28A4F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6A87D29-7649-72E1-9702-58506EA23B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926FD3E-9A7F-7CFE-CE62-94136323458E}"/>
              </a:ext>
            </a:extLst>
          </p:cNvPr>
          <p:cNvGrpSpPr/>
          <p:nvPr/>
        </p:nvGrpSpPr>
        <p:grpSpPr>
          <a:xfrm>
            <a:off x="4953428" y="4602706"/>
            <a:ext cx="1068643" cy="369332"/>
            <a:chOff x="3647644" y="5359159"/>
            <a:chExt cx="106864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A7D3DA8-6FEC-F390-29BD-A201580E5FC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C7C63AE-77DC-929F-9352-764454126F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1F63D93-8030-3DBA-1725-17A6126F8FED}"/>
              </a:ext>
            </a:extLst>
          </p:cNvPr>
          <p:cNvGrpSpPr/>
          <p:nvPr/>
        </p:nvGrpSpPr>
        <p:grpSpPr>
          <a:xfrm>
            <a:off x="3376230" y="5318001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9674A03-C62D-FA22-968B-7F2789C98DC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B7D6DB9-E69E-2578-A5DD-6AC412D9E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7829FBF-1E7C-21C8-4C25-631E2203B39B}"/>
              </a:ext>
            </a:extLst>
          </p:cNvPr>
          <p:cNvSpPr/>
          <p:nvPr/>
        </p:nvSpPr>
        <p:spPr>
          <a:xfrm>
            <a:off x="4674288" y="3934918"/>
            <a:ext cx="257476" cy="2548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8E09A6B-5DBA-AE99-E45A-76F009C87960}"/>
              </a:ext>
            </a:extLst>
          </p:cNvPr>
          <p:cNvGrpSpPr/>
          <p:nvPr/>
        </p:nvGrpSpPr>
        <p:grpSpPr>
          <a:xfrm>
            <a:off x="951704" y="3988072"/>
            <a:ext cx="746698" cy="752954"/>
            <a:chOff x="288977" y="4201138"/>
            <a:chExt cx="746698" cy="752954"/>
          </a:xfrm>
        </p:grpSpPr>
        <p:sp>
          <p:nvSpPr>
            <p:cNvPr id="66" name="&quot;Not Allowed&quot; Symbol 65">
              <a:extLst>
                <a:ext uri="{FF2B5EF4-FFF2-40B4-BE49-F238E27FC236}">
                  <a16:creationId xmlns:a16="http://schemas.microsoft.com/office/drawing/2014/main" id="{B7FC0C87-84EF-8EB6-B0A2-2CF3DE0B4A25}"/>
                </a:ext>
              </a:extLst>
            </p:cNvPr>
            <p:cNvSpPr/>
            <p:nvPr/>
          </p:nvSpPr>
          <p:spPr>
            <a:xfrm>
              <a:off x="288977" y="4201138"/>
              <a:ext cx="746698" cy="752954"/>
            </a:xfrm>
            <a:prstGeom prst="noSmoking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06375B2-D0A9-CD36-7B3F-E6640036D082}"/>
                    </a:ext>
                  </a:extLst>
                </p:cNvPr>
                <p:cNvSpPr txBox="1"/>
                <p:nvPr/>
              </p:nvSpPr>
              <p:spPr>
                <a:xfrm>
                  <a:off x="571757" y="4317416"/>
                  <a:ext cx="181139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n>
                                  <a:solidFill>
                                    <a:sysClr val="windowText" lastClr="000000"/>
                                  </a:solidFill>
                                </a:ln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oMath>
                    </m:oMathPara>
                  </a14:m>
                  <a:endParaRPr lang="en-US" dirty="0">
                    <a:ln>
                      <a:solidFill>
                        <a:sysClr val="windowText" lastClr="000000"/>
                      </a:solidFill>
                    </a:ln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606375B2-D0A9-CD36-7B3F-E6640036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7" y="4317416"/>
                  <a:ext cx="181139" cy="5203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06ADB8-8479-F630-C3D6-85586192F0F7}"/>
              </a:ext>
            </a:extLst>
          </p:cNvPr>
          <p:cNvCxnSpPr>
            <a:stCxn id="64" idx="0"/>
            <a:endCxn id="66" idx="0"/>
          </p:cNvCxnSpPr>
          <p:nvPr/>
        </p:nvCxnSpPr>
        <p:spPr>
          <a:xfrm rot="16200000" flipH="1" flipV="1">
            <a:off x="3037463" y="2222508"/>
            <a:ext cx="53154" cy="3477973"/>
          </a:xfrm>
          <a:prstGeom prst="bentConnector3">
            <a:avLst>
              <a:gd name="adj1" fmla="val -24676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9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logarithm_series.py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C36F8-6ED4-1B83-46B8-054785EF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08" y="1545735"/>
            <a:ext cx="6025783" cy="5049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/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EEBED22-543A-DBEA-A44A-5B921A892530}"/>
              </a:ext>
            </a:extLst>
          </p:cNvPr>
          <p:cNvSpPr/>
          <p:nvPr/>
        </p:nvSpPr>
        <p:spPr>
          <a:xfrm>
            <a:off x="1700669" y="5345828"/>
            <a:ext cx="1216362" cy="200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2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logarithm_series_instructor.py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C36F8-6ED4-1B83-46B8-054785EF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08" y="1545735"/>
            <a:ext cx="6025783" cy="50497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/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F52EF9-B6B1-5345-9D62-71191D41F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705" y="5345828"/>
                <a:ext cx="1896256" cy="847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EEBED22-543A-DBEA-A44A-5B921A892530}"/>
              </a:ext>
            </a:extLst>
          </p:cNvPr>
          <p:cNvSpPr/>
          <p:nvPr/>
        </p:nvSpPr>
        <p:spPr>
          <a:xfrm>
            <a:off x="1700669" y="5345828"/>
            <a:ext cx="1216362" cy="200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6C979-B9B4-2BE8-FD4F-967B3F0BF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18" y="2027782"/>
            <a:ext cx="7704762" cy="29809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16B4E-7A08-E9B4-3FEB-AD7CCE8C8FCA}"/>
                  </a:ext>
                </a:extLst>
              </p:cNvPr>
              <p:cNvSpPr txBox="1"/>
              <p:nvPr/>
            </p:nvSpPr>
            <p:spPr>
              <a:xfrm>
                <a:off x="3389634" y="4321559"/>
                <a:ext cx="913199" cy="2893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16B4E-7A08-E9B4-3FEB-AD7CCE8C8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34" y="4321559"/>
                <a:ext cx="913199" cy="289310"/>
              </a:xfrm>
              <a:prstGeom prst="rect">
                <a:avLst/>
              </a:prstGeom>
              <a:blipFill>
                <a:blip r:embed="rId5"/>
                <a:stretch>
                  <a:fillRect l="-3333" t="-6383" r="-600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4C24E5-189B-83B7-BB69-0F10C0B49158}"/>
              </a:ext>
            </a:extLst>
          </p:cNvPr>
          <p:cNvSpPr/>
          <p:nvPr/>
        </p:nvSpPr>
        <p:spPr>
          <a:xfrm>
            <a:off x="4108746" y="4327344"/>
            <a:ext cx="194087" cy="2835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0AE83B7-D964-D342-A545-60736DD5DDF2}"/>
              </a:ext>
            </a:extLst>
          </p:cNvPr>
          <p:cNvCxnSpPr>
            <a:stCxn id="10" idx="0"/>
            <a:endCxn id="8" idx="3"/>
          </p:cNvCxnSpPr>
          <p:nvPr/>
        </p:nvCxnSpPr>
        <p:spPr>
          <a:xfrm rot="5400000" flipH="1" flipV="1">
            <a:off x="2867481" y="3910477"/>
            <a:ext cx="876721" cy="1993983"/>
          </a:xfrm>
          <a:prstGeom prst="bentConnector4">
            <a:avLst>
              <a:gd name="adj1" fmla="val 59868"/>
              <a:gd name="adj2" fmla="val 111464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3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7268</TotalTime>
  <Words>90</Words>
  <Application>Microsoft Office PowerPoint</Application>
  <PresentationFormat>On-screen Show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Task 05</vt:lpstr>
      <vt:lpstr>Open logarithm_series.py</vt:lpstr>
      <vt:lpstr>Run logarithm_series.py</vt:lpstr>
      <vt:lpstr>Run logarithm_series_instructor.py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845</cp:revision>
  <cp:lastPrinted>2015-06-01T00:45:11Z</cp:lastPrinted>
  <dcterms:created xsi:type="dcterms:W3CDTF">2014-09-21T17:58:26Z</dcterms:created>
  <dcterms:modified xsi:type="dcterms:W3CDTF">2023-07-30T02:34:56Z</dcterms:modified>
</cp:coreProperties>
</file>