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D2B4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31" d="100"/>
          <a:sy n="131" d="100"/>
        </p:scale>
        <p:origin x="9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37161" cy="13716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4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5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A822-1EE4-4755-A1A2-55B5ED7501C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99FB-4420-4908-B61B-ABF16DD3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346">
            <a:extLst>
              <a:ext uri="{FF2B5EF4-FFF2-40B4-BE49-F238E27FC236}">
                <a16:creationId xmlns:a16="http://schemas.microsoft.com/office/drawing/2014/main" id="{2CC79095-ED12-4627-A088-80E69C8743CB}"/>
              </a:ext>
            </a:extLst>
          </p:cNvPr>
          <p:cNvGrpSpPr/>
          <p:nvPr/>
        </p:nvGrpSpPr>
        <p:grpSpPr>
          <a:xfrm>
            <a:off x="182848" y="428199"/>
            <a:ext cx="5978366" cy="6001603"/>
            <a:chOff x="378952" y="173390"/>
            <a:chExt cx="5978366" cy="6001603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C08AF37-DD0F-40EA-BB51-D952208C504E}"/>
                </a:ext>
              </a:extLst>
            </p:cNvPr>
            <p:cNvSpPr/>
            <p:nvPr/>
          </p:nvSpPr>
          <p:spPr>
            <a:xfrm>
              <a:off x="5731954" y="5538490"/>
              <a:ext cx="545254" cy="549080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F4EFB6CE-7E7F-4BBC-B229-71A1FBAE7485}"/>
                </a:ext>
              </a:extLst>
            </p:cNvPr>
            <p:cNvSpPr/>
            <p:nvPr/>
          </p:nvSpPr>
          <p:spPr>
            <a:xfrm>
              <a:off x="797894" y="621354"/>
              <a:ext cx="545254" cy="549080"/>
            </a:xfrm>
            <a:prstGeom prst="rect">
              <a:avLst/>
            </a:prstGeom>
            <a:solidFill>
              <a:srgbClr val="D2B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259D19-073E-4109-B2D1-F627D585805A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797894" y="682677"/>
              <a:ext cx="0" cy="415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B471BF-6058-42AA-9FCD-FD0BD7F9633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797894" y="1235687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74530C-EBFE-49F6-8303-46F4C8C8295B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797894" y="2330627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7B8B2C-74FC-4EB7-A1CE-6F440D318FCC}"/>
                </a:ext>
              </a:extLst>
            </p:cNvPr>
            <p:cNvCxnSpPr>
              <a:cxnSpLocks/>
              <a:stCxn id="54" idx="4"/>
              <a:endCxn id="55" idx="0"/>
            </p:cNvCxnSpPr>
            <p:nvPr/>
          </p:nvCxnSpPr>
          <p:spPr>
            <a:xfrm>
              <a:off x="797894" y="2878097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3020C4-DFB0-4AFB-9EDF-29E3855F61CA}"/>
                </a:ext>
              </a:extLst>
            </p:cNvPr>
            <p:cNvCxnSpPr>
              <a:cxnSpLocks/>
              <a:stCxn id="6" idx="4"/>
              <a:endCxn id="53" idx="0"/>
            </p:cNvCxnSpPr>
            <p:nvPr/>
          </p:nvCxnSpPr>
          <p:spPr>
            <a:xfrm>
              <a:off x="797894" y="1783157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A078A4-160C-44E0-B65B-8F8D06B0A0AF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803434" y="3431768"/>
              <a:ext cx="0" cy="4103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D7BAA5A-9D35-49AE-B39C-A667F1C3063A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>
              <a:off x="803434" y="3979237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2D3B02-5CA7-4824-B4E6-BCFCA17C52B9}"/>
                </a:ext>
              </a:extLst>
            </p:cNvPr>
            <p:cNvCxnSpPr>
              <a:cxnSpLocks/>
              <a:stCxn id="86" idx="4"/>
              <a:endCxn id="87" idx="0"/>
            </p:cNvCxnSpPr>
            <p:nvPr/>
          </p:nvCxnSpPr>
          <p:spPr>
            <a:xfrm>
              <a:off x="803434" y="5074177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1279912-EFAB-4CB4-8C29-C5CA4139F923}"/>
                </a:ext>
              </a:extLst>
            </p:cNvPr>
            <p:cNvCxnSpPr>
              <a:cxnSpLocks/>
              <a:stCxn id="87" idx="4"/>
              <a:endCxn id="88" idx="0"/>
            </p:cNvCxnSpPr>
            <p:nvPr/>
          </p:nvCxnSpPr>
          <p:spPr>
            <a:xfrm>
              <a:off x="803434" y="5621647"/>
              <a:ext cx="0" cy="4103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3ED0ABE-179D-4615-8DFB-E27345611327}"/>
                </a:ext>
              </a:extLst>
            </p:cNvPr>
            <p:cNvCxnSpPr>
              <a:cxnSpLocks/>
              <a:stCxn id="83" idx="4"/>
              <a:endCxn id="86" idx="0"/>
            </p:cNvCxnSpPr>
            <p:nvPr/>
          </p:nvCxnSpPr>
          <p:spPr>
            <a:xfrm>
              <a:off x="803434" y="4526707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0138FE7-B819-48A2-85F2-011C71A9ED2C}"/>
                </a:ext>
              </a:extLst>
            </p:cNvPr>
            <p:cNvCxnSpPr>
              <a:cxnSpLocks/>
              <a:stCxn id="149" idx="4"/>
              <a:endCxn id="150" idx="0"/>
            </p:cNvCxnSpPr>
            <p:nvPr/>
          </p:nvCxnSpPr>
          <p:spPr>
            <a:xfrm flipV="1">
              <a:off x="6284339" y="5621648"/>
              <a:ext cx="0" cy="410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28DB6A-D564-41FB-9AE0-A312A75202D5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 flipV="1">
              <a:off x="6284339" y="5074178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609121A-39EA-45FA-AC5E-0A5DB99EAD32}"/>
                </a:ext>
              </a:extLst>
            </p:cNvPr>
            <p:cNvCxnSpPr>
              <a:cxnSpLocks/>
              <a:stCxn id="154" idx="4"/>
              <a:endCxn id="155" idx="0"/>
            </p:cNvCxnSpPr>
            <p:nvPr/>
          </p:nvCxnSpPr>
          <p:spPr>
            <a:xfrm flipV="1">
              <a:off x="6284339" y="3979237"/>
              <a:ext cx="0" cy="410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43BDC41-8069-42E7-A0FA-8E9E2616FE73}"/>
                </a:ext>
              </a:extLst>
            </p:cNvPr>
            <p:cNvCxnSpPr>
              <a:cxnSpLocks/>
              <a:stCxn id="155" idx="4"/>
              <a:endCxn id="156" idx="0"/>
            </p:cNvCxnSpPr>
            <p:nvPr/>
          </p:nvCxnSpPr>
          <p:spPr>
            <a:xfrm flipV="1">
              <a:off x="6284339" y="3431768"/>
              <a:ext cx="0" cy="4103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39D5505-EC66-4CAF-A6EA-C6BB6A22E869}"/>
                </a:ext>
              </a:extLst>
            </p:cNvPr>
            <p:cNvCxnSpPr>
              <a:cxnSpLocks/>
              <a:stCxn id="151" idx="4"/>
              <a:endCxn id="154" idx="0"/>
            </p:cNvCxnSpPr>
            <p:nvPr/>
          </p:nvCxnSpPr>
          <p:spPr>
            <a:xfrm flipV="1">
              <a:off x="6284339" y="4526708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DACF0EE-9358-42A7-B14B-EF3DFD581D72}"/>
                </a:ext>
              </a:extLst>
            </p:cNvPr>
            <p:cNvCxnSpPr>
              <a:cxnSpLocks/>
              <a:stCxn id="160" idx="4"/>
              <a:endCxn id="161" idx="0"/>
            </p:cNvCxnSpPr>
            <p:nvPr/>
          </p:nvCxnSpPr>
          <p:spPr>
            <a:xfrm flipV="1">
              <a:off x="6278799" y="2878098"/>
              <a:ext cx="0" cy="4103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FC7F41D-71CE-4194-B258-A6662F70C2D6}"/>
                </a:ext>
              </a:extLst>
            </p:cNvPr>
            <p:cNvCxnSpPr>
              <a:cxnSpLocks/>
              <a:stCxn id="161" idx="4"/>
              <a:endCxn id="162" idx="0"/>
            </p:cNvCxnSpPr>
            <p:nvPr/>
          </p:nvCxnSpPr>
          <p:spPr>
            <a:xfrm flipV="1">
              <a:off x="6278799" y="2330628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9330DB6-8A9A-4DF6-BD60-B65B16E44890}"/>
                </a:ext>
              </a:extLst>
            </p:cNvPr>
            <p:cNvCxnSpPr>
              <a:cxnSpLocks/>
              <a:stCxn id="165" idx="4"/>
              <a:endCxn id="166" idx="0"/>
            </p:cNvCxnSpPr>
            <p:nvPr/>
          </p:nvCxnSpPr>
          <p:spPr>
            <a:xfrm flipV="1">
              <a:off x="6278799" y="1235688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8547D62-C303-4AAB-B5D4-5D810C9AA14D}"/>
                </a:ext>
              </a:extLst>
            </p:cNvPr>
            <p:cNvCxnSpPr>
              <a:cxnSpLocks/>
              <a:stCxn id="166" idx="4"/>
              <a:endCxn id="167" idx="0"/>
            </p:cNvCxnSpPr>
            <p:nvPr/>
          </p:nvCxnSpPr>
          <p:spPr>
            <a:xfrm flipV="1">
              <a:off x="6278799" y="682677"/>
              <a:ext cx="0" cy="4158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D79FF39-E526-4009-A91A-27BAC7A94576}"/>
                </a:ext>
              </a:extLst>
            </p:cNvPr>
            <p:cNvCxnSpPr>
              <a:cxnSpLocks/>
              <a:stCxn id="162" idx="4"/>
              <a:endCxn id="165" idx="0"/>
            </p:cNvCxnSpPr>
            <p:nvPr/>
          </p:nvCxnSpPr>
          <p:spPr>
            <a:xfrm flipV="1">
              <a:off x="6278799" y="1783158"/>
              <a:ext cx="0" cy="4103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3A234B2E-94C2-472C-A40B-37F70B2612E8}"/>
                </a:ext>
              </a:extLst>
            </p:cNvPr>
            <p:cNvGrpSpPr/>
            <p:nvPr/>
          </p:nvGrpSpPr>
          <p:grpSpPr>
            <a:xfrm>
              <a:off x="729315" y="6031960"/>
              <a:ext cx="5623604" cy="143033"/>
              <a:chOff x="729315" y="6031960"/>
              <a:chExt cx="5623604" cy="143033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52B2885-B126-4313-B6FF-54B10DE37CC8}"/>
                  </a:ext>
                </a:extLst>
              </p:cNvPr>
              <p:cNvSpPr/>
              <p:nvPr/>
            </p:nvSpPr>
            <p:spPr>
              <a:xfrm>
                <a:off x="734854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117587A-CBE4-4DC3-B1C1-D7A9BF2EC986}"/>
                  </a:ext>
                </a:extLst>
              </p:cNvPr>
              <p:cNvSpPr/>
              <p:nvPr/>
            </p:nvSpPr>
            <p:spPr>
              <a:xfrm rot="5400000">
                <a:off x="6215758" y="603229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523538C-1472-4C66-ACEA-C716BF39220E}"/>
                  </a:ext>
                </a:extLst>
              </p:cNvPr>
              <p:cNvSpPr/>
              <p:nvPr/>
            </p:nvSpPr>
            <p:spPr>
              <a:xfrm rot="5400000">
                <a:off x="5667734" y="603229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F4F0635-CED3-4955-9E2F-DB69EF2F2649}"/>
                  </a:ext>
                </a:extLst>
              </p:cNvPr>
              <p:cNvSpPr/>
              <p:nvPr/>
            </p:nvSpPr>
            <p:spPr>
              <a:xfrm rot="5400000">
                <a:off x="5119710" y="603229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48AA13C-44D1-4E3E-B254-60B1F2C91B77}"/>
                  </a:ext>
                </a:extLst>
              </p:cNvPr>
              <p:cNvCxnSpPr>
                <a:cxnSpLocks/>
                <a:stCxn id="92" idx="4"/>
                <a:endCxn id="93" idx="0"/>
              </p:cNvCxnSpPr>
              <p:nvPr/>
            </p:nvCxnSpPr>
            <p:spPr>
              <a:xfrm rot="5400000">
                <a:off x="6010326" y="5895441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CF14E5F-838D-4178-B0DB-42A1896386A4}"/>
                  </a:ext>
                </a:extLst>
              </p:cNvPr>
              <p:cNvCxnSpPr>
                <a:cxnSpLocks/>
                <a:stCxn id="93" idx="4"/>
                <a:endCxn id="94" idx="0"/>
              </p:cNvCxnSpPr>
              <p:nvPr/>
            </p:nvCxnSpPr>
            <p:spPr>
              <a:xfrm rot="5400000">
                <a:off x="5462302" y="5895441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54A5DCD-B1C0-4A54-8EFE-F2F353E07539}"/>
                  </a:ext>
                </a:extLst>
              </p:cNvPr>
              <p:cNvSpPr/>
              <p:nvPr/>
            </p:nvSpPr>
            <p:spPr>
              <a:xfrm rot="5400000">
                <a:off x="4571686" y="603229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94DC6C0-43B3-42FA-8EC9-96448AC74B13}"/>
                  </a:ext>
                </a:extLst>
              </p:cNvPr>
              <p:cNvSpPr/>
              <p:nvPr/>
            </p:nvSpPr>
            <p:spPr>
              <a:xfrm rot="5400000">
                <a:off x="4023662" y="603229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D07E25-4F0E-43DB-BFD0-20D0F95C9062}"/>
                  </a:ext>
                </a:extLst>
              </p:cNvPr>
              <p:cNvSpPr/>
              <p:nvPr/>
            </p:nvSpPr>
            <p:spPr>
              <a:xfrm rot="5400000">
                <a:off x="3475637" y="603229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F9B8B6A-FA09-48DA-9F21-A85C92873CEB}"/>
                  </a:ext>
                </a:extLst>
              </p:cNvPr>
              <p:cNvCxnSpPr>
                <a:cxnSpLocks/>
                <a:stCxn id="97" idx="4"/>
                <a:endCxn id="98" idx="0"/>
              </p:cNvCxnSpPr>
              <p:nvPr/>
            </p:nvCxnSpPr>
            <p:spPr>
              <a:xfrm rot="5400000">
                <a:off x="4366254" y="5895441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66D174A-A522-49C0-B98B-EAC68A8EE34C}"/>
                  </a:ext>
                </a:extLst>
              </p:cNvPr>
              <p:cNvCxnSpPr>
                <a:cxnSpLocks/>
                <a:stCxn id="98" idx="4"/>
                <a:endCxn id="99" idx="0"/>
              </p:cNvCxnSpPr>
              <p:nvPr/>
            </p:nvCxnSpPr>
            <p:spPr>
              <a:xfrm rot="5400000">
                <a:off x="3818229" y="5895440"/>
                <a:ext cx="0" cy="4108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33B5455-7AA3-4662-B52E-AF2D538B735D}"/>
                  </a:ext>
                </a:extLst>
              </p:cNvPr>
              <p:cNvCxnSpPr>
                <a:cxnSpLocks/>
                <a:stCxn id="94" idx="4"/>
                <a:endCxn id="97" idx="0"/>
              </p:cNvCxnSpPr>
              <p:nvPr/>
            </p:nvCxnSpPr>
            <p:spPr>
              <a:xfrm rot="5400000">
                <a:off x="4914278" y="5895441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88E6D68-5ACB-43D5-85BF-CBA057BA452A}"/>
                  </a:ext>
                </a:extLst>
              </p:cNvPr>
              <p:cNvSpPr/>
              <p:nvPr/>
            </p:nvSpPr>
            <p:spPr>
              <a:xfrm rot="5400000">
                <a:off x="3469436" y="603783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CF169C3-88E8-4FE4-A70D-32A9959C800D}"/>
                  </a:ext>
                </a:extLst>
              </p:cNvPr>
              <p:cNvSpPr/>
              <p:nvPr/>
            </p:nvSpPr>
            <p:spPr>
              <a:xfrm rot="5400000">
                <a:off x="2921412" y="603783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44638B5-9388-450A-9F00-03057BBFA45A}"/>
                  </a:ext>
                </a:extLst>
              </p:cNvPr>
              <p:cNvSpPr/>
              <p:nvPr/>
            </p:nvSpPr>
            <p:spPr>
              <a:xfrm rot="5400000">
                <a:off x="2373388" y="603783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69A21B5-1D3B-425F-921B-EA4BF8CA9C04}"/>
                  </a:ext>
                </a:extLst>
              </p:cNvPr>
              <p:cNvCxnSpPr>
                <a:cxnSpLocks/>
                <a:stCxn id="103" idx="4"/>
                <a:endCxn id="104" idx="0"/>
              </p:cNvCxnSpPr>
              <p:nvPr/>
            </p:nvCxnSpPr>
            <p:spPr>
              <a:xfrm rot="5400000">
                <a:off x="3264004" y="5900981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90148EF-2528-4848-B8F4-2C31DA07777C}"/>
                  </a:ext>
                </a:extLst>
              </p:cNvPr>
              <p:cNvCxnSpPr>
                <a:cxnSpLocks/>
                <a:stCxn id="104" idx="4"/>
                <a:endCxn id="105" idx="0"/>
              </p:cNvCxnSpPr>
              <p:nvPr/>
            </p:nvCxnSpPr>
            <p:spPr>
              <a:xfrm rot="5400000">
                <a:off x="2715980" y="5900981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D74F536-63B5-4C95-BD7E-12C59F474265}"/>
                  </a:ext>
                </a:extLst>
              </p:cNvPr>
              <p:cNvSpPr/>
              <p:nvPr/>
            </p:nvSpPr>
            <p:spPr>
              <a:xfrm rot="5400000">
                <a:off x="1825364" y="603783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2DD2381-0719-4151-8BA2-775E48728539}"/>
                  </a:ext>
                </a:extLst>
              </p:cNvPr>
              <p:cNvSpPr/>
              <p:nvPr/>
            </p:nvSpPr>
            <p:spPr>
              <a:xfrm rot="5400000">
                <a:off x="1277340" y="603783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FA96966-AF5D-4D6B-9C17-2DC109438B97}"/>
                  </a:ext>
                </a:extLst>
              </p:cNvPr>
              <p:cNvSpPr/>
              <p:nvPr/>
            </p:nvSpPr>
            <p:spPr>
              <a:xfrm rot="5400000">
                <a:off x="729315" y="603783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731AC6D-3037-413A-BE77-4B2F11946661}"/>
                  </a:ext>
                </a:extLst>
              </p:cNvPr>
              <p:cNvCxnSpPr>
                <a:cxnSpLocks/>
                <a:stCxn id="108" idx="4"/>
                <a:endCxn id="109" idx="0"/>
              </p:cNvCxnSpPr>
              <p:nvPr/>
            </p:nvCxnSpPr>
            <p:spPr>
              <a:xfrm rot="5400000">
                <a:off x="1619932" y="5900981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EC05290-6695-47E7-A86A-BB99508CF941}"/>
                  </a:ext>
                </a:extLst>
              </p:cNvPr>
              <p:cNvCxnSpPr>
                <a:cxnSpLocks/>
                <a:stCxn id="109" idx="4"/>
                <a:endCxn id="110" idx="0"/>
              </p:cNvCxnSpPr>
              <p:nvPr/>
            </p:nvCxnSpPr>
            <p:spPr>
              <a:xfrm rot="5400000">
                <a:off x="1071907" y="5900980"/>
                <a:ext cx="0" cy="4108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50AE307-FF17-4A29-BBC9-4990A95A57CB}"/>
                  </a:ext>
                </a:extLst>
              </p:cNvPr>
              <p:cNvCxnSpPr>
                <a:cxnSpLocks/>
                <a:stCxn id="105" idx="4"/>
                <a:endCxn id="108" idx="0"/>
              </p:cNvCxnSpPr>
              <p:nvPr/>
            </p:nvCxnSpPr>
            <p:spPr>
              <a:xfrm rot="5400000">
                <a:off x="2167956" y="5900981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208B22F-9F09-494A-A797-664370DD233A}"/>
                  </a:ext>
                </a:extLst>
              </p:cNvPr>
              <p:cNvSpPr/>
              <p:nvPr/>
            </p:nvSpPr>
            <p:spPr>
              <a:xfrm rot="10800000">
                <a:off x="6215759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E8AD03F-AD23-4968-BDC2-295A894815AA}"/>
                  </a:ext>
                </a:extLst>
              </p:cNvPr>
              <p:cNvSpPr/>
              <p:nvPr/>
            </p:nvSpPr>
            <p:spPr>
              <a:xfrm rot="10800000">
                <a:off x="1280939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84EB767B-A92C-49B3-A86E-8AC6ACF74958}"/>
                  </a:ext>
                </a:extLst>
              </p:cNvPr>
              <p:cNvSpPr/>
              <p:nvPr/>
            </p:nvSpPr>
            <p:spPr>
              <a:xfrm rot="10800000">
                <a:off x="1835063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502E4F3-6860-429B-B256-CA3356BACB21}"/>
                  </a:ext>
                </a:extLst>
              </p:cNvPr>
              <p:cNvSpPr/>
              <p:nvPr/>
            </p:nvSpPr>
            <p:spPr>
              <a:xfrm rot="10800000">
                <a:off x="2378376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298F880-0AD6-47E3-B6C4-6B2F31FDE4B6}"/>
                  </a:ext>
                </a:extLst>
              </p:cNvPr>
              <p:cNvSpPr/>
              <p:nvPr/>
            </p:nvSpPr>
            <p:spPr>
              <a:xfrm rot="10800000">
                <a:off x="2927996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CBAFDD5F-0658-4004-9201-02C1BBB26F09}"/>
                  </a:ext>
                </a:extLst>
              </p:cNvPr>
              <p:cNvSpPr/>
              <p:nvPr/>
            </p:nvSpPr>
            <p:spPr>
              <a:xfrm rot="10800000">
                <a:off x="3481905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F0584EC9-6EBF-4BDE-AF8E-1EAD90382BA0}"/>
                  </a:ext>
                </a:extLst>
              </p:cNvPr>
              <p:cNvSpPr/>
              <p:nvPr/>
            </p:nvSpPr>
            <p:spPr>
              <a:xfrm rot="10800000">
                <a:off x="4031338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9FD1AAE-7BE5-4E45-B5E0-43CA0CD7CA1D}"/>
                  </a:ext>
                </a:extLst>
              </p:cNvPr>
              <p:cNvSpPr/>
              <p:nvPr/>
            </p:nvSpPr>
            <p:spPr>
              <a:xfrm rot="10800000">
                <a:off x="4576592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CB9988F-5D4F-43EB-9C6B-C2ECDD17D74B}"/>
                  </a:ext>
                </a:extLst>
              </p:cNvPr>
              <p:cNvSpPr/>
              <p:nvPr/>
            </p:nvSpPr>
            <p:spPr>
              <a:xfrm rot="10800000">
                <a:off x="5112539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FCDCDFDC-0E0A-430B-9EB3-F04DF6FD88CD}"/>
                  </a:ext>
                </a:extLst>
              </p:cNvPr>
              <p:cNvSpPr/>
              <p:nvPr/>
            </p:nvSpPr>
            <p:spPr>
              <a:xfrm rot="10800000">
                <a:off x="5673860" y="603196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458CDBED-45D1-415E-B2BF-16895B1E1DFE}"/>
                </a:ext>
              </a:extLst>
            </p:cNvPr>
            <p:cNvGrpSpPr/>
            <p:nvPr/>
          </p:nvGrpSpPr>
          <p:grpSpPr>
            <a:xfrm>
              <a:off x="734854" y="5484487"/>
              <a:ext cx="5618065" cy="137161"/>
              <a:chOff x="734854" y="5483935"/>
              <a:chExt cx="5618065" cy="13716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55B9AAB-4DA6-442F-9652-104D47CE1B0D}"/>
                  </a:ext>
                </a:extLst>
              </p:cNvPr>
              <p:cNvSpPr/>
              <p:nvPr/>
            </p:nvSpPr>
            <p:spPr>
              <a:xfrm>
                <a:off x="734854" y="548393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FDFBBBF-55B7-433A-A483-3F52287DE583}"/>
                  </a:ext>
                </a:extLst>
              </p:cNvPr>
              <p:cNvSpPr/>
              <p:nvPr/>
            </p:nvSpPr>
            <p:spPr>
              <a:xfrm rot="10800000">
                <a:off x="6215759" y="54839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997224E-30AC-4B2C-A38E-3A6D8D5C14A6}"/>
                  </a:ext>
                </a:extLst>
              </p:cNvPr>
              <p:cNvSpPr/>
              <p:nvPr/>
            </p:nvSpPr>
            <p:spPr>
              <a:xfrm rot="10800000">
                <a:off x="1280939" y="54839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B5E218FF-17A3-4161-B777-D6E05AEB159D}"/>
                  </a:ext>
                </a:extLst>
              </p:cNvPr>
              <p:cNvSpPr/>
              <p:nvPr/>
            </p:nvSpPr>
            <p:spPr>
              <a:xfrm rot="10800000">
                <a:off x="1835063" y="54839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7C52EE0-611B-42F0-AB0E-F0CBCF130072}"/>
                  </a:ext>
                </a:extLst>
              </p:cNvPr>
              <p:cNvSpPr/>
              <p:nvPr/>
            </p:nvSpPr>
            <p:spPr>
              <a:xfrm rot="10800000">
                <a:off x="2378376" y="54839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B6B2360-6595-4632-834F-64F107329300}"/>
                  </a:ext>
                </a:extLst>
              </p:cNvPr>
              <p:cNvSpPr/>
              <p:nvPr/>
            </p:nvSpPr>
            <p:spPr>
              <a:xfrm rot="10800000">
                <a:off x="2927996" y="54839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153BE74B-A7F1-45EE-ADDA-A7B1AB2DA124}"/>
                  </a:ext>
                </a:extLst>
              </p:cNvPr>
              <p:cNvSpPr/>
              <p:nvPr/>
            </p:nvSpPr>
            <p:spPr>
              <a:xfrm rot="10800000">
                <a:off x="3481905" y="54839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DB42696-23E3-4FD0-AC56-68C7EC1C9EDE}"/>
                  </a:ext>
                </a:extLst>
              </p:cNvPr>
              <p:cNvSpPr/>
              <p:nvPr/>
            </p:nvSpPr>
            <p:spPr>
              <a:xfrm rot="10800000">
                <a:off x="4031338" y="54839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31E79BE1-9986-40D0-B21A-1DAD27D1FD9B}"/>
                  </a:ext>
                </a:extLst>
              </p:cNvPr>
              <p:cNvSpPr/>
              <p:nvPr/>
            </p:nvSpPr>
            <p:spPr>
              <a:xfrm rot="10800000">
                <a:off x="4576592" y="54839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EFF967C2-3872-486F-AA87-2C0992BF8E15}"/>
                  </a:ext>
                </a:extLst>
              </p:cNvPr>
              <p:cNvSpPr/>
              <p:nvPr/>
            </p:nvSpPr>
            <p:spPr>
              <a:xfrm rot="10800000">
                <a:off x="5112539" y="54839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35B5A53-A0E5-467B-8B6B-2630671C50C2}"/>
                  </a:ext>
                </a:extLst>
              </p:cNvPr>
              <p:cNvSpPr/>
              <p:nvPr/>
            </p:nvSpPr>
            <p:spPr>
              <a:xfrm rot="10800000">
                <a:off x="5673860" y="54839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153D15CA-662C-4E80-A440-6857A2BD5822}"/>
                </a:ext>
              </a:extLst>
            </p:cNvPr>
            <p:cNvGrpSpPr/>
            <p:nvPr/>
          </p:nvGrpSpPr>
          <p:grpSpPr>
            <a:xfrm>
              <a:off x="734854" y="4937017"/>
              <a:ext cx="5618065" cy="137161"/>
              <a:chOff x="734854" y="4935911"/>
              <a:chExt cx="5618065" cy="137161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35FD7BE-5E6C-403A-A53C-7FABC8B59283}"/>
                  </a:ext>
                </a:extLst>
              </p:cNvPr>
              <p:cNvSpPr/>
              <p:nvPr/>
            </p:nvSpPr>
            <p:spPr>
              <a:xfrm>
                <a:off x="734854" y="4935911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A8F0CB3-7929-4DE2-94F0-D4024AA5BC68}"/>
                  </a:ext>
                </a:extLst>
              </p:cNvPr>
              <p:cNvSpPr/>
              <p:nvPr/>
            </p:nvSpPr>
            <p:spPr>
              <a:xfrm rot="10800000">
                <a:off x="6215759" y="493591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F65DFAF-7AAE-4F9E-93C5-5D589FD1A533}"/>
                  </a:ext>
                </a:extLst>
              </p:cNvPr>
              <p:cNvSpPr/>
              <p:nvPr/>
            </p:nvSpPr>
            <p:spPr>
              <a:xfrm rot="10800000">
                <a:off x="1280939" y="493591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C0AC21C-1D51-430A-9ABA-4D4DD56C43E2}"/>
                  </a:ext>
                </a:extLst>
              </p:cNvPr>
              <p:cNvSpPr/>
              <p:nvPr/>
            </p:nvSpPr>
            <p:spPr>
              <a:xfrm rot="10800000">
                <a:off x="1835063" y="493591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C2AE171F-7909-429B-89FB-76971B5B89B2}"/>
                  </a:ext>
                </a:extLst>
              </p:cNvPr>
              <p:cNvSpPr/>
              <p:nvPr/>
            </p:nvSpPr>
            <p:spPr>
              <a:xfrm rot="10800000">
                <a:off x="2378376" y="493591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D998121A-D8D7-41E2-B9AB-A11F6F17A291}"/>
                  </a:ext>
                </a:extLst>
              </p:cNvPr>
              <p:cNvSpPr/>
              <p:nvPr/>
            </p:nvSpPr>
            <p:spPr>
              <a:xfrm rot="10800000">
                <a:off x="2927996" y="493591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01F4C543-2E21-4218-8A49-E8B62ACE78D6}"/>
                  </a:ext>
                </a:extLst>
              </p:cNvPr>
              <p:cNvSpPr/>
              <p:nvPr/>
            </p:nvSpPr>
            <p:spPr>
              <a:xfrm rot="10800000">
                <a:off x="3481905" y="493591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2C8045CF-EE0E-4DB7-A83B-79142D20FF86}"/>
                  </a:ext>
                </a:extLst>
              </p:cNvPr>
              <p:cNvSpPr/>
              <p:nvPr/>
            </p:nvSpPr>
            <p:spPr>
              <a:xfrm rot="10800000">
                <a:off x="4031338" y="493591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F9C863B9-AA41-47CB-8A75-B362D942DAA4}"/>
                  </a:ext>
                </a:extLst>
              </p:cNvPr>
              <p:cNvSpPr/>
              <p:nvPr/>
            </p:nvSpPr>
            <p:spPr>
              <a:xfrm rot="10800000">
                <a:off x="4576592" y="493591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5BCB8871-2307-49DD-8501-1989B07422AD}"/>
                  </a:ext>
                </a:extLst>
              </p:cNvPr>
              <p:cNvSpPr/>
              <p:nvPr/>
            </p:nvSpPr>
            <p:spPr>
              <a:xfrm rot="10800000">
                <a:off x="5112539" y="493591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A0F525D5-C22C-423D-A02A-E6AE5B708DF5}"/>
                  </a:ext>
                </a:extLst>
              </p:cNvPr>
              <p:cNvSpPr/>
              <p:nvPr/>
            </p:nvSpPr>
            <p:spPr>
              <a:xfrm rot="10800000">
                <a:off x="5673860" y="493591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7BC04D7D-D6C8-4CCC-9159-12FCB98B9EBB}"/>
                </a:ext>
              </a:extLst>
            </p:cNvPr>
            <p:cNvGrpSpPr/>
            <p:nvPr/>
          </p:nvGrpSpPr>
          <p:grpSpPr>
            <a:xfrm>
              <a:off x="734854" y="4389547"/>
              <a:ext cx="5618065" cy="137161"/>
              <a:chOff x="734854" y="4387887"/>
              <a:chExt cx="5618065" cy="13716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C491033-4E1D-4C45-978B-49C76A95C8F8}"/>
                  </a:ext>
                </a:extLst>
              </p:cNvPr>
              <p:cNvSpPr/>
              <p:nvPr/>
            </p:nvSpPr>
            <p:spPr>
              <a:xfrm>
                <a:off x="734854" y="438788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49A85E9-CF5C-4F7E-A1CC-EEC9C0390A53}"/>
                  </a:ext>
                </a:extLst>
              </p:cNvPr>
              <p:cNvSpPr/>
              <p:nvPr/>
            </p:nvSpPr>
            <p:spPr>
              <a:xfrm rot="10800000">
                <a:off x="6215759" y="438788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BB069A6-38F6-4AAB-86AB-9BAE12A3D1FD}"/>
                  </a:ext>
                </a:extLst>
              </p:cNvPr>
              <p:cNvSpPr/>
              <p:nvPr/>
            </p:nvSpPr>
            <p:spPr>
              <a:xfrm rot="10800000">
                <a:off x="1280939" y="438788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266D0133-23DD-4E3F-AED5-99A7E2B3BBCA}"/>
                  </a:ext>
                </a:extLst>
              </p:cNvPr>
              <p:cNvSpPr/>
              <p:nvPr/>
            </p:nvSpPr>
            <p:spPr>
              <a:xfrm rot="10800000">
                <a:off x="1835063" y="438788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C5CA134-6231-4944-82AB-B04805803819}"/>
                  </a:ext>
                </a:extLst>
              </p:cNvPr>
              <p:cNvSpPr/>
              <p:nvPr/>
            </p:nvSpPr>
            <p:spPr>
              <a:xfrm rot="10800000">
                <a:off x="2378376" y="438788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FF31A984-A2D6-4D0A-8CDB-080C94D2D911}"/>
                  </a:ext>
                </a:extLst>
              </p:cNvPr>
              <p:cNvSpPr/>
              <p:nvPr/>
            </p:nvSpPr>
            <p:spPr>
              <a:xfrm rot="10800000">
                <a:off x="2927996" y="438788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0E56BBE8-8F2C-44E9-A9F2-6B6649CAB1A2}"/>
                  </a:ext>
                </a:extLst>
              </p:cNvPr>
              <p:cNvSpPr/>
              <p:nvPr/>
            </p:nvSpPr>
            <p:spPr>
              <a:xfrm rot="10800000">
                <a:off x="3481905" y="438788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38AB7758-9CC5-446D-A32D-7790CBBF77D1}"/>
                  </a:ext>
                </a:extLst>
              </p:cNvPr>
              <p:cNvSpPr/>
              <p:nvPr/>
            </p:nvSpPr>
            <p:spPr>
              <a:xfrm rot="10800000">
                <a:off x="4031338" y="438788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2DA7E7C5-210D-4DBB-95ED-3A893BD14355}"/>
                  </a:ext>
                </a:extLst>
              </p:cNvPr>
              <p:cNvSpPr/>
              <p:nvPr/>
            </p:nvSpPr>
            <p:spPr>
              <a:xfrm rot="10800000">
                <a:off x="4576592" y="438788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EA7E0DA-CED2-4179-BAD1-B59D1FE8ED68}"/>
                  </a:ext>
                </a:extLst>
              </p:cNvPr>
              <p:cNvSpPr/>
              <p:nvPr/>
            </p:nvSpPr>
            <p:spPr>
              <a:xfrm rot="10800000">
                <a:off x="5112539" y="438788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A1A0C670-0C14-428C-91F9-F444CFEB85D3}"/>
                  </a:ext>
                </a:extLst>
              </p:cNvPr>
              <p:cNvSpPr/>
              <p:nvPr/>
            </p:nvSpPr>
            <p:spPr>
              <a:xfrm rot="10800000">
                <a:off x="5673860" y="438788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DD675E5-281A-48C7-A7C2-D80F901B1EDC}"/>
                </a:ext>
              </a:extLst>
            </p:cNvPr>
            <p:cNvGrpSpPr/>
            <p:nvPr/>
          </p:nvGrpSpPr>
          <p:grpSpPr>
            <a:xfrm>
              <a:off x="734854" y="3842077"/>
              <a:ext cx="5618065" cy="137161"/>
              <a:chOff x="734854" y="3839864"/>
              <a:chExt cx="5618065" cy="137161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34DE466-8A96-46A1-9F6F-4BBAA2C1658F}"/>
                  </a:ext>
                </a:extLst>
              </p:cNvPr>
              <p:cNvSpPr/>
              <p:nvPr/>
            </p:nvSpPr>
            <p:spPr>
              <a:xfrm>
                <a:off x="734854" y="38398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6B516EF-95AD-46DF-BD6F-7545B1DC7A7D}"/>
                  </a:ext>
                </a:extLst>
              </p:cNvPr>
              <p:cNvSpPr/>
              <p:nvPr/>
            </p:nvSpPr>
            <p:spPr>
              <a:xfrm rot="10800000">
                <a:off x="6215759" y="38398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48ADAD2-0166-4C75-9719-78F4D8066AA1}"/>
                  </a:ext>
                </a:extLst>
              </p:cNvPr>
              <p:cNvSpPr/>
              <p:nvPr/>
            </p:nvSpPr>
            <p:spPr>
              <a:xfrm rot="10800000">
                <a:off x="1280939" y="38398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FCC0CFF2-78AD-4C5F-974F-0217E3F516A3}"/>
                  </a:ext>
                </a:extLst>
              </p:cNvPr>
              <p:cNvSpPr/>
              <p:nvPr/>
            </p:nvSpPr>
            <p:spPr>
              <a:xfrm rot="10800000">
                <a:off x="1835063" y="38398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213152DC-BCF6-4999-A4E4-E406B16F6FAD}"/>
                  </a:ext>
                </a:extLst>
              </p:cNvPr>
              <p:cNvSpPr/>
              <p:nvPr/>
            </p:nvSpPr>
            <p:spPr>
              <a:xfrm rot="10800000">
                <a:off x="2378376" y="38398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480D79D-53A9-41D8-9EF8-FC86A67FAD81}"/>
                  </a:ext>
                </a:extLst>
              </p:cNvPr>
              <p:cNvSpPr/>
              <p:nvPr/>
            </p:nvSpPr>
            <p:spPr>
              <a:xfrm rot="10800000">
                <a:off x="2927996" y="38398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5C0A38B7-CA17-4750-A6ED-367968FD6569}"/>
                  </a:ext>
                </a:extLst>
              </p:cNvPr>
              <p:cNvSpPr/>
              <p:nvPr/>
            </p:nvSpPr>
            <p:spPr>
              <a:xfrm rot="10800000">
                <a:off x="3481905" y="38398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6B64403D-A038-42E2-80F8-EDDB02546480}"/>
                  </a:ext>
                </a:extLst>
              </p:cNvPr>
              <p:cNvSpPr/>
              <p:nvPr/>
            </p:nvSpPr>
            <p:spPr>
              <a:xfrm rot="10800000">
                <a:off x="4031338" y="38398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A276A95F-E394-49CE-9D44-33777827F78F}"/>
                  </a:ext>
                </a:extLst>
              </p:cNvPr>
              <p:cNvSpPr/>
              <p:nvPr/>
            </p:nvSpPr>
            <p:spPr>
              <a:xfrm rot="10800000">
                <a:off x="4576592" y="38398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9617EBD9-E1B3-44AC-9FDD-4123EAEC9E08}"/>
                  </a:ext>
                </a:extLst>
              </p:cNvPr>
              <p:cNvSpPr/>
              <p:nvPr/>
            </p:nvSpPr>
            <p:spPr>
              <a:xfrm rot="10800000">
                <a:off x="5112539" y="38398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12D7BF5E-213E-4763-A4F6-5E27794191D0}"/>
                  </a:ext>
                </a:extLst>
              </p:cNvPr>
              <p:cNvSpPr/>
              <p:nvPr/>
            </p:nvSpPr>
            <p:spPr>
              <a:xfrm rot="10800000">
                <a:off x="5673860" y="383986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167C8C7C-2DC1-4D45-9089-8E39B2034BDA}"/>
                </a:ext>
              </a:extLst>
            </p:cNvPr>
            <p:cNvGrpSpPr/>
            <p:nvPr/>
          </p:nvGrpSpPr>
          <p:grpSpPr>
            <a:xfrm>
              <a:off x="729314" y="3288407"/>
              <a:ext cx="5623605" cy="143361"/>
              <a:chOff x="729314" y="3285638"/>
              <a:chExt cx="5623605" cy="143361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0C40473-A310-4960-AD5E-BA486B4AE6D6}"/>
                  </a:ext>
                </a:extLst>
              </p:cNvPr>
              <p:cNvSpPr/>
              <p:nvPr/>
            </p:nvSpPr>
            <p:spPr>
              <a:xfrm>
                <a:off x="729314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962E1D0-9E7F-44AD-9EF9-FD56F4C2DD03}"/>
                  </a:ext>
                </a:extLst>
              </p:cNvPr>
              <p:cNvSpPr/>
              <p:nvPr/>
            </p:nvSpPr>
            <p:spPr>
              <a:xfrm>
                <a:off x="734854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4835C08-5E24-4823-A708-62F0B8815679}"/>
                  </a:ext>
                </a:extLst>
              </p:cNvPr>
              <p:cNvSpPr/>
              <p:nvPr/>
            </p:nvSpPr>
            <p:spPr>
              <a:xfrm rot="10800000">
                <a:off x="6215759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A9CD37E-B5F5-4CA6-82BC-A72501B22C65}"/>
                  </a:ext>
                </a:extLst>
              </p:cNvPr>
              <p:cNvSpPr/>
              <p:nvPr/>
            </p:nvSpPr>
            <p:spPr>
              <a:xfrm rot="10800000">
                <a:off x="6210219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1EF21667-05C9-49EC-8670-16B7F2ADAECC}"/>
                  </a:ext>
                </a:extLst>
              </p:cNvPr>
              <p:cNvSpPr/>
              <p:nvPr/>
            </p:nvSpPr>
            <p:spPr>
              <a:xfrm rot="10800000">
                <a:off x="1280939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ADFBFA6-F75A-4CB2-A919-96665EE199F1}"/>
                  </a:ext>
                </a:extLst>
              </p:cNvPr>
              <p:cNvSpPr/>
              <p:nvPr/>
            </p:nvSpPr>
            <p:spPr>
              <a:xfrm rot="10800000">
                <a:off x="1275399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A97A3C4-7BED-4D4E-8651-DA54B937FE7D}"/>
                  </a:ext>
                </a:extLst>
              </p:cNvPr>
              <p:cNvSpPr/>
              <p:nvPr/>
            </p:nvSpPr>
            <p:spPr>
              <a:xfrm rot="10800000">
                <a:off x="1835063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1D6601B-C816-4DA7-A2FD-0F002E927053}"/>
                  </a:ext>
                </a:extLst>
              </p:cNvPr>
              <p:cNvSpPr/>
              <p:nvPr/>
            </p:nvSpPr>
            <p:spPr>
              <a:xfrm rot="10800000">
                <a:off x="1829523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859B4CE-4352-47A3-AAAB-CB8E2221DA19}"/>
                  </a:ext>
                </a:extLst>
              </p:cNvPr>
              <p:cNvSpPr/>
              <p:nvPr/>
            </p:nvSpPr>
            <p:spPr>
              <a:xfrm rot="10800000">
                <a:off x="2378376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A64E9B0-A5C4-499F-9AC0-7E364420A807}"/>
                  </a:ext>
                </a:extLst>
              </p:cNvPr>
              <p:cNvSpPr/>
              <p:nvPr/>
            </p:nvSpPr>
            <p:spPr>
              <a:xfrm rot="10800000">
                <a:off x="2372836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E5AAE6B-A278-4376-89FA-A3462C2588F7}"/>
                  </a:ext>
                </a:extLst>
              </p:cNvPr>
              <p:cNvSpPr/>
              <p:nvPr/>
            </p:nvSpPr>
            <p:spPr>
              <a:xfrm rot="10800000">
                <a:off x="2927996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8487B9D-BD80-4EFB-9707-4A2D4D157E80}"/>
                  </a:ext>
                </a:extLst>
              </p:cNvPr>
              <p:cNvSpPr/>
              <p:nvPr/>
            </p:nvSpPr>
            <p:spPr>
              <a:xfrm rot="10800000">
                <a:off x="2922456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44BD156-F203-4632-BBE8-46B30BAA0D70}"/>
                  </a:ext>
                </a:extLst>
              </p:cNvPr>
              <p:cNvSpPr/>
              <p:nvPr/>
            </p:nvSpPr>
            <p:spPr>
              <a:xfrm rot="10800000">
                <a:off x="3481905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CE941A8-03AE-4653-B19B-810DDB3A402F}"/>
                  </a:ext>
                </a:extLst>
              </p:cNvPr>
              <p:cNvSpPr/>
              <p:nvPr/>
            </p:nvSpPr>
            <p:spPr>
              <a:xfrm rot="10800000">
                <a:off x="3476365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FAE5F38-B5B7-4ABB-9DF9-B87DD03270DE}"/>
                  </a:ext>
                </a:extLst>
              </p:cNvPr>
              <p:cNvSpPr/>
              <p:nvPr/>
            </p:nvSpPr>
            <p:spPr>
              <a:xfrm rot="10800000">
                <a:off x="4031338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1C22CD-3739-4C04-806C-CAE8C3ED606C}"/>
                  </a:ext>
                </a:extLst>
              </p:cNvPr>
              <p:cNvSpPr/>
              <p:nvPr/>
            </p:nvSpPr>
            <p:spPr>
              <a:xfrm rot="10800000">
                <a:off x="4025798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1CEA74CE-450B-42AE-B609-263948879A70}"/>
                  </a:ext>
                </a:extLst>
              </p:cNvPr>
              <p:cNvSpPr/>
              <p:nvPr/>
            </p:nvSpPr>
            <p:spPr>
              <a:xfrm rot="10800000">
                <a:off x="4576592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B5F739C-D49F-4CA2-9331-989004F27EF7}"/>
                  </a:ext>
                </a:extLst>
              </p:cNvPr>
              <p:cNvSpPr/>
              <p:nvPr/>
            </p:nvSpPr>
            <p:spPr>
              <a:xfrm rot="10800000">
                <a:off x="4571052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0A87D94-9AD4-4172-8480-10CBB72CEAF1}"/>
                  </a:ext>
                </a:extLst>
              </p:cNvPr>
              <p:cNvSpPr/>
              <p:nvPr/>
            </p:nvSpPr>
            <p:spPr>
              <a:xfrm rot="10800000">
                <a:off x="5112539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FCB35F78-64B6-4CFA-82FB-C9DE36969421}"/>
                  </a:ext>
                </a:extLst>
              </p:cNvPr>
              <p:cNvSpPr/>
              <p:nvPr/>
            </p:nvSpPr>
            <p:spPr>
              <a:xfrm rot="10800000">
                <a:off x="5106999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B55ECD77-3F25-4274-9C13-5946D7B4E8FB}"/>
                  </a:ext>
                </a:extLst>
              </p:cNvPr>
              <p:cNvSpPr/>
              <p:nvPr/>
            </p:nvSpPr>
            <p:spPr>
              <a:xfrm rot="10800000">
                <a:off x="5673860" y="329183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D1DE85EE-8AD6-4E29-B898-698ABD077113}"/>
                  </a:ext>
                </a:extLst>
              </p:cNvPr>
              <p:cNvSpPr/>
              <p:nvPr/>
            </p:nvSpPr>
            <p:spPr>
              <a:xfrm rot="10800000">
                <a:off x="5668320" y="328563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5B15D49C-2D1C-4FBF-A649-1098212DA8AB}"/>
                </a:ext>
              </a:extLst>
            </p:cNvPr>
            <p:cNvGrpSpPr/>
            <p:nvPr/>
          </p:nvGrpSpPr>
          <p:grpSpPr>
            <a:xfrm>
              <a:off x="729314" y="2740937"/>
              <a:ext cx="5618065" cy="137161"/>
              <a:chOff x="729314" y="2737613"/>
              <a:chExt cx="5618065" cy="13716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9A2E0D1-8510-44EB-9176-EEC3A9CDE3D4}"/>
                  </a:ext>
                </a:extLst>
              </p:cNvPr>
              <p:cNvSpPr/>
              <p:nvPr/>
            </p:nvSpPr>
            <p:spPr>
              <a:xfrm>
                <a:off x="729314" y="273761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8EEF99-098E-4D0E-923B-2B5DB46600B5}"/>
                  </a:ext>
                </a:extLst>
              </p:cNvPr>
              <p:cNvSpPr/>
              <p:nvPr/>
            </p:nvSpPr>
            <p:spPr>
              <a:xfrm rot="10800000">
                <a:off x="6210219" y="273761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7FCE18A-902C-4CBC-85CB-E66AB9692D6A}"/>
                  </a:ext>
                </a:extLst>
              </p:cNvPr>
              <p:cNvSpPr/>
              <p:nvPr/>
            </p:nvSpPr>
            <p:spPr>
              <a:xfrm rot="10800000">
                <a:off x="1275399" y="273761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E1153D3-4357-4BC8-9F47-B26CB8CA6BE1}"/>
                  </a:ext>
                </a:extLst>
              </p:cNvPr>
              <p:cNvSpPr/>
              <p:nvPr/>
            </p:nvSpPr>
            <p:spPr>
              <a:xfrm rot="10800000">
                <a:off x="1829523" y="273761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3C963BF1-6790-4AA4-9D1E-8196D8692D17}"/>
                  </a:ext>
                </a:extLst>
              </p:cNvPr>
              <p:cNvSpPr/>
              <p:nvPr/>
            </p:nvSpPr>
            <p:spPr>
              <a:xfrm rot="10800000">
                <a:off x="2372836" y="273761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773F8AF-0E16-4816-891C-92CC3669879A}"/>
                  </a:ext>
                </a:extLst>
              </p:cNvPr>
              <p:cNvSpPr/>
              <p:nvPr/>
            </p:nvSpPr>
            <p:spPr>
              <a:xfrm rot="10800000">
                <a:off x="2922456" y="273761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601F6143-BC77-4E5C-AD66-C053AAAB1E09}"/>
                  </a:ext>
                </a:extLst>
              </p:cNvPr>
              <p:cNvSpPr/>
              <p:nvPr/>
            </p:nvSpPr>
            <p:spPr>
              <a:xfrm rot="10800000">
                <a:off x="3476365" y="273761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66D7B49-A5F1-4887-B9AC-7D192B58382D}"/>
                  </a:ext>
                </a:extLst>
              </p:cNvPr>
              <p:cNvSpPr/>
              <p:nvPr/>
            </p:nvSpPr>
            <p:spPr>
              <a:xfrm rot="10800000">
                <a:off x="4025798" y="273761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52D2B39B-F019-47BE-A567-73DA03710C14}"/>
                  </a:ext>
                </a:extLst>
              </p:cNvPr>
              <p:cNvSpPr/>
              <p:nvPr/>
            </p:nvSpPr>
            <p:spPr>
              <a:xfrm rot="10800000">
                <a:off x="4571052" y="273761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8E077B97-D7D5-4C96-BC94-B462EBD5A3AB}"/>
                  </a:ext>
                </a:extLst>
              </p:cNvPr>
              <p:cNvSpPr/>
              <p:nvPr/>
            </p:nvSpPr>
            <p:spPr>
              <a:xfrm rot="10800000">
                <a:off x="5106999" y="273761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D0355EE9-BC84-4079-96F3-5A2F59DC00F7}"/>
                  </a:ext>
                </a:extLst>
              </p:cNvPr>
              <p:cNvSpPr/>
              <p:nvPr/>
            </p:nvSpPr>
            <p:spPr>
              <a:xfrm rot="10800000">
                <a:off x="5668320" y="273761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ED65274C-68D8-4AD2-B941-5739381A1637}"/>
                </a:ext>
              </a:extLst>
            </p:cNvPr>
            <p:cNvGrpSpPr/>
            <p:nvPr/>
          </p:nvGrpSpPr>
          <p:grpSpPr>
            <a:xfrm>
              <a:off x="729314" y="2193467"/>
              <a:ext cx="5618065" cy="137161"/>
              <a:chOff x="729314" y="2189589"/>
              <a:chExt cx="5618065" cy="13716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BF5ED15-5F9C-4D24-87C5-7527E96C5A13}"/>
                  </a:ext>
                </a:extLst>
              </p:cNvPr>
              <p:cNvSpPr/>
              <p:nvPr/>
            </p:nvSpPr>
            <p:spPr>
              <a:xfrm>
                <a:off x="729314" y="218958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B789517-CA33-468F-BDBF-D145EB2E5FBB}"/>
                  </a:ext>
                </a:extLst>
              </p:cNvPr>
              <p:cNvSpPr/>
              <p:nvPr/>
            </p:nvSpPr>
            <p:spPr>
              <a:xfrm rot="10800000">
                <a:off x="6210219" y="218959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5C7A584-ED85-4A81-8ED1-E58DC4639D3E}"/>
                  </a:ext>
                </a:extLst>
              </p:cNvPr>
              <p:cNvSpPr/>
              <p:nvPr/>
            </p:nvSpPr>
            <p:spPr>
              <a:xfrm rot="10800000">
                <a:off x="1275399" y="218959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21FA52F-8E43-453C-A8A8-23B7EC6DE990}"/>
                  </a:ext>
                </a:extLst>
              </p:cNvPr>
              <p:cNvSpPr/>
              <p:nvPr/>
            </p:nvSpPr>
            <p:spPr>
              <a:xfrm rot="10800000">
                <a:off x="1829523" y="218959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1FE6E474-A382-47FB-BC13-AE8FA261C52A}"/>
                  </a:ext>
                </a:extLst>
              </p:cNvPr>
              <p:cNvSpPr/>
              <p:nvPr/>
            </p:nvSpPr>
            <p:spPr>
              <a:xfrm rot="10800000">
                <a:off x="2372836" y="218959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37C8D9B-27D1-4A18-B111-813AC64D18BC}"/>
                  </a:ext>
                </a:extLst>
              </p:cNvPr>
              <p:cNvSpPr/>
              <p:nvPr/>
            </p:nvSpPr>
            <p:spPr>
              <a:xfrm rot="10800000">
                <a:off x="2922456" y="218959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F3154425-73B1-45FC-89EA-51C2CD32F7DB}"/>
                  </a:ext>
                </a:extLst>
              </p:cNvPr>
              <p:cNvSpPr/>
              <p:nvPr/>
            </p:nvSpPr>
            <p:spPr>
              <a:xfrm rot="10800000">
                <a:off x="3476365" y="218959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CA9C5AB-ECE3-4422-B4A5-C1641F6C60BB}"/>
                  </a:ext>
                </a:extLst>
              </p:cNvPr>
              <p:cNvSpPr/>
              <p:nvPr/>
            </p:nvSpPr>
            <p:spPr>
              <a:xfrm rot="10800000">
                <a:off x="4025798" y="218959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98EAA3D0-8A7A-40C4-ADC1-4297439DB0F5}"/>
                  </a:ext>
                </a:extLst>
              </p:cNvPr>
              <p:cNvSpPr/>
              <p:nvPr/>
            </p:nvSpPr>
            <p:spPr>
              <a:xfrm rot="10800000">
                <a:off x="4571052" y="218959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3F05C20D-EF4C-4969-B14E-CD37BA029EFE}"/>
                  </a:ext>
                </a:extLst>
              </p:cNvPr>
              <p:cNvSpPr/>
              <p:nvPr/>
            </p:nvSpPr>
            <p:spPr>
              <a:xfrm rot="10800000">
                <a:off x="5106999" y="218959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5342FB6C-AC86-494A-AE7E-CA83F501D5F5}"/>
                  </a:ext>
                </a:extLst>
              </p:cNvPr>
              <p:cNvSpPr/>
              <p:nvPr/>
            </p:nvSpPr>
            <p:spPr>
              <a:xfrm rot="10800000">
                <a:off x="5668320" y="218959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AE2B76B-40DC-4A54-8497-D47D62D7F850}"/>
                </a:ext>
              </a:extLst>
            </p:cNvPr>
            <p:cNvGrpSpPr/>
            <p:nvPr/>
          </p:nvGrpSpPr>
          <p:grpSpPr>
            <a:xfrm>
              <a:off x="729314" y="1645997"/>
              <a:ext cx="5618065" cy="137161"/>
              <a:chOff x="729314" y="1641565"/>
              <a:chExt cx="5618065" cy="13716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125D0DA-CEC1-4561-B95A-BBB8E8ED6C76}"/>
                  </a:ext>
                </a:extLst>
              </p:cNvPr>
              <p:cNvSpPr/>
              <p:nvPr/>
            </p:nvSpPr>
            <p:spPr>
              <a:xfrm>
                <a:off x="729314" y="164156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2713E33-534A-41C8-B1A3-ACB4B3CD7C0E}"/>
                  </a:ext>
                </a:extLst>
              </p:cNvPr>
              <p:cNvSpPr/>
              <p:nvPr/>
            </p:nvSpPr>
            <p:spPr>
              <a:xfrm rot="10800000">
                <a:off x="6210219" y="16415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53593863-437B-4E3A-8FEA-CCB8BFB24058}"/>
                  </a:ext>
                </a:extLst>
              </p:cNvPr>
              <p:cNvSpPr/>
              <p:nvPr/>
            </p:nvSpPr>
            <p:spPr>
              <a:xfrm rot="10800000">
                <a:off x="1275399" y="16415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89A9813-4960-45B3-BEA6-5ADDE6A58627}"/>
                  </a:ext>
                </a:extLst>
              </p:cNvPr>
              <p:cNvSpPr/>
              <p:nvPr/>
            </p:nvSpPr>
            <p:spPr>
              <a:xfrm rot="10800000">
                <a:off x="1829523" y="16415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8E7E21B5-8421-4AB4-963A-DE084465EA8A}"/>
                  </a:ext>
                </a:extLst>
              </p:cNvPr>
              <p:cNvSpPr/>
              <p:nvPr/>
            </p:nvSpPr>
            <p:spPr>
              <a:xfrm rot="10800000">
                <a:off x="2372836" y="16415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A420FF61-26D3-4146-BDCA-0CEC3AE05D20}"/>
                  </a:ext>
                </a:extLst>
              </p:cNvPr>
              <p:cNvSpPr/>
              <p:nvPr/>
            </p:nvSpPr>
            <p:spPr>
              <a:xfrm rot="10800000">
                <a:off x="2922456" y="16415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67A20C05-E03C-4167-BAEE-84D3BDFED1BC}"/>
                  </a:ext>
                </a:extLst>
              </p:cNvPr>
              <p:cNvSpPr/>
              <p:nvPr/>
            </p:nvSpPr>
            <p:spPr>
              <a:xfrm rot="10800000">
                <a:off x="3476365" y="16415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2A2E1812-3BCD-43D4-A591-5EC605F0AA12}"/>
                  </a:ext>
                </a:extLst>
              </p:cNvPr>
              <p:cNvSpPr/>
              <p:nvPr/>
            </p:nvSpPr>
            <p:spPr>
              <a:xfrm rot="10800000">
                <a:off x="4025798" y="16415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87976FC7-6D17-4BF4-9BC1-6A4F35D12636}"/>
                  </a:ext>
                </a:extLst>
              </p:cNvPr>
              <p:cNvSpPr/>
              <p:nvPr/>
            </p:nvSpPr>
            <p:spPr>
              <a:xfrm rot="10800000">
                <a:off x="4571052" y="16415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E6A98F1-DAC4-4696-AFE2-46317859CC2C}"/>
                  </a:ext>
                </a:extLst>
              </p:cNvPr>
              <p:cNvSpPr/>
              <p:nvPr/>
            </p:nvSpPr>
            <p:spPr>
              <a:xfrm rot="10800000">
                <a:off x="5106999" y="16415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154D71C3-CAD8-4ED0-A5DB-CCBE28863F2A}"/>
                  </a:ext>
                </a:extLst>
              </p:cNvPr>
              <p:cNvSpPr/>
              <p:nvPr/>
            </p:nvSpPr>
            <p:spPr>
              <a:xfrm rot="10800000">
                <a:off x="5668320" y="164156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972F6216-95FB-4F78-838D-7F5B320DF569}"/>
                </a:ext>
              </a:extLst>
            </p:cNvPr>
            <p:cNvGrpSpPr/>
            <p:nvPr/>
          </p:nvGrpSpPr>
          <p:grpSpPr>
            <a:xfrm>
              <a:off x="729314" y="1098527"/>
              <a:ext cx="5618065" cy="137161"/>
              <a:chOff x="729314" y="1093541"/>
              <a:chExt cx="5618065" cy="13716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90FD58-5FFD-4F87-A060-D2B5098B168A}"/>
                  </a:ext>
                </a:extLst>
              </p:cNvPr>
              <p:cNvSpPr/>
              <p:nvPr/>
            </p:nvSpPr>
            <p:spPr>
              <a:xfrm>
                <a:off x="729314" y="1093541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A05E36C2-9969-45A6-9CA7-A2F10F5C6D8C}"/>
                  </a:ext>
                </a:extLst>
              </p:cNvPr>
              <p:cNvSpPr/>
              <p:nvPr/>
            </p:nvSpPr>
            <p:spPr>
              <a:xfrm rot="10800000">
                <a:off x="6210219" y="109354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5150E84-8DE8-4EEA-8229-80819C1EE516}"/>
                  </a:ext>
                </a:extLst>
              </p:cNvPr>
              <p:cNvSpPr/>
              <p:nvPr/>
            </p:nvSpPr>
            <p:spPr>
              <a:xfrm rot="10800000">
                <a:off x="1275399" y="109354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54262A05-39FD-424B-9B15-997F7D2D1F39}"/>
                  </a:ext>
                </a:extLst>
              </p:cNvPr>
              <p:cNvSpPr/>
              <p:nvPr/>
            </p:nvSpPr>
            <p:spPr>
              <a:xfrm rot="10800000">
                <a:off x="1829523" y="109354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B7310B67-2701-4F81-84B6-76E0A34705FC}"/>
                  </a:ext>
                </a:extLst>
              </p:cNvPr>
              <p:cNvSpPr/>
              <p:nvPr/>
            </p:nvSpPr>
            <p:spPr>
              <a:xfrm rot="10800000">
                <a:off x="2372836" y="109354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57AC851-5529-45E4-A53C-EA4CCA1DCEB6}"/>
                  </a:ext>
                </a:extLst>
              </p:cNvPr>
              <p:cNvSpPr/>
              <p:nvPr/>
            </p:nvSpPr>
            <p:spPr>
              <a:xfrm rot="10800000">
                <a:off x="2922456" y="109354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6E9A9986-25F8-4137-A231-CABCD38485E7}"/>
                  </a:ext>
                </a:extLst>
              </p:cNvPr>
              <p:cNvSpPr/>
              <p:nvPr/>
            </p:nvSpPr>
            <p:spPr>
              <a:xfrm rot="10800000">
                <a:off x="3476365" y="109354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71160956-D6C8-4AC0-8A9A-E70DE48EA111}"/>
                  </a:ext>
                </a:extLst>
              </p:cNvPr>
              <p:cNvSpPr/>
              <p:nvPr/>
            </p:nvSpPr>
            <p:spPr>
              <a:xfrm rot="10800000">
                <a:off x="4025798" y="109354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71C881B2-B3F6-40A8-8225-62BEA71553E4}"/>
                  </a:ext>
                </a:extLst>
              </p:cNvPr>
              <p:cNvSpPr/>
              <p:nvPr/>
            </p:nvSpPr>
            <p:spPr>
              <a:xfrm rot="10800000">
                <a:off x="4571052" y="109354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8A47BC48-E5F4-4D37-A0B8-CD83C7134054}"/>
                  </a:ext>
                </a:extLst>
              </p:cNvPr>
              <p:cNvSpPr/>
              <p:nvPr/>
            </p:nvSpPr>
            <p:spPr>
              <a:xfrm rot="10800000">
                <a:off x="5106999" y="109354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5FFC9595-5F84-4E08-B6C8-A7EE64E0BBDE}"/>
                  </a:ext>
                </a:extLst>
              </p:cNvPr>
              <p:cNvSpPr/>
              <p:nvPr/>
            </p:nvSpPr>
            <p:spPr>
              <a:xfrm rot="10800000">
                <a:off x="5668320" y="1093542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2440632E-647E-4105-8731-67C63F8767B4}"/>
                </a:ext>
              </a:extLst>
            </p:cNvPr>
            <p:cNvGrpSpPr/>
            <p:nvPr/>
          </p:nvGrpSpPr>
          <p:grpSpPr>
            <a:xfrm>
              <a:off x="729314" y="545517"/>
              <a:ext cx="5628004" cy="142701"/>
              <a:chOff x="729314" y="545517"/>
              <a:chExt cx="5628004" cy="14270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C612491-0456-4C73-ADA6-49DCCDA734F1}"/>
                  </a:ext>
                </a:extLst>
              </p:cNvPr>
              <p:cNvSpPr/>
              <p:nvPr/>
            </p:nvSpPr>
            <p:spPr>
              <a:xfrm>
                <a:off x="729314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4C5E217-1E22-4805-9C4C-A9CF284B3187}"/>
                  </a:ext>
                </a:extLst>
              </p:cNvPr>
              <p:cNvSpPr/>
              <p:nvPr/>
            </p:nvSpPr>
            <p:spPr>
              <a:xfrm rot="5400000">
                <a:off x="6220158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A45EDD4-3F8E-4ADC-A2C6-DA3E42A41909}"/>
                  </a:ext>
                </a:extLst>
              </p:cNvPr>
              <p:cNvSpPr/>
              <p:nvPr/>
            </p:nvSpPr>
            <p:spPr>
              <a:xfrm rot="5400000">
                <a:off x="5672134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93B480A-6EBA-4D85-AEED-676834E5F12E}"/>
                  </a:ext>
                </a:extLst>
              </p:cNvPr>
              <p:cNvSpPr/>
              <p:nvPr/>
            </p:nvSpPr>
            <p:spPr>
              <a:xfrm rot="5400000">
                <a:off x="5124110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349D7D9-F733-4049-AF98-428035E8FC64}"/>
                  </a:ext>
                </a:extLst>
              </p:cNvPr>
              <p:cNvCxnSpPr>
                <a:cxnSpLocks/>
                <a:stCxn id="126" idx="4"/>
                <a:endCxn id="127" idx="0"/>
              </p:cNvCxnSpPr>
              <p:nvPr/>
            </p:nvCxnSpPr>
            <p:spPr>
              <a:xfrm rot="5400000">
                <a:off x="6014726" y="408665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C0BCDDA-E1A4-4979-BFA5-A79AFE23DC32}"/>
                  </a:ext>
                </a:extLst>
              </p:cNvPr>
              <p:cNvCxnSpPr>
                <a:cxnSpLocks/>
                <a:stCxn id="127" idx="4"/>
                <a:endCxn id="128" idx="0"/>
              </p:cNvCxnSpPr>
              <p:nvPr/>
            </p:nvCxnSpPr>
            <p:spPr>
              <a:xfrm rot="5400000">
                <a:off x="5466702" y="408665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A3779B7-D393-49F6-87E4-220F8CD58808}"/>
                  </a:ext>
                </a:extLst>
              </p:cNvPr>
              <p:cNvSpPr/>
              <p:nvPr/>
            </p:nvSpPr>
            <p:spPr>
              <a:xfrm rot="5400000">
                <a:off x="4576086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C8EFF13-2B7A-4F40-8D1D-222D9A3A0B36}"/>
                  </a:ext>
                </a:extLst>
              </p:cNvPr>
              <p:cNvSpPr/>
              <p:nvPr/>
            </p:nvSpPr>
            <p:spPr>
              <a:xfrm rot="5400000">
                <a:off x="4028062" y="54551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485EF78-EAC7-4A93-805E-479F34DD1705}"/>
                  </a:ext>
                </a:extLst>
              </p:cNvPr>
              <p:cNvSpPr/>
              <p:nvPr/>
            </p:nvSpPr>
            <p:spPr>
              <a:xfrm rot="5400000">
                <a:off x="3480037" y="54551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006A0F3-E332-48F8-97B1-ECF3F92021B5}"/>
                  </a:ext>
                </a:extLst>
              </p:cNvPr>
              <p:cNvCxnSpPr>
                <a:cxnSpLocks/>
                <a:stCxn id="131" idx="4"/>
                <a:endCxn id="132" idx="0"/>
              </p:cNvCxnSpPr>
              <p:nvPr/>
            </p:nvCxnSpPr>
            <p:spPr>
              <a:xfrm rot="5400000">
                <a:off x="4370654" y="408665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84D9D07-E716-4ABA-90B1-FFE1861E4E0C}"/>
                  </a:ext>
                </a:extLst>
              </p:cNvPr>
              <p:cNvCxnSpPr>
                <a:cxnSpLocks/>
                <a:stCxn id="132" idx="4"/>
                <a:endCxn id="133" idx="0"/>
              </p:cNvCxnSpPr>
              <p:nvPr/>
            </p:nvCxnSpPr>
            <p:spPr>
              <a:xfrm rot="5400000">
                <a:off x="3822629" y="408665"/>
                <a:ext cx="0" cy="4108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42B04F9-61FD-419E-B0DE-7A68C7A91829}"/>
                  </a:ext>
                </a:extLst>
              </p:cNvPr>
              <p:cNvCxnSpPr>
                <a:cxnSpLocks/>
                <a:stCxn id="128" idx="4"/>
                <a:endCxn id="131" idx="0"/>
              </p:cNvCxnSpPr>
              <p:nvPr/>
            </p:nvCxnSpPr>
            <p:spPr>
              <a:xfrm rot="5400000">
                <a:off x="4918678" y="408665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1710CC7-5788-47EA-BD26-D3381FB6F738}"/>
                  </a:ext>
                </a:extLst>
              </p:cNvPr>
              <p:cNvSpPr/>
              <p:nvPr/>
            </p:nvSpPr>
            <p:spPr>
              <a:xfrm rot="5400000">
                <a:off x="3473836" y="55105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4E54295-0E7F-4BC2-9917-57F2E1475DE4}"/>
                  </a:ext>
                </a:extLst>
              </p:cNvPr>
              <p:cNvSpPr/>
              <p:nvPr/>
            </p:nvSpPr>
            <p:spPr>
              <a:xfrm rot="5400000">
                <a:off x="2925812" y="55105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991B507-39ED-4828-9EFD-D9E56E1C1015}"/>
                  </a:ext>
                </a:extLst>
              </p:cNvPr>
              <p:cNvSpPr/>
              <p:nvPr/>
            </p:nvSpPr>
            <p:spPr>
              <a:xfrm rot="5400000">
                <a:off x="2377788" y="55105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B8E965E-D987-4681-9F2E-9884D1ECD722}"/>
                  </a:ext>
                </a:extLst>
              </p:cNvPr>
              <p:cNvCxnSpPr>
                <a:cxnSpLocks/>
                <a:stCxn id="137" idx="4"/>
                <a:endCxn id="138" idx="0"/>
              </p:cNvCxnSpPr>
              <p:nvPr/>
            </p:nvCxnSpPr>
            <p:spPr>
              <a:xfrm rot="5400000">
                <a:off x="3268404" y="414206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630B1075-53B9-468E-BD0D-FAB919812760}"/>
                  </a:ext>
                </a:extLst>
              </p:cNvPr>
              <p:cNvCxnSpPr>
                <a:cxnSpLocks/>
                <a:stCxn id="138" idx="4"/>
                <a:endCxn id="139" idx="0"/>
              </p:cNvCxnSpPr>
              <p:nvPr/>
            </p:nvCxnSpPr>
            <p:spPr>
              <a:xfrm rot="5400000">
                <a:off x="2720380" y="414206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4795B7F-99C1-4955-8F5D-E4219EBC82CF}"/>
                  </a:ext>
                </a:extLst>
              </p:cNvPr>
              <p:cNvSpPr/>
              <p:nvPr/>
            </p:nvSpPr>
            <p:spPr>
              <a:xfrm rot="5400000">
                <a:off x="1829764" y="55105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7E90BC09-21E0-4928-8795-D0CC0003EB0E}"/>
                  </a:ext>
                </a:extLst>
              </p:cNvPr>
              <p:cNvSpPr/>
              <p:nvPr/>
            </p:nvSpPr>
            <p:spPr>
              <a:xfrm rot="5400000">
                <a:off x="1281740" y="55105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90B0869-28E6-46EE-85EF-02BA69A0F974}"/>
                  </a:ext>
                </a:extLst>
              </p:cNvPr>
              <p:cNvSpPr/>
              <p:nvPr/>
            </p:nvSpPr>
            <p:spPr>
              <a:xfrm rot="5400000">
                <a:off x="733715" y="551058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B7C178F-258B-4441-A0B0-08E4EA79A37A}"/>
                  </a:ext>
                </a:extLst>
              </p:cNvPr>
              <p:cNvCxnSpPr>
                <a:cxnSpLocks/>
                <a:stCxn id="142" idx="4"/>
                <a:endCxn id="143" idx="0"/>
              </p:cNvCxnSpPr>
              <p:nvPr/>
            </p:nvCxnSpPr>
            <p:spPr>
              <a:xfrm rot="5400000">
                <a:off x="1624332" y="414206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82178D3-0E15-4771-AA10-FF0218039C36}"/>
                  </a:ext>
                </a:extLst>
              </p:cNvPr>
              <p:cNvCxnSpPr>
                <a:cxnSpLocks/>
                <a:stCxn id="143" idx="4"/>
                <a:endCxn id="144" idx="0"/>
              </p:cNvCxnSpPr>
              <p:nvPr/>
            </p:nvCxnSpPr>
            <p:spPr>
              <a:xfrm rot="5400000">
                <a:off x="1076307" y="414205"/>
                <a:ext cx="0" cy="4108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322EDEA-7BA7-409D-BC9C-C4AB74D0F468}"/>
                  </a:ext>
                </a:extLst>
              </p:cNvPr>
              <p:cNvCxnSpPr>
                <a:cxnSpLocks/>
                <a:stCxn id="139" idx="4"/>
                <a:endCxn id="142" idx="0"/>
              </p:cNvCxnSpPr>
              <p:nvPr/>
            </p:nvCxnSpPr>
            <p:spPr>
              <a:xfrm rot="5400000">
                <a:off x="2172356" y="414206"/>
                <a:ext cx="0" cy="410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6D5C6541-5D37-44BB-B052-2E16CF647EE2}"/>
                  </a:ext>
                </a:extLst>
              </p:cNvPr>
              <p:cNvSpPr/>
              <p:nvPr/>
            </p:nvSpPr>
            <p:spPr>
              <a:xfrm rot="10800000">
                <a:off x="6210219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2B8119E-55E3-436D-B2A4-6F60780A654D}"/>
                  </a:ext>
                </a:extLst>
              </p:cNvPr>
              <p:cNvSpPr/>
              <p:nvPr/>
            </p:nvSpPr>
            <p:spPr>
              <a:xfrm rot="10800000">
                <a:off x="1275399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B3C2A2-37B6-4F8C-84C7-757AE7E2A104}"/>
                  </a:ext>
                </a:extLst>
              </p:cNvPr>
              <p:cNvSpPr/>
              <p:nvPr/>
            </p:nvSpPr>
            <p:spPr>
              <a:xfrm rot="10800000">
                <a:off x="1829523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F88CE285-F20D-422A-8E00-7F7F9CBA4518}"/>
                  </a:ext>
                </a:extLst>
              </p:cNvPr>
              <p:cNvSpPr/>
              <p:nvPr/>
            </p:nvSpPr>
            <p:spPr>
              <a:xfrm rot="10800000">
                <a:off x="2372836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17EA9942-696A-447D-8A75-35DA702F49BB}"/>
                  </a:ext>
                </a:extLst>
              </p:cNvPr>
              <p:cNvSpPr/>
              <p:nvPr/>
            </p:nvSpPr>
            <p:spPr>
              <a:xfrm rot="10800000">
                <a:off x="2922456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F9424ED8-E8C7-4077-8FFC-F03DCBB30C02}"/>
                  </a:ext>
                </a:extLst>
              </p:cNvPr>
              <p:cNvSpPr/>
              <p:nvPr/>
            </p:nvSpPr>
            <p:spPr>
              <a:xfrm rot="10800000">
                <a:off x="3476365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A7D9CCE-B17F-4268-B3B4-CCA63B67D9CE}"/>
                  </a:ext>
                </a:extLst>
              </p:cNvPr>
              <p:cNvSpPr/>
              <p:nvPr/>
            </p:nvSpPr>
            <p:spPr>
              <a:xfrm rot="10800000">
                <a:off x="4025798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000FDF57-B7F3-4D6F-BC9E-213170125FE8}"/>
                  </a:ext>
                </a:extLst>
              </p:cNvPr>
              <p:cNvSpPr/>
              <p:nvPr/>
            </p:nvSpPr>
            <p:spPr>
              <a:xfrm rot="10800000">
                <a:off x="4571052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68363F2C-1BC8-401E-9CEE-D247477842C1}"/>
                  </a:ext>
                </a:extLst>
              </p:cNvPr>
              <p:cNvSpPr/>
              <p:nvPr/>
            </p:nvSpPr>
            <p:spPr>
              <a:xfrm rot="10800000">
                <a:off x="5106999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DA20D49E-12CE-477D-A6B4-259B7731FC59}"/>
                  </a:ext>
                </a:extLst>
              </p:cNvPr>
              <p:cNvSpPr/>
              <p:nvPr/>
            </p:nvSpPr>
            <p:spPr>
              <a:xfrm rot="10800000">
                <a:off x="5668320" y="545517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D3D209D4-0131-4C59-BF93-C71A67ECEE9D}"/>
                </a:ext>
              </a:extLst>
            </p:cNvPr>
            <p:cNvGrpSpPr/>
            <p:nvPr/>
          </p:nvGrpSpPr>
          <p:grpSpPr>
            <a:xfrm>
              <a:off x="943068" y="173390"/>
              <a:ext cx="5212959" cy="369332"/>
              <a:chOff x="943068" y="173390"/>
              <a:chExt cx="5212959" cy="369332"/>
            </a:xfrm>
          </p:grpSpPr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703A52B-6591-4A64-8DED-B64247960731}"/>
                  </a:ext>
                </a:extLst>
              </p:cNvPr>
              <p:cNvSpPr txBox="1"/>
              <p:nvPr/>
            </p:nvSpPr>
            <p:spPr>
              <a:xfrm>
                <a:off x="94306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0DE652FA-6DC0-43EF-9104-5AE9FAC43CBE}"/>
                  </a:ext>
                </a:extLst>
              </p:cNvPr>
              <p:cNvSpPr txBox="1"/>
              <p:nvPr/>
            </p:nvSpPr>
            <p:spPr>
              <a:xfrm>
                <a:off x="149204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CCF24CB7-0875-4607-8AA4-AAC011A3DC28}"/>
                  </a:ext>
                </a:extLst>
              </p:cNvPr>
              <p:cNvSpPr txBox="1"/>
              <p:nvPr/>
            </p:nvSpPr>
            <p:spPr>
              <a:xfrm>
                <a:off x="204102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0EBA0B05-433A-430C-8CA6-67A4C929B957}"/>
                  </a:ext>
                </a:extLst>
              </p:cNvPr>
              <p:cNvSpPr txBox="1"/>
              <p:nvPr/>
            </p:nvSpPr>
            <p:spPr>
              <a:xfrm>
                <a:off x="259000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4C312E7-5B55-427C-A94D-7E573D6E984C}"/>
                  </a:ext>
                </a:extLst>
              </p:cNvPr>
              <p:cNvSpPr txBox="1"/>
              <p:nvPr/>
            </p:nvSpPr>
            <p:spPr>
              <a:xfrm>
                <a:off x="313898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B3ED1987-6207-4071-84DE-9740ADB58D63}"/>
                  </a:ext>
                </a:extLst>
              </p:cNvPr>
              <p:cNvSpPr txBox="1"/>
              <p:nvPr/>
            </p:nvSpPr>
            <p:spPr>
              <a:xfrm>
                <a:off x="368796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6D5A2987-F229-4C70-94FE-6E5E1F77C8A6}"/>
                  </a:ext>
                </a:extLst>
              </p:cNvPr>
              <p:cNvSpPr txBox="1"/>
              <p:nvPr/>
            </p:nvSpPr>
            <p:spPr>
              <a:xfrm>
                <a:off x="423694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0C41FDD5-DCCF-426D-AF9D-063745D0289A}"/>
                  </a:ext>
                </a:extLst>
              </p:cNvPr>
              <p:cNvSpPr txBox="1"/>
              <p:nvPr/>
            </p:nvSpPr>
            <p:spPr>
              <a:xfrm>
                <a:off x="478592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6288571-7B9C-454B-825A-2F06B5339D60}"/>
                  </a:ext>
                </a:extLst>
              </p:cNvPr>
              <p:cNvSpPr txBox="1"/>
              <p:nvPr/>
            </p:nvSpPr>
            <p:spPr>
              <a:xfrm>
                <a:off x="533490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CA1F266B-9C01-4E7A-B92D-76FBD8D44E86}"/>
                  </a:ext>
                </a:extLst>
              </p:cNvPr>
              <p:cNvSpPr txBox="1"/>
              <p:nvPr/>
            </p:nvSpPr>
            <p:spPr>
              <a:xfrm>
                <a:off x="5883891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CBA061D7-6D74-46FA-9EC3-7FE6919C9F26}"/>
                </a:ext>
              </a:extLst>
            </p:cNvPr>
            <p:cNvGrpSpPr/>
            <p:nvPr/>
          </p:nvGrpSpPr>
          <p:grpSpPr>
            <a:xfrm rot="5400000">
              <a:off x="-2140057" y="3220918"/>
              <a:ext cx="5310154" cy="272136"/>
              <a:chOff x="894471" y="221988"/>
              <a:chExt cx="5310154" cy="272136"/>
            </a:xfrm>
          </p:grpSpPr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D7DFB0E-E0B1-45F7-9B1E-12E0C9D54188}"/>
                  </a:ext>
                </a:extLst>
              </p:cNvPr>
              <p:cNvSpPr txBox="1"/>
              <p:nvPr/>
            </p:nvSpPr>
            <p:spPr>
              <a:xfrm rot="5400000">
                <a:off x="943069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ED17AA28-40E7-44A6-A999-A45127E8A02B}"/>
                  </a:ext>
                </a:extLst>
              </p:cNvPr>
              <p:cNvSpPr txBox="1"/>
              <p:nvPr/>
            </p:nvSpPr>
            <p:spPr>
              <a:xfrm rot="16200000">
                <a:off x="149204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A2C09D4-47D4-44F3-8950-2C52FF415FDB}"/>
                  </a:ext>
                </a:extLst>
              </p:cNvPr>
              <p:cNvSpPr txBox="1"/>
              <p:nvPr/>
            </p:nvSpPr>
            <p:spPr>
              <a:xfrm rot="16200000">
                <a:off x="204102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F69B37F7-B6A5-4BE4-84B8-2BDEEDFF09BA}"/>
                  </a:ext>
                </a:extLst>
              </p:cNvPr>
              <p:cNvSpPr txBox="1"/>
              <p:nvPr/>
            </p:nvSpPr>
            <p:spPr>
              <a:xfrm rot="16200000">
                <a:off x="259000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CAA33FB6-9E80-45B4-924B-F4F1B48D5DD1}"/>
                  </a:ext>
                </a:extLst>
              </p:cNvPr>
              <p:cNvSpPr txBox="1"/>
              <p:nvPr/>
            </p:nvSpPr>
            <p:spPr>
              <a:xfrm rot="16200000">
                <a:off x="313898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B97320B9-F970-48F3-A399-8A28B1652FAA}"/>
                  </a:ext>
                </a:extLst>
              </p:cNvPr>
              <p:cNvSpPr txBox="1"/>
              <p:nvPr/>
            </p:nvSpPr>
            <p:spPr>
              <a:xfrm rot="16200000">
                <a:off x="368796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EC5C85D7-CAAA-42F4-A1B7-ABCC386D17A7}"/>
                  </a:ext>
                </a:extLst>
              </p:cNvPr>
              <p:cNvSpPr txBox="1"/>
              <p:nvPr/>
            </p:nvSpPr>
            <p:spPr>
              <a:xfrm rot="16200000">
                <a:off x="423694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7BB5A7D6-2EF8-461B-9F33-37E77408BD0C}"/>
                  </a:ext>
                </a:extLst>
              </p:cNvPr>
              <p:cNvSpPr txBox="1"/>
              <p:nvPr/>
            </p:nvSpPr>
            <p:spPr>
              <a:xfrm rot="16200000">
                <a:off x="478592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DF547B2D-BB30-4927-A5A0-C3193956B5A3}"/>
                  </a:ext>
                </a:extLst>
              </p:cNvPr>
              <p:cNvSpPr txBox="1"/>
              <p:nvPr/>
            </p:nvSpPr>
            <p:spPr>
              <a:xfrm rot="16200000">
                <a:off x="5334908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3E1699B6-0917-4ED3-8D3F-728D05955F5E}"/>
                  </a:ext>
                </a:extLst>
              </p:cNvPr>
              <p:cNvSpPr txBox="1"/>
              <p:nvPr/>
            </p:nvSpPr>
            <p:spPr>
              <a:xfrm rot="16200000">
                <a:off x="5883891" y="173390"/>
                <a:ext cx="27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B91211FB-0A32-4396-8AA0-61A13EB61F84}"/>
              </a:ext>
            </a:extLst>
          </p:cNvPr>
          <p:cNvSpPr txBox="1"/>
          <p:nvPr/>
        </p:nvSpPr>
        <p:spPr>
          <a:xfrm>
            <a:off x="-29623" y="548619"/>
            <a:ext cx="69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chemeClr val="tx1"/>
                  </a:solidFill>
                </a:ln>
              </a:rPr>
              <a:t>Row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7E9F2C1-4C36-4298-A057-853DD703918D}"/>
              </a:ext>
            </a:extLst>
          </p:cNvPr>
          <p:cNvSpPr txBox="1"/>
          <p:nvPr/>
        </p:nvSpPr>
        <p:spPr>
          <a:xfrm>
            <a:off x="261076" y="105376"/>
            <a:ext cx="485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n>
                  <a:solidFill>
                    <a:schemeClr val="tx1"/>
                  </a:solidFill>
                </a:ln>
              </a:rPr>
              <a:t>Col</a:t>
            </a:r>
          </a:p>
        </p:txBody>
      </p:sp>
      <p:sp>
        <p:nvSpPr>
          <p:cNvPr id="352" name="Arrow: Down 351">
            <a:extLst>
              <a:ext uri="{FF2B5EF4-FFF2-40B4-BE49-F238E27FC236}">
                <a16:creationId xmlns:a16="http://schemas.microsoft.com/office/drawing/2014/main" id="{31396E0F-9827-421F-8ECE-D33B3A7714A3}"/>
              </a:ext>
            </a:extLst>
          </p:cNvPr>
          <p:cNvSpPr/>
          <p:nvPr/>
        </p:nvSpPr>
        <p:spPr>
          <a:xfrm>
            <a:off x="267645" y="824527"/>
            <a:ext cx="79576" cy="1935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3" name="Arrow: Down 352">
            <a:extLst>
              <a:ext uri="{FF2B5EF4-FFF2-40B4-BE49-F238E27FC236}">
                <a16:creationId xmlns:a16="http://schemas.microsoft.com/office/drawing/2014/main" id="{0CE7A598-A7ED-4A71-B255-8F54355D3749}"/>
              </a:ext>
            </a:extLst>
          </p:cNvPr>
          <p:cNvSpPr/>
          <p:nvPr/>
        </p:nvSpPr>
        <p:spPr>
          <a:xfrm rot="18983565">
            <a:off x="707175" y="348539"/>
            <a:ext cx="79576" cy="1935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7EAFF4-02BC-4600-B88D-98A7CB007AAC}"/>
              </a:ext>
            </a:extLst>
          </p:cNvPr>
          <p:cNvGrpSpPr/>
          <p:nvPr/>
        </p:nvGrpSpPr>
        <p:grpSpPr>
          <a:xfrm>
            <a:off x="6228939" y="885359"/>
            <a:ext cx="2725863" cy="2132158"/>
            <a:chOff x="6228939" y="1062067"/>
            <a:chExt cx="2725863" cy="2132158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E918B721-D30A-47E7-A627-26309B1B0EB2}"/>
                </a:ext>
              </a:extLst>
            </p:cNvPr>
            <p:cNvSpPr txBox="1"/>
            <p:nvPr/>
          </p:nvSpPr>
          <p:spPr>
            <a:xfrm>
              <a:off x="8320245" y="1804981"/>
              <a:ext cx="634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East = </a:t>
              </a:r>
              <a:r>
                <a:rPr lang="en-US" b="1" dirty="0">
                  <a:ln>
                    <a:solidFill>
                      <a:schemeClr val="tx1"/>
                    </a:solidFill>
                  </a:ln>
                </a:rPr>
                <a:t>2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05CCF677-5342-475A-9B64-1ECBCB71D358}"/>
                </a:ext>
              </a:extLst>
            </p:cNvPr>
            <p:cNvSpPr txBox="1"/>
            <p:nvPr/>
          </p:nvSpPr>
          <p:spPr>
            <a:xfrm>
              <a:off x="6228939" y="1804981"/>
              <a:ext cx="805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West = </a:t>
              </a:r>
              <a:r>
                <a:rPr lang="en-US" b="1" dirty="0">
                  <a:ln>
                    <a:solidFill>
                      <a:schemeClr val="tx1"/>
                    </a:solidFill>
                  </a:ln>
                </a:rPr>
                <a:t>8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0E6569F-1BFB-401A-832D-566DCEEE2265}"/>
                </a:ext>
              </a:extLst>
            </p:cNvPr>
            <p:cNvGrpSpPr/>
            <p:nvPr/>
          </p:nvGrpSpPr>
          <p:grpSpPr>
            <a:xfrm>
              <a:off x="7011379" y="1062067"/>
              <a:ext cx="1332380" cy="2132158"/>
              <a:chOff x="6996754" y="1929667"/>
              <a:chExt cx="1332380" cy="2132158"/>
            </a:xfrm>
          </p:grpSpPr>
          <p:sp>
            <p:nvSpPr>
              <p:cNvPr id="340" name="Frame 339">
                <a:extLst>
                  <a:ext uri="{FF2B5EF4-FFF2-40B4-BE49-F238E27FC236}">
                    <a16:creationId xmlns:a16="http://schemas.microsoft.com/office/drawing/2014/main" id="{B03D3B2C-1C81-47CF-A9C0-4BE572CD5D09}"/>
                  </a:ext>
                </a:extLst>
              </p:cNvPr>
              <p:cNvSpPr/>
              <p:nvPr/>
            </p:nvSpPr>
            <p:spPr>
              <a:xfrm>
                <a:off x="6996754" y="2329556"/>
                <a:ext cx="1332380" cy="1332380"/>
              </a:xfrm>
              <a:prstGeom prst="fram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C2B4F8AD-3CE7-43AE-86DD-366F9F0A57B9}"/>
                  </a:ext>
                </a:extLst>
              </p:cNvPr>
              <p:cNvSpPr txBox="1"/>
              <p:nvPr/>
            </p:nvSpPr>
            <p:spPr>
              <a:xfrm>
                <a:off x="7068074" y="1929667"/>
                <a:ext cx="1189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= </a:t>
                </a:r>
                <a:r>
                  <a:rPr lang="en-US" b="1" dirty="0">
                    <a:ln>
                      <a:solidFill>
                        <a:schemeClr val="tx1"/>
                      </a:solidFill>
                    </a:ln>
                  </a:rPr>
                  <a:t>1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1C7FD22-3D74-4C3B-951A-AEA1B66CCD8D}"/>
                  </a:ext>
                </a:extLst>
              </p:cNvPr>
              <p:cNvSpPr txBox="1"/>
              <p:nvPr/>
            </p:nvSpPr>
            <p:spPr>
              <a:xfrm>
                <a:off x="7102369" y="3692493"/>
                <a:ext cx="1121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South = </a:t>
                </a:r>
                <a:r>
                  <a:rPr lang="en-US" b="1" dirty="0">
                    <a:ln>
                      <a:solidFill>
                        <a:schemeClr val="tx1"/>
                      </a:solidFill>
                    </a:ln>
                  </a:rPr>
                  <a:t>4</a:t>
                </a:r>
              </a:p>
            </p:txBody>
          </p:sp>
        </p:grp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01629FE3-2CA9-49E2-9E4D-100B468CB5BE}"/>
              </a:ext>
            </a:extLst>
          </p:cNvPr>
          <p:cNvSpPr txBox="1"/>
          <p:nvPr/>
        </p:nvSpPr>
        <p:spPr>
          <a:xfrm>
            <a:off x="6717443" y="521223"/>
            <a:ext cx="19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Cell Wall Values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5E38A12-898D-4917-A7B4-0C419264F01B}"/>
              </a:ext>
            </a:extLst>
          </p:cNvPr>
          <p:cNvSpPr txBox="1"/>
          <p:nvPr/>
        </p:nvSpPr>
        <p:spPr>
          <a:xfrm>
            <a:off x="619486" y="992138"/>
            <a:ext cx="52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Enter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82AA189-8A5E-4A72-BD4A-D5279F86F0F8}"/>
              </a:ext>
            </a:extLst>
          </p:cNvPr>
          <p:cNvSpPr txBox="1"/>
          <p:nvPr/>
        </p:nvSpPr>
        <p:spPr>
          <a:xfrm>
            <a:off x="5533793" y="5914558"/>
            <a:ext cx="52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Exit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DAB887-CC55-457D-8103-94607495B483}"/>
              </a:ext>
            </a:extLst>
          </p:cNvPr>
          <p:cNvGrpSpPr/>
          <p:nvPr/>
        </p:nvGrpSpPr>
        <p:grpSpPr>
          <a:xfrm>
            <a:off x="6414116" y="3668377"/>
            <a:ext cx="2341215" cy="2778165"/>
            <a:chOff x="6414116" y="3550997"/>
            <a:chExt cx="2341215" cy="27781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AA26D0-3AA9-46FB-B0DF-0F2E192A1BEB}"/>
                </a:ext>
              </a:extLst>
            </p:cNvPr>
            <p:cNvGrpSpPr/>
            <p:nvPr/>
          </p:nvGrpSpPr>
          <p:grpSpPr>
            <a:xfrm>
              <a:off x="6432313" y="3550997"/>
              <a:ext cx="882907" cy="953328"/>
              <a:chOff x="7073629" y="4282651"/>
              <a:chExt cx="882907" cy="953328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E3E2D4D0-9DA8-4BFE-A7B2-59457A4B2468}"/>
                  </a:ext>
                </a:extLst>
              </p:cNvPr>
              <p:cNvSpPr/>
              <p:nvPr/>
            </p:nvSpPr>
            <p:spPr>
              <a:xfrm rot="10800000">
                <a:off x="7819376" y="509881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03F052B0-7A12-42F4-9B3B-B19A5515EC4A}"/>
                  </a:ext>
                </a:extLst>
              </p:cNvPr>
              <p:cNvSpPr/>
              <p:nvPr/>
            </p:nvSpPr>
            <p:spPr>
              <a:xfrm rot="10800000">
                <a:off x="7277477" y="509881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39E0ED20-489A-4BB8-B91C-29DDDC33BD2C}"/>
                  </a:ext>
                </a:extLst>
              </p:cNvPr>
              <p:cNvSpPr/>
              <p:nvPr/>
            </p:nvSpPr>
            <p:spPr>
              <a:xfrm rot="10800000">
                <a:off x="7819376" y="455134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5E6CC388-61C3-40CD-8179-02A824EA72BA}"/>
                  </a:ext>
                </a:extLst>
              </p:cNvPr>
              <p:cNvSpPr/>
              <p:nvPr/>
            </p:nvSpPr>
            <p:spPr>
              <a:xfrm rot="10800000">
                <a:off x="7277477" y="455134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97AE8739-830E-4E23-91C6-CCEE81F645C6}"/>
                  </a:ext>
                </a:extLst>
              </p:cNvPr>
              <p:cNvCxnSpPr>
                <a:cxnSpLocks/>
                <a:stCxn id="286" idx="6"/>
                <a:endCxn id="300" idx="2"/>
              </p:cNvCxnSpPr>
              <p:nvPr/>
            </p:nvCxnSpPr>
            <p:spPr>
              <a:xfrm flipH="1">
                <a:off x="7414637" y="4619929"/>
                <a:ext cx="4047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BC43B393-E515-4D76-B247-33EBDC597D23}"/>
                  </a:ext>
                </a:extLst>
              </p:cNvPr>
              <p:cNvCxnSpPr>
                <a:cxnSpLocks/>
                <a:stCxn id="273" idx="4"/>
                <a:endCxn id="300" idx="0"/>
              </p:cNvCxnSpPr>
              <p:nvPr/>
            </p:nvCxnSpPr>
            <p:spPr>
              <a:xfrm flipV="1">
                <a:off x="7346057" y="4688509"/>
                <a:ext cx="0" cy="4103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E757E3-C79D-40FA-A3E7-F707CB0B179D}"/>
                  </a:ext>
                </a:extLst>
              </p:cNvPr>
              <p:cNvSpPr txBox="1"/>
              <p:nvPr/>
            </p:nvSpPr>
            <p:spPr>
              <a:xfrm>
                <a:off x="7479847" y="4282651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5FDD3CD3-89E4-4E9D-86F0-C6613C4FF139}"/>
                  </a:ext>
                </a:extLst>
              </p:cNvPr>
              <p:cNvSpPr txBox="1"/>
              <p:nvPr/>
            </p:nvSpPr>
            <p:spPr>
              <a:xfrm>
                <a:off x="7073629" y="4708998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61BD22DD-DF59-42E0-AE00-A712DB4E62E1}"/>
                  </a:ext>
                </a:extLst>
              </p:cNvPr>
              <p:cNvSpPr txBox="1"/>
              <p:nvPr/>
            </p:nvSpPr>
            <p:spPr>
              <a:xfrm>
                <a:off x="7479846" y="4706761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9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521348-DF30-49B5-B6A5-4B73FC11E855}"/>
                </a:ext>
              </a:extLst>
            </p:cNvPr>
            <p:cNvGrpSpPr/>
            <p:nvPr/>
          </p:nvGrpSpPr>
          <p:grpSpPr>
            <a:xfrm>
              <a:off x="7642362" y="3550997"/>
              <a:ext cx="1088107" cy="953328"/>
              <a:chOff x="7642362" y="3550997"/>
              <a:chExt cx="1088107" cy="953328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4CB847E4-7301-4670-B96B-DD02C76D47DB}"/>
                  </a:ext>
                </a:extLst>
              </p:cNvPr>
              <p:cNvSpPr/>
              <p:nvPr/>
            </p:nvSpPr>
            <p:spPr>
              <a:xfrm rot="10800000">
                <a:off x="8388109" y="436716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DC6B7507-56C7-4882-84A1-667A9AB3CFAF}"/>
                  </a:ext>
                </a:extLst>
              </p:cNvPr>
              <p:cNvSpPr/>
              <p:nvPr/>
            </p:nvSpPr>
            <p:spPr>
              <a:xfrm rot="10800000">
                <a:off x="7846210" y="436716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E042B7F3-235B-4702-8183-48940B6F95BA}"/>
                  </a:ext>
                </a:extLst>
              </p:cNvPr>
              <p:cNvSpPr/>
              <p:nvPr/>
            </p:nvSpPr>
            <p:spPr>
              <a:xfrm rot="10800000">
                <a:off x="8388109" y="381969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2E13BCDC-2A48-4DCA-8723-FF7B7434644E}"/>
                  </a:ext>
                </a:extLst>
              </p:cNvPr>
              <p:cNvSpPr/>
              <p:nvPr/>
            </p:nvSpPr>
            <p:spPr>
              <a:xfrm rot="10800000">
                <a:off x="7846210" y="381969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5B421182-0AFD-4951-9B7C-B21DAF563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5485" y="3888275"/>
                <a:ext cx="4047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223A8A10-0D03-42A1-AA05-254D0300A41E}"/>
                  </a:ext>
                </a:extLst>
              </p:cNvPr>
              <p:cNvCxnSpPr>
                <a:cxnSpLocks/>
                <a:stCxn id="346" idx="4"/>
                <a:endCxn id="354" idx="0"/>
              </p:cNvCxnSpPr>
              <p:nvPr/>
            </p:nvCxnSpPr>
            <p:spPr>
              <a:xfrm flipV="1">
                <a:off x="7914790" y="3956855"/>
                <a:ext cx="0" cy="4103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C09FC6C8-56AD-43F9-ABD2-9DF25D894D33}"/>
                  </a:ext>
                </a:extLst>
              </p:cNvPr>
              <p:cNvSpPr txBox="1"/>
              <p:nvPr/>
            </p:nvSpPr>
            <p:spPr>
              <a:xfrm>
                <a:off x="8048580" y="3550997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B09AE805-093B-4EE0-B611-5277A1FE423F}"/>
                  </a:ext>
                </a:extLst>
              </p:cNvPr>
              <p:cNvSpPr txBox="1"/>
              <p:nvPr/>
            </p:nvSpPr>
            <p:spPr>
              <a:xfrm>
                <a:off x="7642362" y="3977344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AABF5D7E-0837-4D00-9D9E-85B04C4890CA}"/>
                  </a:ext>
                </a:extLst>
              </p:cNvPr>
              <p:cNvSpPr txBox="1"/>
              <p:nvPr/>
            </p:nvSpPr>
            <p:spPr>
              <a:xfrm>
                <a:off x="7973594" y="3975107"/>
                <a:ext cx="431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95541D04-CF34-4D18-9452-0F3E54721BE4}"/>
                  </a:ext>
                </a:extLst>
              </p:cNvPr>
              <p:cNvCxnSpPr>
                <a:cxnSpLocks/>
                <a:stCxn id="348" idx="0"/>
                <a:endCxn id="341" idx="4"/>
              </p:cNvCxnSpPr>
              <p:nvPr/>
            </p:nvCxnSpPr>
            <p:spPr>
              <a:xfrm>
                <a:off x="8456689" y="3956855"/>
                <a:ext cx="0" cy="4103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926DF8FF-61DC-4A7C-A547-3045665D3C9D}"/>
                  </a:ext>
                </a:extLst>
              </p:cNvPr>
              <p:cNvSpPr txBox="1"/>
              <p:nvPr/>
            </p:nvSpPr>
            <p:spPr>
              <a:xfrm>
                <a:off x="8456150" y="3975107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5D3056-340F-41D2-9461-918CC027FE79}"/>
                </a:ext>
              </a:extLst>
            </p:cNvPr>
            <p:cNvGrpSpPr/>
            <p:nvPr/>
          </p:nvGrpSpPr>
          <p:grpSpPr>
            <a:xfrm>
              <a:off x="6432313" y="5343630"/>
              <a:ext cx="1083276" cy="684630"/>
              <a:chOff x="6432313" y="5343630"/>
              <a:chExt cx="1083276" cy="684630"/>
            </a:xfrm>
          </p:grpSpPr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2BEF65A9-ADE4-4C07-A3C6-2236429CFA96}"/>
                  </a:ext>
                </a:extLst>
              </p:cNvPr>
              <p:cNvSpPr/>
              <p:nvPr/>
            </p:nvSpPr>
            <p:spPr>
              <a:xfrm rot="10800000">
                <a:off x="7178060" y="589110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EFD70E66-AB82-4776-9D7D-E599035C7A28}"/>
                  </a:ext>
                </a:extLst>
              </p:cNvPr>
              <p:cNvSpPr/>
              <p:nvPr/>
            </p:nvSpPr>
            <p:spPr>
              <a:xfrm rot="10800000">
                <a:off x="6636161" y="589110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73F80472-19A0-4D70-A9C4-AD5D5CE19787}"/>
                  </a:ext>
                </a:extLst>
              </p:cNvPr>
              <p:cNvSpPr/>
              <p:nvPr/>
            </p:nvSpPr>
            <p:spPr>
              <a:xfrm rot="10800000">
                <a:off x="7178060" y="534363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4B2E659-5769-4E23-9DC6-33F0E7197FF2}"/>
                  </a:ext>
                </a:extLst>
              </p:cNvPr>
              <p:cNvSpPr/>
              <p:nvPr/>
            </p:nvSpPr>
            <p:spPr>
              <a:xfrm rot="10800000">
                <a:off x="6636161" y="534363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5A267D44-CAB6-4BAD-9C3E-FEA38C0E7E11}"/>
                  </a:ext>
                </a:extLst>
              </p:cNvPr>
              <p:cNvCxnSpPr>
                <a:cxnSpLocks/>
                <a:stCxn id="365" idx="4"/>
                <a:endCxn id="367" idx="0"/>
              </p:cNvCxnSpPr>
              <p:nvPr/>
            </p:nvCxnSpPr>
            <p:spPr>
              <a:xfrm flipV="1">
                <a:off x="6704741" y="5480790"/>
                <a:ext cx="0" cy="4103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1819E52C-663F-4DF3-8DBA-29723D800C1B}"/>
                  </a:ext>
                </a:extLst>
              </p:cNvPr>
              <p:cNvSpPr txBox="1"/>
              <p:nvPr/>
            </p:nvSpPr>
            <p:spPr>
              <a:xfrm>
                <a:off x="6432313" y="5501279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C6E3037E-588F-47A7-B18F-964E068DB556}"/>
                  </a:ext>
                </a:extLst>
              </p:cNvPr>
              <p:cNvSpPr txBox="1"/>
              <p:nvPr/>
            </p:nvSpPr>
            <p:spPr>
              <a:xfrm>
                <a:off x="6704640" y="5499042"/>
                <a:ext cx="538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10</a:t>
                </a:r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72DD2A01-983A-4BE9-AB7D-C4E2BC668960}"/>
                  </a:ext>
                </a:extLst>
              </p:cNvPr>
              <p:cNvCxnSpPr>
                <a:cxnSpLocks/>
                <a:stCxn id="364" idx="4"/>
                <a:endCxn id="366" idx="0"/>
              </p:cNvCxnSpPr>
              <p:nvPr/>
            </p:nvCxnSpPr>
            <p:spPr>
              <a:xfrm flipV="1">
                <a:off x="7246640" y="5480790"/>
                <a:ext cx="0" cy="4103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33D190F9-A22B-4441-ADEB-57BF69C0C5C9}"/>
                  </a:ext>
                </a:extLst>
              </p:cNvPr>
              <p:cNvSpPr txBox="1"/>
              <p:nvPr/>
            </p:nvSpPr>
            <p:spPr>
              <a:xfrm>
                <a:off x="7241270" y="5499042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F6CFB5C-5745-4D42-A49C-8D2731946667}"/>
                </a:ext>
              </a:extLst>
            </p:cNvPr>
            <p:cNvGrpSpPr/>
            <p:nvPr/>
          </p:nvGrpSpPr>
          <p:grpSpPr>
            <a:xfrm>
              <a:off x="7846210" y="5074932"/>
              <a:ext cx="679059" cy="1254230"/>
              <a:chOff x="7846210" y="5074932"/>
              <a:chExt cx="679059" cy="1254230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1D233174-8B8F-483A-AF39-FFA9DF4CAD4A}"/>
                  </a:ext>
                </a:extLst>
              </p:cNvPr>
              <p:cNvSpPr/>
              <p:nvPr/>
            </p:nvSpPr>
            <p:spPr>
              <a:xfrm rot="10800000">
                <a:off x="8388109" y="589110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373013C8-B4AE-4359-BD18-F684647C6761}"/>
                  </a:ext>
                </a:extLst>
              </p:cNvPr>
              <p:cNvSpPr/>
              <p:nvPr/>
            </p:nvSpPr>
            <p:spPr>
              <a:xfrm rot="10800000">
                <a:off x="7846210" y="589110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513FBE0D-D6DA-42A5-B55B-2FBDABE67618}"/>
                  </a:ext>
                </a:extLst>
              </p:cNvPr>
              <p:cNvSpPr/>
              <p:nvPr/>
            </p:nvSpPr>
            <p:spPr>
              <a:xfrm rot="10800000">
                <a:off x="8388109" y="534363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C4A537E4-0FC3-4F4E-B877-4CAE37A544AD}"/>
                  </a:ext>
                </a:extLst>
              </p:cNvPr>
              <p:cNvSpPr/>
              <p:nvPr/>
            </p:nvSpPr>
            <p:spPr>
              <a:xfrm rot="10800000">
                <a:off x="7846210" y="534363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D8A88C3-2398-4A00-BD92-47DB280C0F39}"/>
                  </a:ext>
                </a:extLst>
              </p:cNvPr>
              <p:cNvCxnSpPr>
                <a:cxnSpLocks/>
                <a:stCxn id="376" idx="6"/>
                <a:endCxn id="377" idx="2"/>
              </p:cNvCxnSpPr>
              <p:nvPr/>
            </p:nvCxnSpPr>
            <p:spPr>
              <a:xfrm flipH="1">
                <a:off x="7983370" y="5412210"/>
                <a:ext cx="4047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29E241B-82E3-4158-A79F-16717F72DFB3}"/>
                  </a:ext>
                </a:extLst>
              </p:cNvPr>
              <p:cNvSpPr txBox="1"/>
              <p:nvPr/>
            </p:nvSpPr>
            <p:spPr>
              <a:xfrm>
                <a:off x="8048580" y="5074932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4B20B0D9-8630-428A-AFCB-8454AC4EA519}"/>
                  </a:ext>
                </a:extLst>
              </p:cNvPr>
              <p:cNvSpPr txBox="1"/>
              <p:nvPr/>
            </p:nvSpPr>
            <p:spPr>
              <a:xfrm>
                <a:off x="8048579" y="5499042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5</a:t>
                </a:r>
              </a:p>
            </p:txBody>
          </p: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3851E1EA-876B-4A54-9804-82D4ABCE8C6F}"/>
                  </a:ext>
                </a:extLst>
              </p:cNvPr>
              <p:cNvCxnSpPr>
                <a:cxnSpLocks/>
                <a:stCxn id="374" idx="6"/>
                <a:endCxn id="375" idx="2"/>
              </p:cNvCxnSpPr>
              <p:nvPr/>
            </p:nvCxnSpPr>
            <p:spPr>
              <a:xfrm flipH="1">
                <a:off x="7983370" y="5959680"/>
                <a:ext cx="4047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F2FD14B5-866F-4BDF-8C6E-E7FB711F72EF}"/>
                  </a:ext>
                </a:extLst>
              </p:cNvPr>
              <p:cNvSpPr txBox="1"/>
              <p:nvPr/>
            </p:nvSpPr>
            <p:spPr>
              <a:xfrm>
                <a:off x="8053947" y="5959830"/>
                <a:ext cx="274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AE48AA3E-CDB7-4F8C-BCB7-5D8D0691DDBA}"/>
                </a:ext>
              </a:extLst>
            </p:cNvPr>
            <p:cNvSpPr/>
            <p:nvPr/>
          </p:nvSpPr>
          <p:spPr>
            <a:xfrm>
              <a:off x="7637873" y="5097494"/>
              <a:ext cx="1096465" cy="1169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4856FEF6-5CC2-4BC0-89E7-D21A7A7466EC}"/>
                </a:ext>
              </a:extLst>
            </p:cNvPr>
            <p:cNvSpPr/>
            <p:nvPr/>
          </p:nvSpPr>
          <p:spPr>
            <a:xfrm>
              <a:off x="6415583" y="5097494"/>
              <a:ext cx="1096465" cy="1169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D6CC45E-8766-43BC-B556-AFAFFAC3E357}"/>
                </a:ext>
              </a:extLst>
            </p:cNvPr>
            <p:cNvSpPr/>
            <p:nvPr/>
          </p:nvSpPr>
          <p:spPr>
            <a:xfrm>
              <a:off x="6414116" y="3551589"/>
              <a:ext cx="1096465" cy="1169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BF677E5-7760-463D-AD96-94C30DB84E0F}"/>
                </a:ext>
              </a:extLst>
            </p:cNvPr>
            <p:cNvSpPr/>
            <p:nvPr/>
          </p:nvSpPr>
          <p:spPr>
            <a:xfrm>
              <a:off x="7658866" y="3553335"/>
              <a:ext cx="1096465" cy="1169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4ED6BAAC-849E-457E-A517-49E45824E801}"/>
              </a:ext>
            </a:extLst>
          </p:cNvPr>
          <p:cNvSpPr txBox="1"/>
          <p:nvPr/>
        </p:nvSpPr>
        <p:spPr>
          <a:xfrm>
            <a:off x="6624597" y="3201201"/>
            <a:ext cx="19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9550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53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12</cp:revision>
  <dcterms:created xsi:type="dcterms:W3CDTF">2019-03-26T05:22:10Z</dcterms:created>
  <dcterms:modified xsi:type="dcterms:W3CDTF">2019-03-26T06:25:43Z</dcterms:modified>
</cp:coreProperties>
</file>