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3" r:id="rId4"/>
    <p:sldId id="258" r:id="rId5"/>
    <p:sldId id="260" r:id="rId6"/>
    <p:sldId id="269" r:id="rId7"/>
    <p:sldId id="270" r:id="rId8"/>
    <p:sldId id="271" r:id="rId9"/>
    <p:sldId id="263" r:id="rId10"/>
    <p:sldId id="275" r:id="rId11"/>
    <p:sldId id="264"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3"/>
    <p:restoredTop sz="91798"/>
  </p:normalViewPr>
  <p:slideViewPr>
    <p:cSldViewPr snapToGrid="0" snapToObjects="1">
      <p:cViewPr varScale="1">
        <p:scale>
          <a:sx n="143" d="100"/>
          <a:sy n="143" d="100"/>
        </p:scale>
        <p:origin x="258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F4681-4A39-409C-ACD3-B1B7D95776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9BEDCBB-FA22-4DED-A60E-5E1C9F060A72}">
      <dgm:prSet/>
      <dgm:spPr/>
      <dgm:t>
        <a:bodyPr/>
        <a:lstStyle/>
        <a:p>
          <a:r>
            <a:rPr lang="en-US"/>
            <a:t>Steps:</a:t>
          </a:r>
        </a:p>
      </dgm:t>
    </dgm:pt>
    <dgm:pt modelId="{6EBDC388-9A23-4119-A98F-585C565BDA47}" type="parTrans" cxnId="{00DCDD3A-BBE2-4EF3-89E1-3D356B44EA74}">
      <dgm:prSet/>
      <dgm:spPr/>
      <dgm:t>
        <a:bodyPr/>
        <a:lstStyle/>
        <a:p>
          <a:endParaRPr lang="en-US"/>
        </a:p>
      </dgm:t>
    </dgm:pt>
    <dgm:pt modelId="{5DA14DF4-077A-4960-AB56-EB474E445188}" type="sibTrans" cxnId="{00DCDD3A-BBE2-4EF3-89E1-3D356B44EA74}">
      <dgm:prSet/>
      <dgm:spPr/>
      <dgm:t>
        <a:bodyPr/>
        <a:lstStyle/>
        <a:p>
          <a:endParaRPr lang="en-US"/>
        </a:p>
      </dgm:t>
    </dgm:pt>
    <dgm:pt modelId="{0D3B7EBF-893C-4D1F-AC9D-D510A2E82E81}">
      <dgm:prSet/>
      <dgm:spPr/>
      <dgm:t>
        <a:bodyPr/>
        <a:lstStyle/>
        <a:p>
          <a:r>
            <a:rPr lang="en-US"/>
            <a:t>- Data Collection</a:t>
          </a:r>
        </a:p>
      </dgm:t>
    </dgm:pt>
    <dgm:pt modelId="{B8BCF20B-BC6E-4C49-9327-49538A20D9AD}" type="parTrans" cxnId="{F127BDC9-2959-4DC5-B358-F720B033C34A}">
      <dgm:prSet/>
      <dgm:spPr/>
      <dgm:t>
        <a:bodyPr/>
        <a:lstStyle/>
        <a:p>
          <a:endParaRPr lang="en-US"/>
        </a:p>
      </dgm:t>
    </dgm:pt>
    <dgm:pt modelId="{EC833021-6B53-49E2-AD04-2F63C49821E3}" type="sibTrans" cxnId="{F127BDC9-2959-4DC5-B358-F720B033C34A}">
      <dgm:prSet/>
      <dgm:spPr/>
      <dgm:t>
        <a:bodyPr/>
        <a:lstStyle/>
        <a:p>
          <a:endParaRPr lang="en-US"/>
        </a:p>
      </dgm:t>
    </dgm:pt>
    <dgm:pt modelId="{54CE8273-81EC-4746-8CD8-45C652D05C93}">
      <dgm:prSet/>
      <dgm:spPr/>
      <dgm:t>
        <a:bodyPr/>
        <a:lstStyle/>
        <a:p>
          <a:r>
            <a:rPr lang="en-US"/>
            <a:t>- Data Preprocessing</a:t>
          </a:r>
        </a:p>
      </dgm:t>
    </dgm:pt>
    <dgm:pt modelId="{0300EB06-375C-41C3-82F6-895B190B7312}" type="parTrans" cxnId="{B4ECA8B8-7623-463A-A8EA-2A63B3824B13}">
      <dgm:prSet/>
      <dgm:spPr/>
      <dgm:t>
        <a:bodyPr/>
        <a:lstStyle/>
        <a:p>
          <a:endParaRPr lang="en-US"/>
        </a:p>
      </dgm:t>
    </dgm:pt>
    <dgm:pt modelId="{6004F7DA-9B5F-420C-952C-F310341FBA94}" type="sibTrans" cxnId="{B4ECA8B8-7623-463A-A8EA-2A63B3824B13}">
      <dgm:prSet/>
      <dgm:spPr/>
      <dgm:t>
        <a:bodyPr/>
        <a:lstStyle/>
        <a:p>
          <a:endParaRPr lang="en-US"/>
        </a:p>
      </dgm:t>
    </dgm:pt>
    <dgm:pt modelId="{3279AADA-C069-4685-9DB7-F0F97BBA4FFF}">
      <dgm:prSet/>
      <dgm:spPr/>
      <dgm:t>
        <a:bodyPr/>
        <a:lstStyle/>
        <a:p>
          <a:r>
            <a:rPr lang="en-US"/>
            <a:t>- Feature Engineering</a:t>
          </a:r>
        </a:p>
      </dgm:t>
    </dgm:pt>
    <dgm:pt modelId="{916BB54E-FBAD-47BE-9AA2-36D150FA07E1}" type="parTrans" cxnId="{10B9B9E0-7DFF-486B-8DDA-FB5503FB3253}">
      <dgm:prSet/>
      <dgm:spPr/>
      <dgm:t>
        <a:bodyPr/>
        <a:lstStyle/>
        <a:p>
          <a:endParaRPr lang="en-US"/>
        </a:p>
      </dgm:t>
    </dgm:pt>
    <dgm:pt modelId="{7D9F4EFA-674A-4EC4-AC1F-F117F17551A4}" type="sibTrans" cxnId="{10B9B9E0-7DFF-486B-8DDA-FB5503FB3253}">
      <dgm:prSet/>
      <dgm:spPr/>
      <dgm:t>
        <a:bodyPr/>
        <a:lstStyle/>
        <a:p>
          <a:endParaRPr lang="en-US"/>
        </a:p>
      </dgm:t>
    </dgm:pt>
    <dgm:pt modelId="{6FB9BED6-E3F3-4A80-AEFC-B03511A1089F}">
      <dgm:prSet/>
      <dgm:spPr/>
      <dgm:t>
        <a:bodyPr/>
        <a:lstStyle/>
        <a:p>
          <a:r>
            <a:rPr lang="en-US"/>
            <a:t>- Model Selection</a:t>
          </a:r>
        </a:p>
      </dgm:t>
    </dgm:pt>
    <dgm:pt modelId="{582FC11F-BD55-4F38-9577-D05973EC5699}" type="parTrans" cxnId="{80D1FED1-19E0-4503-8AAD-42191AB65EFD}">
      <dgm:prSet/>
      <dgm:spPr/>
      <dgm:t>
        <a:bodyPr/>
        <a:lstStyle/>
        <a:p>
          <a:endParaRPr lang="en-US"/>
        </a:p>
      </dgm:t>
    </dgm:pt>
    <dgm:pt modelId="{F6F03A78-C6F0-4212-81EC-ED087857C763}" type="sibTrans" cxnId="{80D1FED1-19E0-4503-8AAD-42191AB65EFD}">
      <dgm:prSet/>
      <dgm:spPr/>
      <dgm:t>
        <a:bodyPr/>
        <a:lstStyle/>
        <a:p>
          <a:endParaRPr lang="en-US"/>
        </a:p>
      </dgm:t>
    </dgm:pt>
    <dgm:pt modelId="{12A2688D-FF46-4AE6-8CB7-917665E81E50}">
      <dgm:prSet/>
      <dgm:spPr/>
      <dgm:t>
        <a:bodyPr/>
        <a:lstStyle/>
        <a:p>
          <a:r>
            <a:rPr lang="en-US"/>
            <a:t>- Model Training</a:t>
          </a:r>
        </a:p>
      </dgm:t>
    </dgm:pt>
    <dgm:pt modelId="{DA01AE1C-7FDD-407F-B6CF-E556EF164278}" type="parTrans" cxnId="{D8585515-1328-4E76-846B-C9741CD9CE84}">
      <dgm:prSet/>
      <dgm:spPr/>
      <dgm:t>
        <a:bodyPr/>
        <a:lstStyle/>
        <a:p>
          <a:endParaRPr lang="en-US"/>
        </a:p>
      </dgm:t>
    </dgm:pt>
    <dgm:pt modelId="{7E176332-EE84-4480-B01B-B6C4BE972140}" type="sibTrans" cxnId="{D8585515-1328-4E76-846B-C9741CD9CE84}">
      <dgm:prSet/>
      <dgm:spPr/>
      <dgm:t>
        <a:bodyPr/>
        <a:lstStyle/>
        <a:p>
          <a:endParaRPr lang="en-US"/>
        </a:p>
      </dgm:t>
    </dgm:pt>
    <dgm:pt modelId="{1E971E52-33FA-4278-B633-A25DE5925887}">
      <dgm:prSet/>
      <dgm:spPr/>
      <dgm:t>
        <a:bodyPr/>
        <a:lstStyle/>
        <a:p>
          <a:r>
            <a:rPr lang="en-US"/>
            <a:t>- Model Evaluation</a:t>
          </a:r>
        </a:p>
      </dgm:t>
    </dgm:pt>
    <dgm:pt modelId="{364D99CB-885D-4EFA-AF6A-23FBF2179B1F}" type="parTrans" cxnId="{311EE89E-9F11-44FD-A926-A2BD95718E60}">
      <dgm:prSet/>
      <dgm:spPr/>
      <dgm:t>
        <a:bodyPr/>
        <a:lstStyle/>
        <a:p>
          <a:endParaRPr lang="en-US"/>
        </a:p>
      </dgm:t>
    </dgm:pt>
    <dgm:pt modelId="{27014DF7-44A0-4338-BDDB-1122CAE5D08E}" type="sibTrans" cxnId="{311EE89E-9F11-44FD-A926-A2BD95718E60}">
      <dgm:prSet/>
      <dgm:spPr/>
      <dgm:t>
        <a:bodyPr/>
        <a:lstStyle/>
        <a:p>
          <a:endParaRPr lang="en-US"/>
        </a:p>
      </dgm:t>
    </dgm:pt>
    <dgm:pt modelId="{F0C9197A-B4E0-4330-B66E-91237186C53C}">
      <dgm:prSet/>
      <dgm:spPr/>
      <dgm:t>
        <a:bodyPr/>
        <a:lstStyle/>
        <a:p>
          <a:r>
            <a:rPr lang="en-US" dirty="0"/>
            <a:t>- Model Deployment</a:t>
          </a:r>
        </a:p>
      </dgm:t>
    </dgm:pt>
    <dgm:pt modelId="{3036D728-9599-40F7-8683-9537A4B018AA}" type="parTrans" cxnId="{B149CA7F-5C1B-404C-B31F-9D9CE8A8D07D}">
      <dgm:prSet/>
      <dgm:spPr/>
      <dgm:t>
        <a:bodyPr/>
        <a:lstStyle/>
        <a:p>
          <a:endParaRPr lang="en-US"/>
        </a:p>
      </dgm:t>
    </dgm:pt>
    <dgm:pt modelId="{8EF8EFF9-CDE2-4F45-80D6-2EAD329E612F}" type="sibTrans" cxnId="{B149CA7F-5C1B-404C-B31F-9D9CE8A8D07D}">
      <dgm:prSet/>
      <dgm:spPr/>
      <dgm:t>
        <a:bodyPr/>
        <a:lstStyle/>
        <a:p>
          <a:endParaRPr lang="en-US"/>
        </a:p>
      </dgm:t>
    </dgm:pt>
    <dgm:pt modelId="{91D6CE0F-FC6C-4171-BC03-5F0FEFAC2EDA}">
      <dgm:prSet/>
      <dgm:spPr/>
      <dgm:t>
        <a:bodyPr/>
        <a:lstStyle/>
        <a:p>
          <a:endParaRPr lang="en-US" dirty="0"/>
        </a:p>
      </dgm:t>
    </dgm:pt>
    <dgm:pt modelId="{45F5A3EB-1989-4BCE-8869-68F906021CDB}" type="parTrans" cxnId="{1FAF6F90-CF3D-487C-9534-A580F4B0BD5F}">
      <dgm:prSet/>
      <dgm:spPr/>
      <dgm:t>
        <a:bodyPr/>
        <a:lstStyle/>
        <a:p>
          <a:endParaRPr lang="en-US"/>
        </a:p>
      </dgm:t>
    </dgm:pt>
    <dgm:pt modelId="{0DD8D51A-A411-4BE8-8D8D-FD2CBDCF8015}" type="sibTrans" cxnId="{1FAF6F90-CF3D-487C-9534-A580F4B0BD5F}">
      <dgm:prSet/>
      <dgm:spPr/>
      <dgm:t>
        <a:bodyPr/>
        <a:lstStyle/>
        <a:p>
          <a:endParaRPr lang="en-US"/>
        </a:p>
      </dgm:t>
    </dgm:pt>
    <dgm:pt modelId="{8859AD5E-932E-0C4A-98DA-FA16DCE35221}" type="pres">
      <dgm:prSet presAssocID="{72FF4681-4A39-409C-ACD3-B1B7D9577670}" presName="vert0" presStyleCnt="0">
        <dgm:presLayoutVars>
          <dgm:dir/>
          <dgm:animOne val="branch"/>
          <dgm:animLvl val="lvl"/>
        </dgm:presLayoutVars>
      </dgm:prSet>
      <dgm:spPr/>
    </dgm:pt>
    <dgm:pt modelId="{BB0279AC-F1E4-A948-8ED2-EB655B7C83CB}" type="pres">
      <dgm:prSet presAssocID="{E9BEDCBB-FA22-4DED-A60E-5E1C9F060A72}" presName="thickLine" presStyleLbl="alignNode1" presStyleIdx="0" presStyleCnt="9"/>
      <dgm:spPr/>
    </dgm:pt>
    <dgm:pt modelId="{7D0321A8-15F0-F04F-8539-B5CEC2B68FFC}" type="pres">
      <dgm:prSet presAssocID="{E9BEDCBB-FA22-4DED-A60E-5E1C9F060A72}" presName="horz1" presStyleCnt="0"/>
      <dgm:spPr/>
    </dgm:pt>
    <dgm:pt modelId="{AE9D688D-B630-6545-A05E-A5F01A208BFF}" type="pres">
      <dgm:prSet presAssocID="{E9BEDCBB-FA22-4DED-A60E-5E1C9F060A72}" presName="tx1" presStyleLbl="revTx" presStyleIdx="0" presStyleCnt="9"/>
      <dgm:spPr/>
    </dgm:pt>
    <dgm:pt modelId="{C0A5E0EE-5F9F-464B-BAA8-D988043615BB}" type="pres">
      <dgm:prSet presAssocID="{E9BEDCBB-FA22-4DED-A60E-5E1C9F060A72}" presName="vert1" presStyleCnt="0"/>
      <dgm:spPr/>
    </dgm:pt>
    <dgm:pt modelId="{DC43CF38-4EAC-FD4A-ACFA-F7421B9961CB}" type="pres">
      <dgm:prSet presAssocID="{0D3B7EBF-893C-4D1F-AC9D-D510A2E82E81}" presName="thickLine" presStyleLbl="alignNode1" presStyleIdx="1" presStyleCnt="9"/>
      <dgm:spPr/>
    </dgm:pt>
    <dgm:pt modelId="{9C0C7FFE-54BF-F64F-A641-C81BB45EC649}" type="pres">
      <dgm:prSet presAssocID="{0D3B7EBF-893C-4D1F-AC9D-D510A2E82E81}" presName="horz1" presStyleCnt="0"/>
      <dgm:spPr/>
    </dgm:pt>
    <dgm:pt modelId="{7F55AC70-E161-624D-8F94-5D67D84E397D}" type="pres">
      <dgm:prSet presAssocID="{0D3B7EBF-893C-4D1F-AC9D-D510A2E82E81}" presName="tx1" presStyleLbl="revTx" presStyleIdx="1" presStyleCnt="9"/>
      <dgm:spPr/>
    </dgm:pt>
    <dgm:pt modelId="{80A51EB0-5ECF-7E43-9661-3869995D433C}" type="pres">
      <dgm:prSet presAssocID="{0D3B7EBF-893C-4D1F-AC9D-D510A2E82E81}" presName="vert1" presStyleCnt="0"/>
      <dgm:spPr/>
    </dgm:pt>
    <dgm:pt modelId="{D39F639C-1D4B-1B4C-A471-508424655518}" type="pres">
      <dgm:prSet presAssocID="{54CE8273-81EC-4746-8CD8-45C652D05C93}" presName="thickLine" presStyleLbl="alignNode1" presStyleIdx="2" presStyleCnt="9"/>
      <dgm:spPr/>
    </dgm:pt>
    <dgm:pt modelId="{8042B673-6AC4-C447-B142-06B0577F49CA}" type="pres">
      <dgm:prSet presAssocID="{54CE8273-81EC-4746-8CD8-45C652D05C93}" presName="horz1" presStyleCnt="0"/>
      <dgm:spPr/>
    </dgm:pt>
    <dgm:pt modelId="{C06CCF0A-63FC-6545-8648-DAB2D6285F26}" type="pres">
      <dgm:prSet presAssocID="{54CE8273-81EC-4746-8CD8-45C652D05C93}" presName="tx1" presStyleLbl="revTx" presStyleIdx="2" presStyleCnt="9"/>
      <dgm:spPr/>
    </dgm:pt>
    <dgm:pt modelId="{04556E7D-0F1F-B640-8115-F8C7AE405B55}" type="pres">
      <dgm:prSet presAssocID="{54CE8273-81EC-4746-8CD8-45C652D05C93}" presName="vert1" presStyleCnt="0"/>
      <dgm:spPr/>
    </dgm:pt>
    <dgm:pt modelId="{6F47B343-E269-A64A-A8D3-8EA78A9054A9}" type="pres">
      <dgm:prSet presAssocID="{3279AADA-C069-4685-9DB7-F0F97BBA4FFF}" presName="thickLine" presStyleLbl="alignNode1" presStyleIdx="3" presStyleCnt="9"/>
      <dgm:spPr/>
    </dgm:pt>
    <dgm:pt modelId="{C28DAB8A-0D5D-DE45-8F3A-BEFABEE8AD7B}" type="pres">
      <dgm:prSet presAssocID="{3279AADA-C069-4685-9DB7-F0F97BBA4FFF}" presName="horz1" presStyleCnt="0"/>
      <dgm:spPr/>
    </dgm:pt>
    <dgm:pt modelId="{82B04CF2-B44B-8E43-883D-64639D864070}" type="pres">
      <dgm:prSet presAssocID="{3279AADA-C069-4685-9DB7-F0F97BBA4FFF}" presName="tx1" presStyleLbl="revTx" presStyleIdx="3" presStyleCnt="9"/>
      <dgm:spPr/>
    </dgm:pt>
    <dgm:pt modelId="{8F2877FB-3591-3644-9DB1-6CD5D8C4AFD8}" type="pres">
      <dgm:prSet presAssocID="{3279AADA-C069-4685-9DB7-F0F97BBA4FFF}" presName="vert1" presStyleCnt="0"/>
      <dgm:spPr/>
    </dgm:pt>
    <dgm:pt modelId="{7C599037-07D2-B740-9D9A-9073B9AC146C}" type="pres">
      <dgm:prSet presAssocID="{6FB9BED6-E3F3-4A80-AEFC-B03511A1089F}" presName="thickLine" presStyleLbl="alignNode1" presStyleIdx="4" presStyleCnt="9"/>
      <dgm:spPr/>
    </dgm:pt>
    <dgm:pt modelId="{6AF410BB-226A-8445-B473-67570A173622}" type="pres">
      <dgm:prSet presAssocID="{6FB9BED6-E3F3-4A80-AEFC-B03511A1089F}" presName="horz1" presStyleCnt="0"/>
      <dgm:spPr/>
    </dgm:pt>
    <dgm:pt modelId="{5A940801-4AB4-6340-B104-D9CC10264019}" type="pres">
      <dgm:prSet presAssocID="{6FB9BED6-E3F3-4A80-AEFC-B03511A1089F}" presName="tx1" presStyleLbl="revTx" presStyleIdx="4" presStyleCnt="9"/>
      <dgm:spPr/>
    </dgm:pt>
    <dgm:pt modelId="{BC020AC5-B8A4-4340-B1E6-227D6C280501}" type="pres">
      <dgm:prSet presAssocID="{6FB9BED6-E3F3-4A80-AEFC-B03511A1089F}" presName="vert1" presStyleCnt="0"/>
      <dgm:spPr/>
    </dgm:pt>
    <dgm:pt modelId="{78666706-2466-F942-B45C-0D7162FAA0D8}" type="pres">
      <dgm:prSet presAssocID="{12A2688D-FF46-4AE6-8CB7-917665E81E50}" presName="thickLine" presStyleLbl="alignNode1" presStyleIdx="5" presStyleCnt="9"/>
      <dgm:spPr/>
    </dgm:pt>
    <dgm:pt modelId="{88494B2E-BC52-004A-AC16-FA2F8F64099C}" type="pres">
      <dgm:prSet presAssocID="{12A2688D-FF46-4AE6-8CB7-917665E81E50}" presName="horz1" presStyleCnt="0"/>
      <dgm:spPr/>
    </dgm:pt>
    <dgm:pt modelId="{0FE374B4-A782-E149-8B47-EC223816C4BD}" type="pres">
      <dgm:prSet presAssocID="{12A2688D-FF46-4AE6-8CB7-917665E81E50}" presName="tx1" presStyleLbl="revTx" presStyleIdx="5" presStyleCnt="9"/>
      <dgm:spPr/>
    </dgm:pt>
    <dgm:pt modelId="{2AD93F3A-DC22-AE4E-9B2C-865C069E2F1C}" type="pres">
      <dgm:prSet presAssocID="{12A2688D-FF46-4AE6-8CB7-917665E81E50}" presName="vert1" presStyleCnt="0"/>
      <dgm:spPr/>
    </dgm:pt>
    <dgm:pt modelId="{309828DB-CEE9-5540-8318-131583A97DB0}" type="pres">
      <dgm:prSet presAssocID="{1E971E52-33FA-4278-B633-A25DE5925887}" presName="thickLine" presStyleLbl="alignNode1" presStyleIdx="6" presStyleCnt="9"/>
      <dgm:spPr/>
    </dgm:pt>
    <dgm:pt modelId="{5C8EC25E-B05D-A547-BC87-8CDC3BDBE835}" type="pres">
      <dgm:prSet presAssocID="{1E971E52-33FA-4278-B633-A25DE5925887}" presName="horz1" presStyleCnt="0"/>
      <dgm:spPr/>
    </dgm:pt>
    <dgm:pt modelId="{AFBB3848-B11A-0B4A-A815-37CB84B68DEF}" type="pres">
      <dgm:prSet presAssocID="{1E971E52-33FA-4278-B633-A25DE5925887}" presName="tx1" presStyleLbl="revTx" presStyleIdx="6" presStyleCnt="9"/>
      <dgm:spPr/>
    </dgm:pt>
    <dgm:pt modelId="{FB52BCC4-8290-2F47-9CEE-771A337EF7FB}" type="pres">
      <dgm:prSet presAssocID="{1E971E52-33FA-4278-B633-A25DE5925887}" presName="vert1" presStyleCnt="0"/>
      <dgm:spPr/>
    </dgm:pt>
    <dgm:pt modelId="{47D80BBB-99E1-3F47-8CAC-BD97FB5AA7D4}" type="pres">
      <dgm:prSet presAssocID="{F0C9197A-B4E0-4330-B66E-91237186C53C}" presName="thickLine" presStyleLbl="alignNode1" presStyleIdx="7" presStyleCnt="9"/>
      <dgm:spPr/>
    </dgm:pt>
    <dgm:pt modelId="{4F18A068-0452-514D-96A5-E8B6A742C726}" type="pres">
      <dgm:prSet presAssocID="{F0C9197A-B4E0-4330-B66E-91237186C53C}" presName="horz1" presStyleCnt="0"/>
      <dgm:spPr/>
    </dgm:pt>
    <dgm:pt modelId="{8995CD8D-15DD-524A-8580-CDE579F83C79}" type="pres">
      <dgm:prSet presAssocID="{F0C9197A-B4E0-4330-B66E-91237186C53C}" presName="tx1" presStyleLbl="revTx" presStyleIdx="7" presStyleCnt="9"/>
      <dgm:spPr/>
    </dgm:pt>
    <dgm:pt modelId="{DB97C9B0-D748-6042-B62B-357B161B515E}" type="pres">
      <dgm:prSet presAssocID="{F0C9197A-B4E0-4330-B66E-91237186C53C}" presName="vert1" presStyleCnt="0"/>
      <dgm:spPr/>
    </dgm:pt>
    <dgm:pt modelId="{617AE690-1D5A-B548-823E-2C3831F34909}" type="pres">
      <dgm:prSet presAssocID="{91D6CE0F-FC6C-4171-BC03-5F0FEFAC2EDA}" presName="thickLine" presStyleLbl="alignNode1" presStyleIdx="8" presStyleCnt="9"/>
      <dgm:spPr/>
    </dgm:pt>
    <dgm:pt modelId="{8DE1B8E4-6445-694D-979B-51FE9504DA3B}" type="pres">
      <dgm:prSet presAssocID="{91D6CE0F-FC6C-4171-BC03-5F0FEFAC2EDA}" presName="horz1" presStyleCnt="0"/>
      <dgm:spPr/>
    </dgm:pt>
    <dgm:pt modelId="{F7F70FDB-CE60-3F4A-8FEC-5267CE737FFA}" type="pres">
      <dgm:prSet presAssocID="{91D6CE0F-FC6C-4171-BC03-5F0FEFAC2EDA}" presName="tx1" presStyleLbl="revTx" presStyleIdx="8" presStyleCnt="9"/>
      <dgm:spPr/>
    </dgm:pt>
    <dgm:pt modelId="{F85277DF-E563-CC4C-B2DD-1438B4EFDDEB}" type="pres">
      <dgm:prSet presAssocID="{91D6CE0F-FC6C-4171-BC03-5F0FEFAC2EDA}" presName="vert1" presStyleCnt="0"/>
      <dgm:spPr/>
    </dgm:pt>
  </dgm:ptLst>
  <dgm:cxnLst>
    <dgm:cxn modelId="{9FA9F207-9F76-DD4A-AADA-F350D882B006}" type="presOf" srcId="{0D3B7EBF-893C-4D1F-AC9D-D510A2E82E81}" destId="{7F55AC70-E161-624D-8F94-5D67D84E397D}" srcOrd="0" destOrd="0" presId="urn:microsoft.com/office/officeart/2008/layout/LinedList"/>
    <dgm:cxn modelId="{34EF3F11-9BD7-3B4C-91C6-38AF07FB23E4}" type="presOf" srcId="{6FB9BED6-E3F3-4A80-AEFC-B03511A1089F}" destId="{5A940801-4AB4-6340-B104-D9CC10264019}" srcOrd="0" destOrd="0" presId="urn:microsoft.com/office/officeart/2008/layout/LinedList"/>
    <dgm:cxn modelId="{D8585515-1328-4E76-846B-C9741CD9CE84}" srcId="{72FF4681-4A39-409C-ACD3-B1B7D9577670}" destId="{12A2688D-FF46-4AE6-8CB7-917665E81E50}" srcOrd="5" destOrd="0" parTransId="{DA01AE1C-7FDD-407F-B6CF-E556EF164278}" sibTransId="{7E176332-EE84-4480-B01B-B6C4BE972140}"/>
    <dgm:cxn modelId="{00DCDD3A-BBE2-4EF3-89E1-3D356B44EA74}" srcId="{72FF4681-4A39-409C-ACD3-B1B7D9577670}" destId="{E9BEDCBB-FA22-4DED-A60E-5E1C9F060A72}" srcOrd="0" destOrd="0" parTransId="{6EBDC388-9A23-4119-A98F-585C565BDA47}" sibTransId="{5DA14DF4-077A-4960-AB56-EB474E445188}"/>
    <dgm:cxn modelId="{8B895C52-268C-6F46-B944-948265E02365}" type="presOf" srcId="{E9BEDCBB-FA22-4DED-A60E-5E1C9F060A72}" destId="{AE9D688D-B630-6545-A05E-A5F01A208BFF}" srcOrd="0" destOrd="0" presId="urn:microsoft.com/office/officeart/2008/layout/LinedList"/>
    <dgm:cxn modelId="{B85C0778-622D-8B4A-BECC-11051F2CFEE4}" type="presOf" srcId="{12A2688D-FF46-4AE6-8CB7-917665E81E50}" destId="{0FE374B4-A782-E149-8B47-EC223816C4BD}" srcOrd="0" destOrd="0" presId="urn:microsoft.com/office/officeart/2008/layout/LinedList"/>
    <dgm:cxn modelId="{4C53057F-5092-A14D-A982-4C0C1C916A31}" type="presOf" srcId="{1E971E52-33FA-4278-B633-A25DE5925887}" destId="{AFBB3848-B11A-0B4A-A815-37CB84B68DEF}" srcOrd="0" destOrd="0" presId="urn:microsoft.com/office/officeart/2008/layout/LinedList"/>
    <dgm:cxn modelId="{B149CA7F-5C1B-404C-B31F-9D9CE8A8D07D}" srcId="{72FF4681-4A39-409C-ACD3-B1B7D9577670}" destId="{F0C9197A-B4E0-4330-B66E-91237186C53C}" srcOrd="7" destOrd="0" parTransId="{3036D728-9599-40F7-8683-9537A4B018AA}" sibTransId="{8EF8EFF9-CDE2-4F45-80D6-2EAD329E612F}"/>
    <dgm:cxn modelId="{971F4D83-E88F-CA45-9EEB-2F61DBE82743}" type="presOf" srcId="{72FF4681-4A39-409C-ACD3-B1B7D9577670}" destId="{8859AD5E-932E-0C4A-98DA-FA16DCE35221}" srcOrd="0" destOrd="0" presId="urn:microsoft.com/office/officeart/2008/layout/LinedList"/>
    <dgm:cxn modelId="{D595118A-46CD-D544-AFF8-790F6A304B74}" type="presOf" srcId="{54CE8273-81EC-4746-8CD8-45C652D05C93}" destId="{C06CCF0A-63FC-6545-8648-DAB2D6285F26}" srcOrd="0" destOrd="0" presId="urn:microsoft.com/office/officeart/2008/layout/LinedList"/>
    <dgm:cxn modelId="{1FAF6F90-CF3D-487C-9534-A580F4B0BD5F}" srcId="{72FF4681-4A39-409C-ACD3-B1B7D9577670}" destId="{91D6CE0F-FC6C-4171-BC03-5F0FEFAC2EDA}" srcOrd="8" destOrd="0" parTransId="{45F5A3EB-1989-4BCE-8869-68F906021CDB}" sibTransId="{0DD8D51A-A411-4BE8-8D8D-FD2CBDCF8015}"/>
    <dgm:cxn modelId="{311EE89E-9F11-44FD-A926-A2BD95718E60}" srcId="{72FF4681-4A39-409C-ACD3-B1B7D9577670}" destId="{1E971E52-33FA-4278-B633-A25DE5925887}" srcOrd="6" destOrd="0" parTransId="{364D99CB-885D-4EFA-AF6A-23FBF2179B1F}" sibTransId="{27014DF7-44A0-4338-BDDB-1122CAE5D08E}"/>
    <dgm:cxn modelId="{4E29DDA8-C4B0-724E-B917-600CFB703A14}" type="presOf" srcId="{F0C9197A-B4E0-4330-B66E-91237186C53C}" destId="{8995CD8D-15DD-524A-8580-CDE579F83C79}" srcOrd="0" destOrd="0" presId="urn:microsoft.com/office/officeart/2008/layout/LinedList"/>
    <dgm:cxn modelId="{B4ECA8B8-7623-463A-A8EA-2A63B3824B13}" srcId="{72FF4681-4A39-409C-ACD3-B1B7D9577670}" destId="{54CE8273-81EC-4746-8CD8-45C652D05C93}" srcOrd="2" destOrd="0" parTransId="{0300EB06-375C-41C3-82F6-895B190B7312}" sibTransId="{6004F7DA-9B5F-420C-952C-F310341FBA94}"/>
    <dgm:cxn modelId="{F127BDC9-2959-4DC5-B358-F720B033C34A}" srcId="{72FF4681-4A39-409C-ACD3-B1B7D9577670}" destId="{0D3B7EBF-893C-4D1F-AC9D-D510A2E82E81}" srcOrd="1" destOrd="0" parTransId="{B8BCF20B-BC6E-4C49-9327-49538A20D9AD}" sibTransId="{EC833021-6B53-49E2-AD04-2F63C49821E3}"/>
    <dgm:cxn modelId="{6896A0D1-22DF-574C-BBDC-0FA9C4AB82E4}" type="presOf" srcId="{91D6CE0F-FC6C-4171-BC03-5F0FEFAC2EDA}" destId="{F7F70FDB-CE60-3F4A-8FEC-5267CE737FFA}" srcOrd="0" destOrd="0" presId="urn:microsoft.com/office/officeart/2008/layout/LinedList"/>
    <dgm:cxn modelId="{80D1FED1-19E0-4503-8AAD-42191AB65EFD}" srcId="{72FF4681-4A39-409C-ACD3-B1B7D9577670}" destId="{6FB9BED6-E3F3-4A80-AEFC-B03511A1089F}" srcOrd="4" destOrd="0" parTransId="{582FC11F-BD55-4F38-9577-D05973EC5699}" sibTransId="{F6F03A78-C6F0-4212-81EC-ED087857C763}"/>
    <dgm:cxn modelId="{10B9B9E0-7DFF-486B-8DDA-FB5503FB3253}" srcId="{72FF4681-4A39-409C-ACD3-B1B7D9577670}" destId="{3279AADA-C069-4685-9DB7-F0F97BBA4FFF}" srcOrd="3" destOrd="0" parTransId="{916BB54E-FBAD-47BE-9AA2-36D150FA07E1}" sibTransId="{7D9F4EFA-674A-4EC4-AC1F-F117F17551A4}"/>
    <dgm:cxn modelId="{A0F3CBF3-A8EE-7140-A59B-DF43A4C72E84}" type="presOf" srcId="{3279AADA-C069-4685-9DB7-F0F97BBA4FFF}" destId="{82B04CF2-B44B-8E43-883D-64639D864070}" srcOrd="0" destOrd="0" presId="urn:microsoft.com/office/officeart/2008/layout/LinedList"/>
    <dgm:cxn modelId="{F13D11CA-9CCB-6B4B-8C24-9E9E3EA05FA0}" type="presParOf" srcId="{8859AD5E-932E-0C4A-98DA-FA16DCE35221}" destId="{BB0279AC-F1E4-A948-8ED2-EB655B7C83CB}" srcOrd="0" destOrd="0" presId="urn:microsoft.com/office/officeart/2008/layout/LinedList"/>
    <dgm:cxn modelId="{B0C3C2D9-8751-9041-8979-B5F7CE0B92CE}" type="presParOf" srcId="{8859AD5E-932E-0C4A-98DA-FA16DCE35221}" destId="{7D0321A8-15F0-F04F-8539-B5CEC2B68FFC}" srcOrd="1" destOrd="0" presId="urn:microsoft.com/office/officeart/2008/layout/LinedList"/>
    <dgm:cxn modelId="{FFBCFB7D-C646-4342-9F82-3F8CA4EFE6C8}" type="presParOf" srcId="{7D0321A8-15F0-F04F-8539-B5CEC2B68FFC}" destId="{AE9D688D-B630-6545-A05E-A5F01A208BFF}" srcOrd="0" destOrd="0" presId="urn:microsoft.com/office/officeart/2008/layout/LinedList"/>
    <dgm:cxn modelId="{38146EA0-036F-B14F-9CDA-7EC7D49B5452}" type="presParOf" srcId="{7D0321A8-15F0-F04F-8539-B5CEC2B68FFC}" destId="{C0A5E0EE-5F9F-464B-BAA8-D988043615BB}" srcOrd="1" destOrd="0" presId="urn:microsoft.com/office/officeart/2008/layout/LinedList"/>
    <dgm:cxn modelId="{CCF212C4-4ABF-A841-8101-869BC52CD9E0}" type="presParOf" srcId="{8859AD5E-932E-0C4A-98DA-FA16DCE35221}" destId="{DC43CF38-4EAC-FD4A-ACFA-F7421B9961CB}" srcOrd="2" destOrd="0" presId="urn:microsoft.com/office/officeart/2008/layout/LinedList"/>
    <dgm:cxn modelId="{5CA8BAE5-B966-C649-94E2-8445BCC34D85}" type="presParOf" srcId="{8859AD5E-932E-0C4A-98DA-FA16DCE35221}" destId="{9C0C7FFE-54BF-F64F-A641-C81BB45EC649}" srcOrd="3" destOrd="0" presId="urn:microsoft.com/office/officeart/2008/layout/LinedList"/>
    <dgm:cxn modelId="{345069F0-5BA4-0A4D-B454-B4E3872E95AD}" type="presParOf" srcId="{9C0C7FFE-54BF-F64F-A641-C81BB45EC649}" destId="{7F55AC70-E161-624D-8F94-5D67D84E397D}" srcOrd="0" destOrd="0" presId="urn:microsoft.com/office/officeart/2008/layout/LinedList"/>
    <dgm:cxn modelId="{17C6495E-9AA4-0540-813F-CBCA787F75D6}" type="presParOf" srcId="{9C0C7FFE-54BF-F64F-A641-C81BB45EC649}" destId="{80A51EB0-5ECF-7E43-9661-3869995D433C}" srcOrd="1" destOrd="0" presId="urn:microsoft.com/office/officeart/2008/layout/LinedList"/>
    <dgm:cxn modelId="{B02C8B26-4794-A74E-AD4D-AF6CF57B218B}" type="presParOf" srcId="{8859AD5E-932E-0C4A-98DA-FA16DCE35221}" destId="{D39F639C-1D4B-1B4C-A471-508424655518}" srcOrd="4" destOrd="0" presId="urn:microsoft.com/office/officeart/2008/layout/LinedList"/>
    <dgm:cxn modelId="{B2CB4D18-4A2C-8E4D-A0B3-D3CA20890A10}" type="presParOf" srcId="{8859AD5E-932E-0C4A-98DA-FA16DCE35221}" destId="{8042B673-6AC4-C447-B142-06B0577F49CA}" srcOrd="5" destOrd="0" presId="urn:microsoft.com/office/officeart/2008/layout/LinedList"/>
    <dgm:cxn modelId="{849979A6-8899-F342-8A54-810DE1A62FAD}" type="presParOf" srcId="{8042B673-6AC4-C447-B142-06B0577F49CA}" destId="{C06CCF0A-63FC-6545-8648-DAB2D6285F26}" srcOrd="0" destOrd="0" presId="urn:microsoft.com/office/officeart/2008/layout/LinedList"/>
    <dgm:cxn modelId="{A34A55E5-73E3-8A4F-94FE-7F4991CCD9EE}" type="presParOf" srcId="{8042B673-6AC4-C447-B142-06B0577F49CA}" destId="{04556E7D-0F1F-B640-8115-F8C7AE405B55}" srcOrd="1" destOrd="0" presId="urn:microsoft.com/office/officeart/2008/layout/LinedList"/>
    <dgm:cxn modelId="{56F89DD5-E5F4-F94A-9802-C7BE43B4853D}" type="presParOf" srcId="{8859AD5E-932E-0C4A-98DA-FA16DCE35221}" destId="{6F47B343-E269-A64A-A8D3-8EA78A9054A9}" srcOrd="6" destOrd="0" presId="urn:microsoft.com/office/officeart/2008/layout/LinedList"/>
    <dgm:cxn modelId="{E7468C37-27E3-B849-A3C5-27E3D85A9C02}" type="presParOf" srcId="{8859AD5E-932E-0C4A-98DA-FA16DCE35221}" destId="{C28DAB8A-0D5D-DE45-8F3A-BEFABEE8AD7B}" srcOrd="7" destOrd="0" presId="urn:microsoft.com/office/officeart/2008/layout/LinedList"/>
    <dgm:cxn modelId="{094AE471-E105-F74F-B24F-D291E9DFC6E0}" type="presParOf" srcId="{C28DAB8A-0D5D-DE45-8F3A-BEFABEE8AD7B}" destId="{82B04CF2-B44B-8E43-883D-64639D864070}" srcOrd="0" destOrd="0" presId="urn:microsoft.com/office/officeart/2008/layout/LinedList"/>
    <dgm:cxn modelId="{6E3A20C9-7A9B-D34C-9E1A-4C55A2EB6EBF}" type="presParOf" srcId="{C28DAB8A-0D5D-DE45-8F3A-BEFABEE8AD7B}" destId="{8F2877FB-3591-3644-9DB1-6CD5D8C4AFD8}" srcOrd="1" destOrd="0" presId="urn:microsoft.com/office/officeart/2008/layout/LinedList"/>
    <dgm:cxn modelId="{EACD5564-8C72-444C-B44C-52B0896BFEDF}" type="presParOf" srcId="{8859AD5E-932E-0C4A-98DA-FA16DCE35221}" destId="{7C599037-07D2-B740-9D9A-9073B9AC146C}" srcOrd="8" destOrd="0" presId="urn:microsoft.com/office/officeart/2008/layout/LinedList"/>
    <dgm:cxn modelId="{5C3145EF-3AD5-E147-9F2B-A6A5A08DACC5}" type="presParOf" srcId="{8859AD5E-932E-0C4A-98DA-FA16DCE35221}" destId="{6AF410BB-226A-8445-B473-67570A173622}" srcOrd="9" destOrd="0" presId="urn:microsoft.com/office/officeart/2008/layout/LinedList"/>
    <dgm:cxn modelId="{D3D5802C-5509-FC48-B891-0FB5CBDBED2C}" type="presParOf" srcId="{6AF410BB-226A-8445-B473-67570A173622}" destId="{5A940801-4AB4-6340-B104-D9CC10264019}" srcOrd="0" destOrd="0" presId="urn:microsoft.com/office/officeart/2008/layout/LinedList"/>
    <dgm:cxn modelId="{724D961E-CAD9-6146-9E40-B2D24D337026}" type="presParOf" srcId="{6AF410BB-226A-8445-B473-67570A173622}" destId="{BC020AC5-B8A4-4340-B1E6-227D6C280501}" srcOrd="1" destOrd="0" presId="urn:microsoft.com/office/officeart/2008/layout/LinedList"/>
    <dgm:cxn modelId="{5C000A00-DC30-C74D-8B32-8CC54E284D03}" type="presParOf" srcId="{8859AD5E-932E-0C4A-98DA-FA16DCE35221}" destId="{78666706-2466-F942-B45C-0D7162FAA0D8}" srcOrd="10" destOrd="0" presId="urn:microsoft.com/office/officeart/2008/layout/LinedList"/>
    <dgm:cxn modelId="{B05A1E00-302C-CE49-B9C1-DBEAF03D0628}" type="presParOf" srcId="{8859AD5E-932E-0C4A-98DA-FA16DCE35221}" destId="{88494B2E-BC52-004A-AC16-FA2F8F64099C}" srcOrd="11" destOrd="0" presId="urn:microsoft.com/office/officeart/2008/layout/LinedList"/>
    <dgm:cxn modelId="{2778FDA0-73D3-414F-A588-C8758405CDF9}" type="presParOf" srcId="{88494B2E-BC52-004A-AC16-FA2F8F64099C}" destId="{0FE374B4-A782-E149-8B47-EC223816C4BD}" srcOrd="0" destOrd="0" presId="urn:microsoft.com/office/officeart/2008/layout/LinedList"/>
    <dgm:cxn modelId="{02D75603-838D-5844-A046-B9BF7FE10C1C}" type="presParOf" srcId="{88494B2E-BC52-004A-AC16-FA2F8F64099C}" destId="{2AD93F3A-DC22-AE4E-9B2C-865C069E2F1C}" srcOrd="1" destOrd="0" presId="urn:microsoft.com/office/officeart/2008/layout/LinedList"/>
    <dgm:cxn modelId="{05A09002-2FC2-AA47-9861-A7B9BD152B1C}" type="presParOf" srcId="{8859AD5E-932E-0C4A-98DA-FA16DCE35221}" destId="{309828DB-CEE9-5540-8318-131583A97DB0}" srcOrd="12" destOrd="0" presId="urn:microsoft.com/office/officeart/2008/layout/LinedList"/>
    <dgm:cxn modelId="{241FB92E-22E9-8842-8472-0B74B1C77A28}" type="presParOf" srcId="{8859AD5E-932E-0C4A-98DA-FA16DCE35221}" destId="{5C8EC25E-B05D-A547-BC87-8CDC3BDBE835}" srcOrd="13" destOrd="0" presId="urn:microsoft.com/office/officeart/2008/layout/LinedList"/>
    <dgm:cxn modelId="{7D11AEEA-6DB9-444A-9B26-970430BC02FB}" type="presParOf" srcId="{5C8EC25E-B05D-A547-BC87-8CDC3BDBE835}" destId="{AFBB3848-B11A-0B4A-A815-37CB84B68DEF}" srcOrd="0" destOrd="0" presId="urn:microsoft.com/office/officeart/2008/layout/LinedList"/>
    <dgm:cxn modelId="{E27B06DC-F6FA-5E49-BDA2-DA2C2B71B090}" type="presParOf" srcId="{5C8EC25E-B05D-A547-BC87-8CDC3BDBE835}" destId="{FB52BCC4-8290-2F47-9CEE-771A337EF7FB}" srcOrd="1" destOrd="0" presId="urn:microsoft.com/office/officeart/2008/layout/LinedList"/>
    <dgm:cxn modelId="{6245D6AE-B01E-4F44-987A-4E9FE0A37FAF}" type="presParOf" srcId="{8859AD5E-932E-0C4A-98DA-FA16DCE35221}" destId="{47D80BBB-99E1-3F47-8CAC-BD97FB5AA7D4}" srcOrd="14" destOrd="0" presId="urn:microsoft.com/office/officeart/2008/layout/LinedList"/>
    <dgm:cxn modelId="{A925DED3-5548-B64A-AB36-26AE70F852A6}" type="presParOf" srcId="{8859AD5E-932E-0C4A-98DA-FA16DCE35221}" destId="{4F18A068-0452-514D-96A5-E8B6A742C726}" srcOrd="15" destOrd="0" presId="urn:microsoft.com/office/officeart/2008/layout/LinedList"/>
    <dgm:cxn modelId="{67FE4871-C65A-4A46-A6C3-E46C375AF20A}" type="presParOf" srcId="{4F18A068-0452-514D-96A5-E8B6A742C726}" destId="{8995CD8D-15DD-524A-8580-CDE579F83C79}" srcOrd="0" destOrd="0" presId="urn:microsoft.com/office/officeart/2008/layout/LinedList"/>
    <dgm:cxn modelId="{F452CF9A-2E7C-4B42-8509-867E9EF8B7A4}" type="presParOf" srcId="{4F18A068-0452-514D-96A5-E8B6A742C726}" destId="{DB97C9B0-D748-6042-B62B-357B161B515E}" srcOrd="1" destOrd="0" presId="urn:microsoft.com/office/officeart/2008/layout/LinedList"/>
    <dgm:cxn modelId="{FBDDAE53-C8D3-0543-B600-BE11237347F9}" type="presParOf" srcId="{8859AD5E-932E-0C4A-98DA-FA16DCE35221}" destId="{617AE690-1D5A-B548-823E-2C3831F34909}" srcOrd="16" destOrd="0" presId="urn:microsoft.com/office/officeart/2008/layout/LinedList"/>
    <dgm:cxn modelId="{CD6803EA-2D3D-474D-83A6-0662D6DC84E7}" type="presParOf" srcId="{8859AD5E-932E-0C4A-98DA-FA16DCE35221}" destId="{8DE1B8E4-6445-694D-979B-51FE9504DA3B}" srcOrd="17" destOrd="0" presId="urn:microsoft.com/office/officeart/2008/layout/LinedList"/>
    <dgm:cxn modelId="{3CF46D96-67E4-8349-B996-92B65CD070B9}" type="presParOf" srcId="{8DE1B8E4-6445-694D-979B-51FE9504DA3B}" destId="{F7F70FDB-CE60-3F4A-8FEC-5267CE737FFA}" srcOrd="0" destOrd="0" presId="urn:microsoft.com/office/officeart/2008/layout/LinedList"/>
    <dgm:cxn modelId="{23E1A52F-1B3D-5445-9E75-81F5C9948815}" type="presParOf" srcId="{8DE1B8E4-6445-694D-979B-51FE9504DA3B}" destId="{F85277DF-E563-CC4C-B2DD-1438B4EFDD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C91AA-6931-4017-B42D-66443D81582B}"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5182C9F8-5431-4A5A-A2FC-2ABA9C165697}">
      <dgm:prSet/>
      <dgm:spPr/>
      <dgm:t>
        <a:bodyPr/>
        <a:lstStyle/>
        <a:p>
          <a:r>
            <a:rPr lang="en-US" dirty="0"/>
            <a:t>Can you give me some examples with your group?</a:t>
          </a:r>
        </a:p>
      </dgm:t>
    </dgm:pt>
    <dgm:pt modelId="{23635B7C-4C65-41B7-95C7-A67DE2AE3737}" type="parTrans" cxnId="{60B2F398-EFB9-48DC-8362-2317C8AD0153}">
      <dgm:prSet/>
      <dgm:spPr/>
      <dgm:t>
        <a:bodyPr/>
        <a:lstStyle/>
        <a:p>
          <a:endParaRPr lang="en-US"/>
        </a:p>
      </dgm:t>
    </dgm:pt>
    <dgm:pt modelId="{9F8A4560-4716-43BC-8824-F55794B1C469}" type="sibTrans" cxnId="{60B2F398-EFB9-48DC-8362-2317C8AD0153}">
      <dgm:prSet/>
      <dgm:spPr/>
      <dgm:t>
        <a:bodyPr/>
        <a:lstStyle/>
        <a:p>
          <a:endParaRPr lang="en-US"/>
        </a:p>
      </dgm:t>
    </dgm:pt>
    <dgm:pt modelId="{893CC585-1A4F-BB41-A525-25EF545648E0}" type="pres">
      <dgm:prSet presAssocID="{420C91AA-6931-4017-B42D-66443D81582B}" presName="vert0" presStyleCnt="0">
        <dgm:presLayoutVars>
          <dgm:dir/>
          <dgm:animOne val="branch"/>
          <dgm:animLvl val="lvl"/>
        </dgm:presLayoutVars>
      </dgm:prSet>
      <dgm:spPr/>
    </dgm:pt>
    <dgm:pt modelId="{F505C7C0-E897-6A4A-8F36-DC1DBFB6C935}" type="pres">
      <dgm:prSet presAssocID="{5182C9F8-5431-4A5A-A2FC-2ABA9C165697}" presName="thickLine" presStyleLbl="alignNode1" presStyleIdx="0" presStyleCnt="1"/>
      <dgm:spPr/>
    </dgm:pt>
    <dgm:pt modelId="{8225D70F-CF2C-4B48-B0BD-992444968915}" type="pres">
      <dgm:prSet presAssocID="{5182C9F8-5431-4A5A-A2FC-2ABA9C165697}" presName="horz1" presStyleCnt="0"/>
      <dgm:spPr/>
    </dgm:pt>
    <dgm:pt modelId="{C0112810-C11E-134B-9C28-E99EDCB7716C}" type="pres">
      <dgm:prSet presAssocID="{5182C9F8-5431-4A5A-A2FC-2ABA9C165697}" presName="tx1" presStyleLbl="revTx" presStyleIdx="0" presStyleCnt="1"/>
      <dgm:spPr/>
    </dgm:pt>
    <dgm:pt modelId="{11F86250-14A1-014C-BBCD-F5F647F30FB7}" type="pres">
      <dgm:prSet presAssocID="{5182C9F8-5431-4A5A-A2FC-2ABA9C165697}" presName="vert1" presStyleCnt="0"/>
      <dgm:spPr/>
    </dgm:pt>
  </dgm:ptLst>
  <dgm:cxnLst>
    <dgm:cxn modelId="{A998BF24-6263-F144-934F-828EFD91B808}" type="presOf" srcId="{420C91AA-6931-4017-B42D-66443D81582B}" destId="{893CC585-1A4F-BB41-A525-25EF545648E0}" srcOrd="0" destOrd="0" presId="urn:microsoft.com/office/officeart/2008/layout/LinedList"/>
    <dgm:cxn modelId="{60B2F398-EFB9-48DC-8362-2317C8AD0153}" srcId="{420C91AA-6931-4017-B42D-66443D81582B}" destId="{5182C9F8-5431-4A5A-A2FC-2ABA9C165697}" srcOrd="0" destOrd="0" parTransId="{23635B7C-4C65-41B7-95C7-A67DE2AE3737}" sibTransId="{9F8A4560-4716-43BC-8824-F55794B1C469}"/>
    <dgm:cxn modelId="{7C5FC7F8-8363-9540-A0DA-6A5F79538C25}" type="presOf" srcId="{5182C9F8-5431-4A5A-A2FC-2ABA9C165697}" destId="{C0112810-C11E-134B-9C28-E99EDCB7716C}" srcOrd="0" destOrd="0" presId="urn:microsoft.com/office/officeart/2008/layout/LinedList"/>
    <dgm:cxn modelId="{832644B6-7200-FD43-BEE6-859199688B14}" type="presParOf" srcId="{893CC585-1A4F-BB41-A525-25EF545648E0}" destId="{F505C7C0-E897-6A4A-8F36-DC1DBFB6C935}" srcOrd="0" destOrd="0" presId="urn:microsoft.com/office/officeart/2008/layout/LinedList"/>
    <dgm:cxn modelId="{B875E607-62E8-0349-838B-4B775ABA8536}" type="presParOf" srcId="{893CC585-1A4F-BB41-A525-25EF545648E0}" destId="{8225D70F-CF2C-4B48-B0BD-992444968915}" srcOrd="1" destOrd="0" presId="urn:microsoft.com/office/officeart/2008/layout/LinedList"/>
    <dgm:cxn modelId="{C3BC0804-09AB-FF4B-A7B9-5DF713A9C9B1}" type="presParOf" srcId="{8225D70F-CF2C-4B48-B0BD-992444968915}" destId="{C0112810-C11E-134B-9C28-E99EDCB7716C}" srcOrd="0" destOrd="0" presId="urn:microsoft.com/office/officeart/2008/layout/LinedList"/>
    <dgm:cxn modelId="{2814479E-2E49-2341-B298-4C8949900683}" type="presParOf" srcId="{8225D70F-CF2C-4B48-B0BD-992444968915}" destId="{11F86250-14A1-014C-BBCD-F5F647F30F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C91AA-6931-4017-B42D-66443D81582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182C9F8-5431-4A5A-A2FC-2ABA9C165697}">
      <dgm:prSet/>
      <dgm:spPr/>
      <dgm:t>
        <a:bodyPr/>
        <a:lstStyle/>
        <a:p>
          <a:r>
            <a:rPr lang="en-US"/>
            <a:t>Ensures Data Quality: Removes inconsistencies, errors, and duplicates.</a:t>
          </a:r>
        </a:p>
      </dgm:t>
    </dgm:pt>
    <dgm:pt modelId="{23635B7C-4C65-41B7-95C7-A67DE2AE3737}" type="parTrans" cxnId="{60B2F398-EFB9-48DC-8362-2317C8AD0153}">
      <dgm:prSet/>
      <dgm:spPr/>
      <dgm:t>
        <a:bodyPr/>
        <a:lstStyle/>
        <a:p>
          <a:endParaRPr lang="en-US"/>
        </a:p>
      </dgm:t>
    </dgm:pt>
    <dgm:pt modelId="{9F8A4560-4716-43BC-8824-F55794B1C469}" type="sibTrans" cxnId="{60B2F398-EFB9-48DC-8362-2317C8AD0153}">
      <dgm:prSet/>
      <dgm:spPr/>
      <dgm:t>
        <a:bodyPr/>
        <a:lstStyle/>
        <a:p>
          <a:endParaRPr lang="en-US"/>
        </a:p>
      </dgm:t>
    </dgm:pt>
    <dgm:pt modelId="{A44FCAD4-AF27-4CA2-892C-0DC096FE0B1C}">
      <dgm:prSet/>
      <dgm:spPr/>
      <dgm:t>
        <a:bodyPr/>
        <a:lstStyle/>
        <a:p>
          <a:r>
            <a:rPr lang="en-US"/>
            <a:t>Handles Missing Values: Techniques like imputation fill in gaps.</a:t>
          </a:r>
        </a:p>
      </dgm:t>
    </dgm:pt>
    <dgm:pt modelId="{AE0EDFD3-5360-4337-BD23-F2E9749D77AE}" type="parTrans" cxnId="{7FE38244-97C1-47F8-A072-B3A92E4D56FB}">
      <dgm:prSet/>
      <dgm:spPr/>
      <dgm:t>
        <a:bodyPr/>
        <a:lstStyle/>
        <a:p>
          <a:endParaRPr lang="en-US"/>
        </a:p>
      </dgm:t>
    </dgm:pt>
    <dgm:pt modelId="{4947350D-0582-4F7E-9A7D-D18D6C6BA274}" type="sibTrans" cxnId="{7FE38244-97C1-47F8-A072-B3A92E4D56FB}">
      <dgm:prSet/>
      <dgm:spPr/>
      <dgm:t>
        <a:bodyPr/>
        <a:lstStyle/>
        <a:p>
          <a:endParaRPr lang="en-US"/>
        </a:p>
      </dgm:t>
    </dgm:pt>
    <dgm:pt modelId="{FEEF36B1-54C1-4C10-A58E-57CAD805300B}">
      <dgm:prSet/>
      <dgm:spPr/>
      <dgm:t>
        <a:bodyPr/>
        <a:lstStyle/>
        <a:p>
          <a:r>
            <a:rPr lang="en-US"/>
            <a:t>Normalizes and Scales Features: Standardizing features to improve model performance.</a:t>
          </a:r>
        </a:p>
      </dgm:t>
    </dgm:pt>
    <dgm:pt modelId="{31B2B2FD-3113-4F41-8F58-C588001B19B5}" type="parTrans" cxnId="{5C2132D5-DE9D-4539-B03E-22B221CC2CAD}">
      <dgm:prSet/>
      <dgm:spPr/>
      <dgm:t>
        <a:bodyPr/>
        <a:lstStyle/>
        <a:p>
          <a:endParaRPr lang="en-US"/>
        </a:p>
      </dgm:t>
    </dgm:pt>
    <dgm:pt modelId="{F3116FD2-A4FF-4FAC-A49A-448E55B99F72}" type="sibTrans" cxnId="{5C2132D5-DE9D-4539-B03E-22B221CC2CAD}">
      <dgm:prSet/>
      <dgm:spPr/>
      <dgm:t>
        <a:bodyPr/>
        <a:lstStyle/>
        <a:p>
          <a:endParaRPr lang="en-US"/>
        </a:p>
      </dgm:t>
    </dgm:pt>
    <dgm:pt modelId="{C8848B80-D3BE-43B1-847B-4F6891D35881}">
      <dgm:prSet/>
      <dgm:spPr/>
      <dgm:t>
        <a:bodyPr/>
        <a:lstStyle/>
        <a:p>
          <a:r>
            <a:rPr lang="en-US"/>
            <a:t>Encodes Categorical Variables: Converting categories to numerical values.</a:t>
          </a:r>
        </a:p>
      </dgm:t>
    </dgm:pt>
    <dgm:pt modelId="{CE21DB30-0912-47A7-A411-80FE8CD771BC}" type="parTrans" cxnId="{6CC85DD5-C502-40F0-9CC4-7E32D4497A14}">
      <dgm:prSet/>
      <dgm:spPr/>
      <dgm:t>
        <a:bodyPr/>
        <a:lstStyle/>
        <a:p>
          <a:endParaRPr lang="en-US"/>
        </a:p>
      </dgm:t>
    </dgm:pt>
    <dgm:pt modelId="{B9C86244-CAF5-436F-85BA-139694E03B2F}" type="sibTrans" cxnId="{6CC85DD5-C502-40F0-9CC4-7E32D4497A14}">
      <dgm:prSet/>
      <dgm:spPr/>
      <dgm:t>
        <a:bodyPr/>
        <a:lstStyle/>
        <a:p>
          <a:endParaRPr lang="en-US"/>
        </a:p>
      </dgm:t>
    </dgm:pt>
    <dgm:pt modelId="{FCAB941C-67DF-5C43-BF53-DC184B658534}" type="pres">
      <dgm:prSet presAssocID="{420C91AA-6931-4017-B42D-66443D81582B}" presName="vert0" presStyleCnt="0">
        <dgm:presLayoutVars>
          <dgm:dir/>
          <dgm:animOne val="branch"/>
          <dgm:animLvl val="lvl"/>
        </dgm:presLayoutVars>
      </dgm:prSet>
      <dgm:spPr/>
    </dgm:pt>
    <dgm:pt modelId="{10A0A880-EA17-2F42-B5F2-E095DD2E4F6F}" type="pres">
      <dgm:prSet presAssocID="{5182C9F8-5431-4A5A-A2FC-2ABA9C165697}" presName="thickLine" presStyleLbl="alignNode1" presStyleIdx="0" presStyleCnt="4"/>
      <dgm:spPr/>
    </dgm:pt>
    <dgm:pt modelId="{4A095173-FE6F-B840-8B0B-980A6A18F879}" type="pres">
      <dgm:prSet presAssocID="{5182C9F8-5431-4A5A-A2FC-2ABA9C165697}" presName="horz1" presStyleCnt="0"/>
      <dgm:spPr/>
    </dgm:pt>
    <dgm:pt modelId="{5AF54221-F080-A24D-8C3E-134A9041CFC7}" type="pres">
      <dgm:prSet presAssocID="{5182C9F8-5431-4A5A-A2FC-2ABA9C165697}" presName="tx1" presStyleLbl="revTx" presStyleIdx="0" presStyleCnt="4"/>
      <dgm:spPr/>
    </dgm:pt>
    <dgm:pt modelId="{7808A3E7-457A-E643-AF21-FE12A182CD19}" type="pres">
      <dgm:prSet presAssocID="{5182C9F8-5431-4A5A-A2FC-2ABA9C165697}" presName="vert1" presStyleCnt="0"/>
      <dgm:spPr/>
    </dgm:pt>
    <dgm:pt modelId="{95F67C8D-CDAE-544D-865E-FE8B065E0718}" type="pres">
      <dgm:prSet presAssocID="{A44FCAD4-AF27-4CA2-892C-0DC096FE0B1C}" presName="thickLine" presStyleLbl="alignNode1" presStyleIdx="1" presStyleCnt="4"/>
      <dgm:spPr/>
    </dgm:pt>
    <dgm:pt modelId="{9E0D1EDC-8196-CE4B-A27E-1242F43B9268}" type="pres">
      <dgm:prSet presAssocID="{A44FCAD4-AF27-4CA2-892C-0DC096FE0B1C}" presName="horz1" presStyleCnt="0"/>
      <dgm:spPr/>
    </dgm:pt>
    <dgm:pt modelId="{3A4F0FBF-16F3-4F4F-93F9-90934312018D}" type="pres">
      <dgm:prSet presAssocID="{A44FCAD4-AF27-4CA2-892C-0DC096FE0B1C}" presName="tx1" presStyleLbl="revTx" presStyleIdx="1" presStyleCnt="4"/>
      <dgm:spPr/>
    </dgm:pt>
    <dgm:pt modelId="{7D5B5FAE-D1B1-0D4D-B150-F4BB483EFB58}" type="pres">
      <dgm:prSet presAssocID="{A44FCAD4-AF27-4CA2-892C-0DC096FE0B1C}" presName="vert1" presStyleCnt="0"/>
      <dgm:spPr/>
    </dgm:pt>
    <dgm:pt modelId="{A4EDCC57-15EC-154E-9FAE-D1F1CFC36952}" type="pres">
      <dgm:prSet presAssocID="{FEEF36B1-54C1-4C10-A58E-57CAD805300B}" presName="thickLine" presStyleLbl="alignNode1" presStyleIdx="2" presStyleCnt="4"/>
      <dgm:spPr/>
    </dgm:pt>
    <dgm:pt modelId="{3EE872FF-C584-7E45-9315-A0ACD758531A}" type="pres">
      <dgm:prSet presAssocID="{FEEF36B1-54C1-4C10-A58E-57CAD805300B}" presName="horz1" presStyleCnt="0"/>
      <dgm:spPr/>
    </dgm:pt>
    <dgm:pt modelId="{592BF29D-3F7A-474C-8EBE-B09F1D2CE64A}" type="pres">
      <dgm:prSet presAssocID="{FEEF36B1-54C1-4C10-A58E-57CAD805300B}" presName="tx1" presStyleLbl="revTx" presStyleIdx="2" presStyleCnt="4"/>
      <dgm:spPr/>
    </dgm:pt>
    <dgm:pt modelId="{93EB5A54-783F-D041-B687-D62671497B38}" type="pres">
      <dgm:prSet presAssocID="{FEEF36B1-54C1-4C10-A58E-57CAD805300B}" presName="vert1" presStyleCnt="0"/>
      <dgm:spPr/>
    </dgm:pt>
    <dgm:pt modelId="{C86E9806-814B-0747-9474-B21EF64F2E2B}" type="pres">
      <dgm:prSet presAssocID="{C8848B80-D3BE-43B1-847B-4F6891D35881}" presName="thickLine" presStyleLbl="alignNode1" presStyleIdx="3" presStyleCnt="4"/>
      <dgm:spPr/>
    </dgm:pt>
    <dgm:pt modelId="{5A5264AE-A07E-5F49-AB1E-803BFC9106B0}" type="pres">
      <dgm:prSet presAssocID="{C8848B80-D3BE-43B1-847B-4F6891D35881}" presName="horz1" presStyleCnt="0"/>
      <dgm:spPr/>
    </dgm:pt>
    <dgm:pt modelId="{499FF373-01A2-5449-BEDC-5357846C5D31}" type="pres">
      <dgm:prSet presAssocID="{C8848B80-D3BE-43B1-847B-4F6891D35881}" presName="tx1" presStyleLbl="revTx" presStyleIdx="3" presStyleCnt="4"/>
      <dgm:spPr/>
    </dgm:pt>
    <dgm:pt modelId="{5FF9A051-26D3-5B4B-A799-A79895D331F0}" type="pres">
      <dgm:prSet presAssocID="{C8848B80-D3BE-43B1-847B-4F6891D35881}" presName="vert1" presStyleCnt="0"/>
      <dgm:spPr/>
    </dgm:pt>
  </dgm:ptLst>
  <dgm:cxnLst>
    <dgm:cxn modelId="{19157F06-CC2D-7E40-91A6-78EA984AE22A}" type="presOf" srcId="{5182C9F8-5431-4A5A-A2FC-2ABA9C165697}" destId="{5AF54221-F080-A24D-8C3E-134A9041CFC7}" srcOrd="0" destOrd="0" presId="urn:microsoft.com/office/officeart/2008/layout/LinedList"/>
    <dgm:cxn modelId="{D7EC4238-00BB-6448-BAE2-F70025C53644}" type="presOf" srcId="{A44FCAD4-AF27-4CA2-892C-0DC096FE0B1C}" destId="{3A4F0FBF-16F3-4F4F-93F9-90934312018D}" srcOrd="0" destOrd="0" presId="urn:microsoft.com/office/officeart/2008/layout/LinedList"/>
    <dgm:cxn modelId="{7FE38244-97C1-47F8-A072-B3A92E4D56FB}" srcId="{420C91AA-6931-4017-B42D-66443D81582B}" destId="{A44FCAD4-AF27-4CA2-892C-0DC096FE0B1C}" srcOrd="1" destOrd="0" parTransId="{AE0EDFD3-5360-4337-BD23-F2E9749D77AE}" sibTransId="{4947350D-0582-4F7E-9A7D-D18D6C6BA274}"/>
    <dgm:cxn modelId="{9AC47789-4577-7645-9D82-2647D090B206}" type="presOf" srcId="{FEEF36B1-54C1-4C10-A58E-57CAD805300B}" destId="{592BF29D-3F7A-474C-8EBE-B09F1D2CE64A}" srcOrd="0" destOrd="0" presId="urn:microsoft.com/office/officeart/2008/layout/LinedList"/>
    <dgm:cxn modelId="{69540D94-E6D1-4445-BAB9-86EE6B93E60A}" type="presOf" srcId="{420C91AA-6931-4017-B42D-66443D81582B}" destId="{FCAB941C-67DF-5C43-BF53-DC184B658534}" srcOrd="0" destOrd="0" presId="urn:microsoft.com/office/officeart/2008/layout/LinedList"/>
    <dgm:cxn modelId="{60B2F398-EFB9-48DC-8362-2317C8AD0153}" srcId="{420C91AA-6931-4017-B42D-66443D81582B}" destId="{5182C9F8-5431-4A5A-A2FC-2ABA9C165697}" srcOrd="0" destOrd="0" parTransId="{23635B7C-4C65-41B7-95C7-A67DE2AE3737}" sibTransId="{9F8A4560-4716-43BC-8824-F55794B1C469}"/>
    <dgm:cxn modelId="{5C2132D5-DE9D-4539-B03E-22B221CC2CAD}" srcId="{420C91AA-6931-4017-B42D-66443D81582B}" destId="{FEEF36B1-54C1-4C10-A58E-57CAD805300B}" srcOrd="2" destOrd="0" parTransId="{31B2B2FD-3113-4F41-8F58-C588001B19B5}" sibTransId="{F3116FD2-A4FF-4FAC-A49A-448E55B99F72}"/>
    <dgm:cxn modelId="{6CC85DD5-C502-40F0-9CC4-7E32D4497A14}" srcId="{420C91AA-6931-4017-B42D-66443D81582B}" destId="{C8848B80-D3BE-43B1-847B-4F6891D35881}" srcOrd="3" destOrd="0" parTransId="{CE21DB30-0912-47A7-A411-80FE8CD771BC}" sibTransId="{B9C86244-CAF5-436F-85BA-139694E03B2F}"/>
    <dgm:cxn modelId="{B9AF0FDC-85F7-4547-8A30-D1ED9CC60D3C}" type="presOf" srcId="{C8848B80-D3BE-43B1-847B-4F6891D35881}" destId="{499FF373-01A2-5449-BEDC-5357846C5D31}" srcOrd="0" destOrd="0" presId="urn:microsoft.com/office/officeart/2008/layout/LinedList"/>
    <dgm:cxn modelId="{714B4315-2BE9-A74C-A54E-20FF2655C904}" type="presParOf" srcId="{FCAB941C-67DF-5C43-BF53-DC184B658534}" destId="{10A0A880-EA17-2F42-B5F2-E095DD2E4F6F}" srcOrd="0" destOrd="0" presId="urn:microsoft.com/office/officeart/2008/layout/LinedList"/>
    <dgm:cxn modelId="{C3AB6453-078E-4A48-9CA2-695AC255680A}" type="presParOf" srcId="{FCAB941C-67DF-5C43-BF53-DC184B658534}" destId="{4A095173-FE6F-B840-8B0B-980A6A18F879}" srcOrd="1" destOrd="0" presId="urn:microsoft.com/office/officeart/2008/layout/LinedList"/>
    <dgm:cxn modelId="{71211FCE-5508-384B-9015-373D91D9C4D0}" type="presParOf" srcId="{4A095173-FE6F-B840-8B0B-980A6A18F879}" destId="{5AF54221-F080-A24D-8C3E-134A9041CFC7}" srcOrd="0" destOrd="0" presId="urn:microsoft.com/office/officeart/2008/layout/LinedList"/>
    <dgm:cxn modelId="{8072E850-B0D4-844E-9758-331583A923B3}" type="presParOf" srcId="{4A095173-FE6F-B840-8B0B-980A6A18F879}" destId="{7808A3E7-457A-E643-AF21-FE12A182CD19}" srcOrd="1" destOrd="0" presId="urn:microsoft.com/office/officeart/2008/layout/LinedList"/>
    <dgm:cxn modelId="{7C538E02-6FB8-154B-893C-7F0BD3FC8946}" type="presParOf" srcId="{FCAB941C-67DF-5C43-BF53-DC184B658534}" destId="{95F67C8D-CDAE-544D-865E-FE8B065E0718}" srcOrd="2" destOrd="0" presId="urn:microsoft.com/office/officeart/2008/layout/LinedList"/>
    <dgm:cxn modelId="{E598BC32-2F6B-C94C-AB2C-68CDE46CA904}" type="presParOf" srcId="{FCAB941C-67DF-5C43-BF53-DC184B658534}" destId="{9E0D1EDC-8196-CE4B-A27E-1242F43B9268}" srcOrd="3" destOrd="0" presId="urn:microsoft.com/office/officeart/2008/layout/LinedList"/>
    <dgm:cxn modelId="{154A1F35-0CD0-B74F-A779-1BFAFAFDE516}" type="presParOf" srcId="{9E0D1EDC-8196-CE4B-A27E-1242F43B9268}" destId="{3A4F0FBF-16F3-4F4F-93F9-90934312018D}" srcOrd="0" destOrd="0" presId="urn:microsoft.com/office/officeart/2008/layout/LinedList"/>
    <dgm:cxn modelId="{2E87508D-4A78-044E-B3EA-998B13B037DC}" type="presParOf" srcId="{9E0D1EDC-8196-CE4B-A27E-1242F43B9268}" destId="{7D5B5FAE-D1B1-0D4D-B150-F4BB483EFB58}" srcOrd="1" destOrd="0" presId="urn:microsoft.com/office/officeart/2008/layout/LinedList"/>
    <dgm:cxn modelId="{F006E658-5614-8B48-9F37-3FE65807D30E}" type="presParOf" srcId="{FCAB941C-67DF-5C43-BF53-DC184B658534}" destId="{A4EDCC57-15EC-154E-9FAE-D1F1CFC36952}" srcOrd="4" destOrd="0" presId="urn:microsoft.com/office/officeart/2008/layout/LinedList"/>
    <dgm:cxn modelId="{D07E77DE-C97E-F044-B460-C1380B35A29A}" type="presParOf" srcId="{FCAB941C-67DF-5C43-BF53-DC184B658534}" destId="{3EE872FF-C584-7E45-9315-A0ACD758531A}" srcOrd="5" destOrd="0" presId="urn:microsoft.com/office/officeart/2008/layout/LinedList"/>
    <dgm:cxn modelId="{82A1FEA0-E00E-5F4F-817A-BB2774DF1762}" type="presParOf" srcId="{3EE872FF-C584-7E45-9315-A0ACD758531A}" destId="{592BF29D-3F7A-474C-8EBE-B09F1D2CE64A}" srcOrd="0" destOrd="0" presId="urn:microsoft.com/office/officeart/2008/layout/LinedList"/>
    <dgm:cxn modelId="{DAD0979F-0722-A749-A75E-8F57C1929B65}" type="presParOf" srcId="{3EE872FF-C584-7E45-9315-A0ACD758531A}" destId="{93EB5A54-783F-D041-B687-D62671497B38}" srcOrd="1" destOrd="0" presId="urn:microsoft.com/office/officeart/2008/layout/LinedList"/>
    <dgm:cxn modelId="{AC19BB6A-2BE2-B346-B2AD-1E9F53659709}" type="presParOf" srcId="{FCAB941C-67DF-5C43-BF53-DC184B658534}" destId="{C86E9806-814B-0747-9474-B21EF64F2E2B}" srcOrd="6" destOrd="0" presId="urn:microsoft.com/office/officeart/2008/layout/LinedList"/>
    <dgm:cxn modelId="{45B7B0C6-BB4A-F24E-B51B-74D66B03374C}" type="presParOf" srcId="{FCAB941C-67DF-5C43-BF53-DC184B658534}" destId="{5A5264AE-A07E-5F49-AB1E-803BFC9106B0}" srcOrd="7" destOrd="0" presId="urn:microsoft.com/office/officeart/2008/layout/LinedList"/>
    <dgm:cxn modelId="{C55B8BF5-92A7-C244-AAF8-70151C062498}" type="presParOf" srcId="{5A5264AE-A07E-5F49-AB1E-803BFC9106B0}" destId="{499FF373-01A2-5449-BEDC-5357846C5D31}" srcOrd="0" destOrd="0" presId="urn:microsoft.com/office/officeart/2008/layout/LinedList"/>
    <dgm:cxn modelId="{3E42E6CB-B940-2C46-B602-33ECA95F012E}" type="presParOf" srcId="{5A5264AE-A07E-5F49-AB1E-803BFC9106B0}" destId="{5FF9A051-26D3-5B4B-A799-A79895D331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57EB2F-43E3-4A27-A4D7-AD53FB6D242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8C418A1-1BB7-46DB-9A46-957A18A436F6}">
      <dgm:prSet/>
      <dgm:spPr/>
      <dgm:t>
        <a:bodyPr/>
        <a:lstStyle/>
        <a:p>
          <a:r>
            <a:rPr lang="en-US"/>
            <a:t>"Why do we split data into training and test sets?"</a:t>
          </a:r>
        </a:p>
      </dgm:t>
    </dgm:pt>
    <dgm:pt modelId="{98D606AC-54B8-4F1E-811E-5989056EE30B}" type="parTrans" cxnId="{854E1F1F-83E4-4D90-AB33-11CF26FC6DBE}">
      <dgm:prSet/>
      <dgm:spPr/>
      <dgm:t>
        <a:bodyPr/>
        <a:lstStyle/>
        <a:p>
          <a:endParaRPr lang="en-US"/>
        </a:p>
      </dgm:t>
    </dgm:pt>
    <dgm:pt modelId="{9F9B65F1-E55A-4CE9-BBDF-BF2D02C9953D}" type="sibTrans" cxnId="{854E1F1F-83E4-4D90-AB33-11CF26FC6DBE}">
      <dgm:prSet/>
      <dgm:spPr/>
      <dgm:t>
        <a:bodyPr/>
        <a:lstStyle/>
        <a:p>
          <a:endParaRPr lang="en-US"/>
        </a:p>
      </dgm:t>
    </dgm:pt>
    <dgm:pt modelId="{A380ED1B-FF79-49F6-AEC5-25299D0521E6}">
      <dgm:prSet/>
      <dgm:spPr/>
      <dgm:t>
        <a:bodyPr/>
        <a:lstStyle/>
        <a:p>
          <a:r>
            <a:rPr lang="en-US"/>
            <a:t>- "What do you think happens if we apply scaling to the entire dataset before splitting?"</a:t>
          </a:r>
        </a:p>
      </dgm:t>
    </dgm:pt>
    <dgm:pt modelId="{5B35C9D0-561D-442C-AFD7-F88EA5786778}" type="parTrans" cxnId="{7CF8E3CB-C4F5-41D0-B1AE-8F444C0F99F1}">
      <dgm:prSet/>
      <dgm:spPr/>
      <dgm:t>
        <a:bodyPr/>
        <a:lstStyle/>
        <a:p>
          <a:endParaRPr lang="en-US"/>
        </a:p>
      </dgm:t>
    </dgm:pt>
    <dgm:pt modelId="{B1D9FEAD-95DE-42B3-92A4-728676261D2A}" type="sibTrans" cxnId="{7CF8E3CB-C4F5-41D0-B1AE-8F444C0F99F1}">
      <dgm:prSet/>
      <dgm:spPr/>
      <dgm:t>
        <a:bodyPr/>
        <a:lstStyle/>
        <a:p>
          <a:endParaRPr lang="en-US"/>
        </a:p>
      </dgm:t>
    </dgm:pt>
    <dgm:pt modelId="{17E5C073-BE89-564C-B38D-B61C6485F072}" type="pres">
      <dgm:prSet presAssocID="{B157EB2F-43E3-4A27-A4D7-AD53FB6D2423}" presName="hierChild1" presStyleCnt="0">
        <dgm:presLayoutVars>
          <dgm:chPref val="1"/>
          <dgm:dir/>
          <dgm:animOne val="branch"/>
          <dgm:animLvl val="lvl"/>
          <dgm:resizeHandles/>
        </dgm:presLayoutVars>
      </dgm:prSet>
      <dgm:spPr/>
    </dgm:pt>
    <dgm:pt modelId="{CB5A93EC-C593-0544-8DD2-15E345DF70F3}" type="pres">
      <dgm:prSet presAssocID="{B8C418A1-1BB7-46DB-9A46-957A18A436F6}" presName="hierRoot1" presStyleCnt="0"/>
      <dgm:spPr/>
    </dgm:pt>
    <dgm:pt modelId="{BECDBDE0-409F-F64A-9E13-CB695162DE9D}" type="pres">
      <dgm:prSet presAssocID="{B8C418A1-1BB7-46DB-9A46-957A18A436F6}" presName="composite" presStyleCnt="0"/>
      <dgm:spPr/>
    </dgm:pt>
    <dgm:pt modelId="{7631D800-9268-C048-8EB4-B27B5CCFA0CB}" type="pres">
      <dgm:prSet presAssocID="{B8C418A1-1BB7-46DB-9A46-957A18A436F6}" presName="background" presStyleLbl="node0" presStyleIdx="0" presStyleCnt="2"/>
      <dgm:spPr/>
    </dgm:pt>
    <dgm:pt modelId="{0273BEF2-8BF5-9940-AC2F-C35E88FBB7D2}" type="pres">
      <dgm:prSet presAssocID="{B8C418A1-1BB7-46DB-9A46-957A18A436F6}" presName="text" presStyleLbl="fgAcc0" presStyleIdx="0" presStyleCnt="2">
        <dgm:presLayoutVars>
          <dgm:chPref val="3"/>
        </dgm:presLayoutVars>
      </dgm:prSet>
      <dgm:spPr/>
    </dgm:pt>
    <dgm:pt modelId="{4C7E8ADF-2274-E14C-AEC8-1226008E530D}" type="pres">
      <dgm:prSet presAssocID="{B8C418A1-1BB7-46DB-9A46-957A18A436F6}" presName="hierChild2" presStyleCnt="0"/>
      <dgm:spPr/>
    </dgm:pt>
    <dgm:pt modelId="{42F8FAAA-677E-1840-950D-C60115FD0FE8}" type="pres">
      <dgm:prSet presAssocID="{A380ED1B-FF79-49F6-AEC5-25299D0521E6}" presName="hierRoot1" presStyleCnt="0"/>
      <dgm:spPr/>
    </dgm:pt>
    <dgm:pt modelId="{50FDEA82-6021-6946-83BF-DB58CC601D7D}" type="pres">
      <dgm:prSet presAssocID="{A380ED1B-FF79-49F6-AEC5-25299D0521E6}" presName="composite" presStyleCnt="0"/>
      <dgm:spPr/>
    </dgm:pt>
    <dgm:pt modelId="{F8098229-9DBC-904F-BDFE-F9495CDD5430}" type="pres">
      <dgm:prSet presAssocID="{A380ED1B-FF79-49F6-AEC5-25299D0521E6}" presName="background" presStyleLbl="node0" presStyleIdx="1" presStyleCnt="2"/>
      <dgm:spPr/>
    </dgm:pt>
    <dgm:pt modelId="{FE4B0643-18FA-8D47-9567-2E22F24FFF88}" type="pres">
      <dgm:prSet presAssocID="{A380ED1B-FF79-49F6-AEC5-25299D0521E6}" presName="text" presStyleLbl="fgAcc0" presStyleIdx="1" presStyleCnt="2">
        <dgm:presLayoutVars>
          <dgm:chPref val="3"/>
        </dgm:presLayoutVars>
      </dgm:prSet>
      <dgm:spPr/>
    </dgm:pt>
    <dgm:pt modelId="{A04AD193-1BE5-ED45-9D7A-3A2EB2468C38}" type="pres">
      <dgm:prSet presAssocID="{A380ED1B-FF79-49F6-AEC5-25299D0521E6}" presName="hierChild2" presStyleCnt="0"/>
      <dgm:spPr/>
    </dgm:pt>
  </dgm:ptLst>
  <dgm:cxnLst>
    <dgm:cxn modelId="{854E1F1F-83E4-4D90-AB33-11CF26FC6DBE}" srcId="{B157EB2F-43E3-4A27-A4D7-AD53FB6D2423}" destId="{B8C418A1-1BB7-46DB-9A46-957A18A436F6}" srcOrd="0" destOrd="0" parTransId="{98D606AC-54B8-4F1E-811E-5989056EE30B}" sibTransId="{9F9B65F1-E55A-4CE9-BBDF-BF2D02C9953D}"/>
    <dgm:cxn modelId="{C0CD3342-EB97-5147-9CCB-A9FED3F9BEF0}" type="presOf" srcId="{A380ED1B-FF79-49F6-AEC5-25299D0521E6}" destId="{FE4B0643-18FA-8D47-9567-2E22F24FFF88}" srcOrd="0" destOrd="0" presId="urn:microsoft.com/office/officeart/2005/8/layout/hierarchy1"/>
    <dgm:cxn modelId="{F419FD75-123B-8540-9FD2-6EDA94541B45}" type="presOf" srcId="{B8C418A1-1BB7-46DB-9A46-957A18A436F6}" destId="{0273BEF2-8BF5-9940-AC2F-C35E88FBB7D2}" srcOrd="0" destOrd="0" presId="urn:microsoft.com/office/officeart/2005/8/layout/hierarchy1"/>
    <dgm:cxn modelId="{7CF8E3CB-C4F5-41D0-B1AE-8F444C0F99F1}" srcId="{B157EB2F-43E3-4A27-A4D7-AD53FB6D2423}" destId="{A380ED1B-FF79-49F6-AEC5-25299D0521E6}" srcOrd="1" destOrd="0" parTransId="{5B35C9D0-561D-442C-AFD7-F88EA5786778}" sibTransId="{B1D9FEAD-95DE-42B3-92A4-728676261D2A}"/>
    <dgm:cxn modelId="{A69F98EF-BCC9-334B-B255-D3C589CC0D43}" type="presOf" srcId="{B157EB2F-43E3-4A27-A4D7-AD53FB6D2423}" destId="{17E5C073-BE89-564C-B38D-B61C6485F072}" srcOrd="0" destOrd="0" presId="urn:microsoft.com/office/officeart/2005/8/layout/hierarchy1"/>
    <dgm:cxn modelId="{E37A30F4-C3AB-6443-BC94-788D2EF980E1}" type="presParOf" srcId="{17E5C073-BE89-564C-B38D-B61C6485F072}" destId="{CB5A93EC-C593-0544-8DD2-15E345DF70F3}" srcOrd="0" destOrd="0" presId="urn:microsoft.com/office/officeart/2005/8/layout/hierarchy1"/>
    <dgm:cxn modelId="{63987507-FFBB-C042-8402-416396910304}" type="presParOf" srcId="{CB5A93EC-C593-0544-8DD2-15E345DF70F3}" destId="{BECDBDE0-409F-F64A-9E13-CB695162DE9D}" srcOrd="0" destOrd="0" presId="urn:microsoft.com/office/officeart/2005/8/layout/hierarchy1"/>
    <dgm:cxn modelId="{C15F1094-37FA-5A49-92C1-88B0B4E9CC94}" type="presParOf" srcId="{BECDBDE0-409F-F64A-9E13-CB695162DE9D}" destId="{7631D800-9268-C048-8EB4-B27B5CCFA0CB}" srcOrd="0" destOrd="0" presId="urn:microsoft.com/office/officeart/2005/8/layout/hierarchy1"/>
    <dgm:cxn modelId="{4E821277-4516-E442-95FE-3518F19F0765}" type="presParOf" srcId="{BECDBDE0-409F-F64A-9E13-CB695162DE9D}" destId="{0273BEF2-8BF5-9940-AC2F-C35E88FBB7D2}" srcOrd="1" destOrd="0" presId="urn:microsoft.com/office/officeart/2005/8/layout/hierarchy1"/>
    <dgm:cxn modelId="{AFDCA1BE-990B-954D-9038-C8D5F2B0136E}" type="presParOf" srcId="{CB5A93EC-C593-0544-8DD2-15E345DF70F3}" destId="{4C7E8ADF-2274-E14C-AEC8-1226008E530D}" srcOrd="1" destOrd="0" presId="urn:microsoft.com/office/officeart/2005/8/layout/hierarchy1"/>
    <dgm:cxn modelId="{C527712F-5821-7449-BC1B-2E0AA0C3A5D7}" type="presParOf" srcId="{17E5C073-BE89-564C-B38D-B61C6485F072}" destId="{42F8FAAA-677E-1840-950D-C60115FD0FE8}" srcOrd="1" destOrd="0" presId="urn:microsoft.com/office/officeart/2005/8/layout/hierarchy1"/>
    <dgm:cxn modelId="{697B6402-AC7B-A24C-ACAF-DFD853BDDDEA}" type="presParOf" srcId="{42F8FAAA-677E-1840-950D-C60115FD0FE8}" destId="{50FDEA82-6021-6946-83BF-DB58CC601D7D}" srcOrd="0" destOrd="0" presId="urn:microsoft.com/office/officeart/2005/8/layout/hierarchy1"/>
    <dgm:cxn modelId="{E6DB75CB-A9ED-D94F-9010-22CBC686283D}" type="presParOf" srcId="{50FDEA82-6021-6946-83BF-DB58CC601D7D}" destId="{F8098229-9DBC-904F-BDFE-F9495CDD5430}" srcOrd="0" destOrd="0" presId="urn:microsoft.com/office/officeart/2005/8/layout/hierarchy1"/>
    <dgm:cxn modelId="{47224ED6-BF0D-D641-BF95-3A7BCE73F768}" type="presParOf" srcId="{50FDEA82-6021-6946-83BF-DB58CC601D7D}" destId="{FE4B0643-18FA-8D47-9567-2E22F24FFF88}" srcOrd="1" destOrd="0" presId="urn:microsoft.com/office/officeart/2005/8/layout/hierarchy1"/>
    <dgm:cxn modelId="{841ACF78-B582-0646-A61F-A8860A0BB7AA}" type="presParOf" srcId="{42F8FAAA-677E-1840-950D-C60115FD0FE8}" destId="{A04AD193-1BE5-ED45-9D7A-3A2EB2468C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FD10AD-D58E-4FFB-ABD6-FE250E5A395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E7CDF8-F581-4BB0-B91B-AD70B0A148F2}">
      <dgm:prSet/>
      <dgm:spPr/>
      <dgm:t>
        <a:bodyPr/>
        <a:lstStyle/>
        <a:p>
          <a:pPr>
            <a:lnSpc>
              <a:spcPct val="100000"/>
            </a:lnSpc>
          </a:pPr>
          <a:r>
            <a:rPr lang="en-GB"/>
            <a:t>Overestimating model performance</a:t>
          </a:r>
          <a:endParaRPr lang="en-US"/>
        </a:p>
      </dgm:t>
    </dgm:pt>
    <dgm:pt modelId="{E2E4C8EF-516A-44CA-A4FE-462026CF7172}" type="parTrans" cxnId="{3A17BB78-3D9C-4004-90BD-8C7ACA1A741F}">
      <dgm:prSet/>
      <dgm:spPr/>
      <dgm:t>
        <a:bodyPr/>
        <a:lstStyle/>
        <a:p>
          <a:endParaRPr lang="en-US"/>
        </a:p>
      </dgm:t>
    </dgm:pt>
    <dgm:pt modelId="{0766FF84-D31D-46B8-B9F0-76389338788A}" type="sibTrans" cxnId="{3A17BB78-3D9C-4004-90BD-8C7ACA1A741F}">
      <dgm:prSet/>
      <dgm:spPr/>
      <dgm:t>
        <a:bodyPr/>
        <a:lstStyle/>
        <a:p>
          <a:endParaRPr lang="en-US"/>
        </a:p>
      </dgm:t>
    </dgm:pt>
    <dgm:pt modelId="{4313B17C-8A24-43AD-A686-6FE8FCDC628E}">
      <dgm:prSet/>
      <dgm:spPr/>
      <dgm:t>
        <a:bodyPr/>
        <a:lstStyle/>
        <a:p>
          <a:pPr>
            <a:lnSpc>
              <a:spcPct val="100000"/>
            </a:lnSpc>
          </a:pPr>
          <a:r>
            <a:rPr lang="en-GB"/>
            <a:t>Poor generalization to new data.</a:t>
          </a:r>
          <a:endParaRPr lang="en-US"/>
        </a:p>
      </dgm:t>
    </dgm:pt>
    <dgm:pt modelId="{E5171D06-1FAA-40BD-AF02-0786A657A4D3}" type="parTrans" cxnId="{6AD3A354-0228-44E2-B7B2-98928F9778D9}">
      <dgm:prSet/>
      <dgm:spPr/>
      <dgm:t>
        <a:bodyPr/>
        <a:lstStyle/>
        <a:p>
          <a:endParaRPr lang="en-US"/>
        </a:p>
      </dgm:t>
    </dgm:pt>
    <dgm:pt modelId="{CB4B9919-6ADC-4B95-A8FC-7EC854CC2865}" type="sibTrans" cxnId="{6AD3A354-0228-44E2-B7B2-98928F9778D9}">
      <dgm:prSet/>
      <dgm:spPr/>
      <dgm:t>
        <a:bodyPr/>
        <a:lstStyle/>
        <a:p>
          <a:endParaRPr lang="en-US"/>
        </a:p>
      </dgm:t>
    </dgm:pt>
    <dgm:pt modelId="{4828FF66-CDD6-400B-AFB3-6AC2425DC7AC}" type="pres">
      <dgm:prSet presAssocID="{86FD10AD-D58E-4FFB-ABD6-FE250E5A3958}" presName="root" presStyleCnt="0">
        <dgm:presLayoutVars>
          <dgm:dir/>
          <dgm:resizeHandles val="exact"/>
        </dgm:presLayoutVars>
      </dgm:prSet>
      <dgm:spPr/>
    </dgm:pt>
    <dgm:pt modelId="{023701DD-CAAB-4168-A1B1-EE98A799C0A2}" type="pres">
      <dgm:prSet presAssocID="{6FE7CDF8-F581-4BB0-B91B-AD70B0A148F2}" presName="compNode" presStyleCnt="0"/>
      <dgm:spPr/>
    </dgm:pt>
    <dgm:pt modelId="{88262C92-7109-4C88-BCA8-A530D746C413}" type="pres">
      <dgm:prSet presAssocID="{6FE7CDF8-F581-4BB0-B91B-AD70B0A148F2}" presName="bgRect" presStyleLbl="bgShp" presStyleIdx="0" presStyleCnt="2"/>
      <dgm:spPr/>
    </dgm:pt>
    <dgm:pt modelId="{F54FB8E6-387D-405F-99B4-8147FFC39DD6}" type="pres">
      <dgm:prSet presAssocID="{6FE7CDF8-F581-4BB0-B91B-AD70B0A148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5EC9F459-2E9B-4A4C-9237-447ACA289B47}" type="pres">
      <dgm:prSet presAssocID="{6FE7CDF8-F581-4BB0-B91B-AD70B0A148F2}" presName="spaceRect" presStyleCnt="0"/>
      <dgm:spPr/>
    </dgm:pt>
    <dgm:pt modelId="{AB2F67FF-E938-4E03-99D2-CFD689514EDB}" type="pres">
      <dgm:prSet presAssocID="{6FE7CDF8-F581-4BB0-B91B-AD70B0A148F2}" presName="parTx" presStyleLbl="revTx" presStyleIdx="0" presStyleCnt="2">
        <dgm:presLayoutVars>
          <dgm:chMax val="0"/>
          <dgm:chPref val="0"/>
        </dgm:presLayoutVars>
      </dgm:prSet>
      <dgm:spPr/>
    </dgm:pt>
    <dgm:pt modelId="{5C72E811-3151-4931-B2BA-93E833811BBC}" type="pres">
      <dgm:prSet presAssocID="{0766FF84-D31D-46B8-B9F0-76389338788A}" presName="sibTrans" presStyleCnt="0"/>
      <dgm:spPr/>
    </dgm:pt>
    <dgm:pt modelId="{A8B60CDC-685B-47D1-A8C8-8977F32DC43A}" type="pres">
      <dgm:prSet presAssocID="{4313B17C-8A24-43AD-A686-6FE8FCDC628E}" presName="compNode" presStyleCnt="0"/>
      <dgm:spPr/>
    </dgm:pt>
    <dgm:pt modelId="{F66D02D4-3073-4AA5-8BE5-6C2F38352CA5}" type="pres">
      <dgm:prSet presAssocID="{4313B17C-8A24-43AD-A686-6FE8FCDC628E}" presName="bgRect" presStyleLbl="bgShp" presStyleIdx="1" presStyleCnt="2"/>
      <dgm:spPr/>
    </dgm:pt>
    <dgm:pt modelId="{6F027C81-07D4-4E51-89C0-964EEB3C5F3A}" type="pres">
      <dgm:prSet presAssocID="{4313B17C-8A24-43AD-A686-6FE8FCDC628E}"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34B02243-F692-47BB-8C4B-34B866DF1004}" type="pres">
      <dgm:prSet presAssocID="{4313B17C-8A24-43AD-A686-6FE8FCDC628E}" presName="spaceRect" presStyleCnt="0"/>
      <dgm:spPr/>
    </dgm:pt>
    <dgm:pt modelId="{A53398CA-AF26-4ACC-8500-CD535BC0E471}" type="pres">
      <dgm:prSet presAssocID="{4313B17C-8A24-43AD-A686-6FE8FCDC628E}" presName="parTx" presStyleLbl="revTx" presStyleIdx="1" presStyleCnt="2">
        <dgm:presLayoutVars>
          <dgm:chMax val="0"/>
          <dgm:chPref val="0"/>
        </dgm:presLayoutVars>
      </dgm:prSet>
      <dgm:spPr/>
    </dgm:pt>
  </dgm:ptLst>
  <dgm:cxnLst>
    <dgm:cxn modelId="{6AD3A354-0228-44E2-B7B2-98928F9778D9}" srcId="{86FD10AD-D58E-4FFB-ABD6-FE250E5A3958}" destId="{4313B17C-8A24-43AD-A686-6FE8FCDC628E}" srcOrd="1" destOrd="0" parTransId="{E5171D06-1FAA-40BD-AF02-0786A657A4D3}" sibTransId="{CB4B9919-6ADC-4B95-A8FC-7EC854CC2865}"/>
    <dgm:cxn modelId="{3A17BB78-3D9C-4004-90BD-8C7ACA1A741F}" srcId="{86FD10AD-D58E-4FFB-ABD6-FE250E5A3958}" destId="{6FE7CDF8-F581-4BB0-B91B-AD70B0A148F2}" srcOrd="0" destOrd="0" parTransId="{E2E4C8EF-516A-44CA-A4FE-462026CF7172}" sibTransId="{0766FF84-D31D-46B8-B9F0-76389338788A}"/>
    <dgm:cxn modelId="{9D5842B4-85AA-43D3-A522-3F5914C33BA9}" type="presOf" srcId="{4313B17C-8A24-43AD-A686-6FE8FCDC628E}" destId="{A53398CA-AF26-4ACC-8500-CD535BC0E471}" srcOrd="0" destOrd="0" presId="urn:microsoft.com/office/officeart/2018/2/layout/IconVerticalSolidList"/>
    <dgm:cxn modelId="{660EEFB6-34AB-4B74-9FE7-2F7198101A03}" type="presOf" srcId="{86FD10AD-D58E-4FFB-ABD6-FE250E5A3958}" destId="{4828FF66-CDD6-400B-AFB3-6AC2425DC7AC}" srcOrd="0" destOrd="0" presId="urn:microsoft.com/office/officeart/2018/2/layout/IconVerticalSolidList"/>
    <dgm:cxn modelId="{9CB0BDB8-2596-4D5B-A505-B3FEB1190F78}" type="presOf" srcId="{6FE7CDF8-F581-4BB0-B91B-AD70B0A148F2}" destId="{AB2F67FF-E938-4E03-99D2-CFD689514EDB}" srcOrd="0" destOrd="0" presId="urn:microsoft.com/office/officeart/2018/2/layout/IconVerticalSolidList"/>
    <dgm:cxn modelId="{2E62A6A1-96FA-47FA-8B90-361E20BAFD29}" type="presParOf" srcId="{4828FF66-CDD6-400B-AFB3-6AC2425DC7AC}" destId="{023701DD-CAAB-4168-A1B1-EE98A799C0A2}" srcOrd="0" destOrd="0" presId="urn:microsoft.com/office/officeart/2018/2/layout/IconVerticalSolidList"/>
    <dgm:cxn modelId="{4FE4BB32-CABE-422B-BFE2-D664F8698B9B}" type="presParOf" srcId="{023701DD-CAAB-4168-A1B1-EE98A799C0A2}" destId="{88262C92-7109-4C88-BCA8-A530D746C413}" srcOrd="0" destOrd="0" presId="urn:microsoft.com/office/officeart/2018/2/layout/IconVerticalSolidList"/>
    <dgm:cxn modelId="{C5EEC469-B8E4-4E0C-A461-43FFF2E1D54B}" type="presParOf" srcId="{023701DD-CAAB-4168-A1B1-EE98A799C0A2}" destId="{F54FB8E6-387D-405F-99B4-8147FFC39DD6}" srcOrd="1" destOrd="0" presId="urn:microsoft.com/office/officeart/2018/2/layout/IconVerticalSolidList"/>
    <dgm:cxn modelId="{307EF7FC-53AA-4F44-9B5E-5D351ABC2359}" type="presParOf" srcId="{023701DD-CAAB-4168-A1B1-EE98A799C0A2}" destId="{5EC9F459-2E9B-4A4C-9237-447ACA289B47}" srcOrd="2" destOrd="0" presId="urn:microsoft.com/office/officeart/2018/2/layout/IconVerticalSolidList"/>
    <dgm:cxn modelId="{67D2DC60-3217-4EC9-9035-179355DE7B9A}" type="presParOf" srcId="{023701DD-CAAB-4168-A1B1-EE98A799C0A2}" destId="{AB2F67FF-E938-4E03-99D2-CFD689514EDB}" srcOrd="3" destOrd="0" presId="urn:microsoft.com/office/officeart/2018/2/layout/IconVerticalSolidList"/>
    <dgm:cxn modelId="{774B9EAC-F355-4DE5-9908-000F50F0E435}" type="presParOf" srcId="{4828FF66-CDD6-400B-AFB3-6AC2425DC7AC}" destId="{5C72E811-3151-4931-B2BA-93E833811BBC}" srcOrd="1" destOrd="0" presId="urn:microsoft.com/office/officeart/2018/2/layout/IconVerticalSolidList"/>
    <dgm:cxn modelId="{E11F0D57-2A78-4B6F-BCF0-2D771A87DE8C}" type="presParOf" srcId="{4828FF66-CDD6-400B-AFB3-6AC2425DC7AC}" destId="{A8B60CDC-685B-47D1-A8C8-8977F32DC43A}" srcOrd="2" destOrd="0" presId="urn:microsoft.com/office/officeart/2018/2/layout/IconVerticalSolidList"/>
    <dgm:cxn modelId="{8ED2E43C-66B7-495F-8F9E-916605CF1DD6}" type="presParOf" srcId="{A8B60CDC-685B-47D1-A8C8-8977F32DC43A}" destId="{F66D02D4-3073-4AA5-8BE5-6C2F38352CA5}" srcOrd="0" destOrd="0" presId="urn:microsoft.com/office/officeart/2018/2/layout/IconVerticalSolidList"/>
    <dgm:cxn modelId="{BDE329AF-8E6F-4A69-AB2F-DADD3CD75175}" type="presParOf" srcId="{A8B60CDC-685B-47D1-A8C8-8977F32DC43A}" destId="{6F027C81-07D4-4E51-89C0-964EEB3C5F3A}" srcOrd="1" destOrd="0" presId="urn:microsoft.com/office/officeart/2018/2/layout/IconVerticalSolidList"/>
    <dgm:cxn modelId="{E8237FEE-2B2D-412B-83B8-682706DA95D4}" type="presParOf" srcId="{A8B60CDC-685B-47D1-A8C8-8977F32DC43A}" destId="{34B02243-F692-47BB-8C4B-34B866DF1004}" srcOrd="2" destOrd="0" presId="urn:microsoft.com/office/officeart/2018/2/layout/IconVerticalSolidList"/>
    <dgm:cxn modelId="{E34405D9-73BC-48C4-8377-B743C95D2181}" type="presParOf" srcId="{A8B60CDC-685B-47D1-A8C8-8977F32DC43A}" destId="{A53398CA-AF26-4ACC-8500-CD535BC0E4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279AC-F1E4-A948-8ED2-EB655B7C83CB}">
      <dsp:nvSpPr>
        <dsp:cNvPr id="0" name=""/>
        <dsp:cNvSpPr/>
      </dsp:nvSpPr>
      <dsp:spPr>
        <a:xfrm>
          <a:off x="0" y="55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D688D-B630-6545-A05E-A5F01A208BFF}">
      <dsp:nvSpPr>
        <dsp:cNvPr id="0" name=""/>
        <dsp:cNvSpPr/>
      </dsp:nvSpPr>
      <dsp:spPr>
        <a:xfrm>
          <a:off x="0" y="552"/>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Steps:</a:t>
          </a:r>
        </a:p>
      </dsp:txBody>
      <dsp:txXfrm>
        <a:off x="0" y="552"/>
        <a:ext cx="8229600" cy="502762"/>
      </dsp:txXfrm>
    </dsp:sp>
    <dsp:sp modelId="{DC43CF38-4EAC-FD4A-ACFA-F7421B9961CB}">
      <dsp:nvSpPr>
        <dsp:cNvPr id="0" name=""/>
        <dsp:cNvSpPr/>
      </dsp:nvSpPr>
      <dsp:spPr>
        <a:xfrm>
          <a:off x="0" y="50331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5AC70-E161-624D-8F94-5D67D84E397D}">
      <dsp:nvSpPr>
        <dsp:cNvPr id="0" name=""/>
        <dsp:cNvSpPr/>
      </dsp:nvSpPr>
      <dsp:spPr>
        <a:xfrm>
          <a:off x="0" y="503314"/>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Data Collection</a:t>
          </a:r>
        </a:p>
      </dsp:txBody>
      <dsp:txXfrm>
        <a:off x="0" y="503314"/>
        <a:ext cx="8229600" cy="502762"/>
      </dsp:txXfrm>
    </dsp:sp>
    <dsp:sp modelId="{D39F639C-1D4B-1B4C-A471-508424655518}">
      <dsp:nvSpPr>
        <dsp:cNvPr id="0" name=""/>
        <dsp:cNvSpPr/>
      </dsp:nvSpPr>
      <dsp:spPr>
        <a:xfrm>
          <a:off x="0" y="100607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CCF0A-63FC-6545-8648-DAB2D6285F26}">
      <dsp:nvSpPr>
        <dsp:cNvPr id="0" name=""/>
        <dsp:cNvSpPr/>
      </dsp:nvSpPr>
      <dsp:spPr>
        <a:xfrm>
          <a:off x="0" y="1006076"/>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Data Preprocessing</a:t>
          </a:r>
        </a:p>
      </dsp:txBody>
      <dsp:txXfrm>
        <a:off x="0" y="1006076"/>
        <a:ext cx="8229600" cy="502762"/>
      </dsp:txXfrm>
    </dsp:sp>
    <dsp:sp modelId="{6F47B343-E269-A64A-A8D3-8EA78A9054A9}">
      <dsp:nvSpPr>
        <dsp:cNvPr id="0" name=""/>
        <dsp:cNvSpPr/>
      </dsp:nvSpPr>
      <dsp:spPr>
        <a:xfrm>
          <a:off x="0" y="15088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B04CF2-B44B-8E43-883D-64639D864070}">
      <dsp:nvSpPr>
        <dsp:cNvPr id="0" name=""/>
        <dsp:cNvSpPr/>
      </dsp:nvSpPr>
      <dsp:spPr>
        <a:xfrm>
          <a:off x="0" y="1508838"/>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Feature Engineering</a:t>
          </a:r>
        </a:p>
      </dsp:txBody>
      <dsp:txXfrm>
        <a:off x="0" y="1508838"/>
        <a:ext cx="8229600" cy="502762"/>
      </dsp:txXfrm>
    </dsp:sp>
    <dsp:sp modelId="{7C599037-07D2-B740-9D9A-9073B9AC146C}">
      <dsp:nvSpPr>
        <dsp:cNvPr id="0" name=""/>
        <dsp:cNvSpPr/>
      </dsp:nvSpPr>
      <dsp:spPr>
        <a:xfrm>
          <a:off x="0" y="201160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40801-4AB4-6340-B104-D9CC10264019}">
      <dsp:nvSpPr>
        <dsp:cNvPr id="0" name=""/>
        <dsp:cNvSpPr/>
      </dsp:nvSpPr>
      <dsp:spPr>
        <a:xfrm>
          <a:off x="0" y="2011600"/>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Model Selection</a:t>
          </a:r>
        </a:p>
      </dsp:txBody>
      <dsp:txXfrm>
        <a:off x="0" y="2011600"/>
        <a:ext cx="8229600" cy="502762"/>
      </dsp:txXfrm>
    </dsp:sp>
    <dsp:sp modelId="{78666706-2466-F942-B45C-0D7162FAA0D8}">
      <dsp:nvSpPr>
        <dsp:cNvPr id="0" name=""/>
        <dsp:cNvSpPr/>
      </dsp:nvSpPr>
      <dsp:spPr>
        <a:xfrm>
          <a:off x="0" y="25143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374B4-A782-E149-8B47-EC223816C4BD}">
      <dsp:nvSpPr>
        <dsp:cNvPr id="0" name=""/>
        <dsp:cNvSpPr/>
      </dsp:nvSpPr>
      <dsp:spPr>
        <a:xfrm>
          <a:off x="0" y="2514362"/>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Model Training</a:t>
          </a:r>
        </a:p>
      </dsp:txBody>
      <dsp:txXfrm>
        <a:off x="0" y="2514362"/>
        <a:ext cx="8229600" cy="502762"/>
      </dsp:txXfrm>
    </dsp:sp>
    <dsp:sp modelId="{309828DB-CEE9-5540-8318-131583A97DB0}">
      <dsp:nvSpPr>
        <dsp:cNvPr id="0" name=""/>
        <dsp:cNvSpPr/>
      </dsp:nvSpPr>
      <dsp:spPr>
        <a:xfrm>
          <a:off x="0" y="30171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B3848-B11A-0B4A-A815-37CB84B68DEF}">
      <dsp:nvSpPr>
        <dsp:cNvPr id="0" name=""/>
        <dsp:cNvSpPr/>
      </dsp:nvSpPr>
      <dsp:spPr>
        <a:xfrm>
          <a:off x="0" y="3017124"/>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Model Evaluation</a:t>
          </a:r>
        </a:p>
      </dsp:txBody>
      <dsp:txXfrm>
        <a:off x="0" y="3017124"/>
        <a:ext cx="8229600" cy="502762"/>
      </dsp:txXfrm>
    </dsp:sp>
    <dsp:sp modelId="{47D80BBB-99E1-3F47-8CAC-BD97FB5AA7D4}">
      <dsp:nvSpPr>
        <dsp:cNvPr id="0" name=""/>
        <dsp:cNvSpPr/>
      </dsp:nvSpPr>
      <dsp:spPr>
        <a:xfrm>
          <a:off x="0" y="351988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5CD8D-15DD-524A-8580-CDE579F83C79}">
      <dsp:nvSpPr>
        <dsp:cNvPr id="0" name=""/>
        <dsp:cNvSpPr/>
      </dsp:nvSpPr>
      <dsp:spPr>
        <a:xfrm>
          <a:off x="0" y="3519886"/>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 Model Deployment</a:t>
          </a:r>
        </a:p>
      </dsp:txBody>
      <dsp:txXfrm>
        <a:off x="0" y="3519886"/>
        <a:ext cx="8229600" cy="502762"/>
      </dsp:txXfrm>
    </dsp:sp>
    <dsp:sp modelId="{617AE690-1D5A-B548-823E-2C3831F34909}">
      <dsp:nvSpPr>
        <dsp:cNvPr id="0" name=""/>
        <dsp:cNvSpPr/>
      </dsp:nvSpPr>
      <dsp:spPr>
        <a:xfrm>
          <a:off x="0" y="402264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70FDB-CE60-3F4A-8FEC-5267CE737FFA}">
      <dsp:nvSpPr>
        <dsp:cNvPr id="0" name=""/>
        <dsp:cNvSpPr/>
      </dsp:nvSpPr>
      <dsp:spPr>
        <a:xfrm>
          <a:off x="0" y="4022648"/>
          <a:ext cx="8229600" cy="502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4022648"/>
        <a:ext cx="8229600" cy="502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5C7C0-E897-6A4A-8F36-DC1DBFB6C935}">
      <dsp:nvSpPr>
        <dsp:cNvPr id="0" name=""/>
        <dsp:cNvSpPr/>
      </dsp:nvSpPr>
      <dsp:spPr>
        <a:xfrm>
          <a:off x="0" y="0"/>
          <a:ext cx="503322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0112810-C11E-134B-9C28-E99EDCB7716C}">
      <dsp:nvSpPr>
        <dsp:cNvPr id="0" name=""/>
        <dsp:cNvSpPr/>
      </dsp:nvSpPr>
      <dsp:spPr>
        <a:xfrm>
          <a:off x="0" y="0"/>
          <a:ext cx="5033221" cy="378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t>Can you give me some examples with your group?</a:t>
          </a:r>
        </a:p>
      </dsp:txBody>
      <dsp:txXfrm>
        <a:off x="0" y="0"/>
        <a:ext cx="5033221" cy="3788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0A880-EA17-2F42-B5F2-E095DD2E4F6F}">
      <dsp:nvSpPr>
        <dsp:cNvPr id="0" name=""/>
        <dsp:cNvSpPr/>
      </dsp:nvSpPr>
      <dsp:spPr>
        <a:xfrm>
          <a:off x="0" y="0"/>
          <a:ext cx="83925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F54221-F080-A24D-8C3E-134A9041CFC7}">
      <dsp:nvSpPr>
        <dsp:cNvPr id="0" name=""/>
        <dsp:cNvSpPr/>
      </dsp:nvSpPr>
      <dsp:spPr>
        <a:xfrm>
          <a:off x="0" y="0"/>
          <a:ext cx="8392510" cy="118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Ensures Data Quality: Removes inconsistencies, errors, and duplicates.</a:t>
          </a:r>
        </a:p>
      </dsp:txBody>
      <dsp:txXfrm>
        <a:off x="0" y="0"/>
        <a:ext cx="8392510" cy="1187983"/>
      </dsp:txXfrm>
    </dsp:sp>
    <dsp:sp modelId="{95F67C8D-CDAE-544D-865E-FE8B065E0718}">
      <dsp:nvSpPr>
        <dsp:cNvPr id="0" name=""/>
        <dsp:cNvSpPr/>
      </dsp:nvSpPr>
      <dsp:spPr>
        <a:xfrm>
          <a:off x="0" y="1187983"/>
          <a:ext cx="83925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F0FBF-16F3-4F4F-93F9-90934312018D}">
      <dsp:nvSpPr>
        <dsp:cNvPr id="0" name=""/>
        <dsp:cNvSpPr/>
      </dsp:nvSpPr>
      <dsp:spPr>
        <a:xfrm>
          <a:off x="0" y="1187983"/>
          <a:ext cx="8392510" cy="118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Handles Missing Values: Techniques like imputation fill in gaps.</a:t>
          </a:r>
        </a:p>
      </dsp:txBody>
      <dsp:txXfrm>
        <a:off x="0" y="1187983"/>
        <a:ext cx="8392510" cy="1187983"/>
      </dsp:txXfrm>
    </dsp:sp>
    <dsp:sp modelId="{A4EDCC57-15EC-154E-9FAE-D1F1CFC36952}">
      <dsp:nvSpPr>
        <dsp:cNvPr id="0" name=""/>
        <dsp:cNvSpPr/>
      </dsp:nvSpPr>
      <dsp:spPr>
        <a:xfrm>
          <a:off x="0" y="2375966"/>
          <a:ext cx="83925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BF29D-3F7A-474C-8EBE-B09F1D2CE64A}">
      <dsp:nvSpPr>
        <dsp:cNvPr id="0" name=""/>
        <dsp:cNvSpPr/>
      </dsp:nvSpPr>
      <dsp:spPr>
        <a:xfrm>
          <a:off x="0" y="2375967"/>
          <a:ext cx="8392510" cy="118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Normalizes and Scales Features: Standardizing features to improve model performance.</a:t>
          </a:r>
        </a:p>
      </dsp:txBody>
      <dsp:txXfrm>
        <a:off x="0" y="2375967"/>
        <a:ext cx="8392510" cy="1187983"/>
      </dsp:txXfrm>
    </dsp:sp>
    <dsp:sp modelId="{C86E9806-814B-0747-9474-B21EF64F2E2B}">
      <dsp:nvSpPr>
        <dsp:cNvPr id="0" name=""/>
        <dsp:cNvSpPr/>
      </dsp:nvSpPr>
      <dsp:spPr>
        <a:xfrm>
          <a:off x="0" y="3563950"/>
          <a:ext cx="83925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FF373-01A2-5449-BEDC-5357846C5D31}">
      <dsp:nvSpPr>
        <dsp:cNvPr id="0" name=""/>
        <dsp:cNvSpPr/>
      </dsp:nvSpPr>
      <dsp:spPr>
        <a:xfrm>
          <a:off x="0" y="3563950"/>
          <a:ext cx="8392510" cy="118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Encodes Categorical Variables: Converting categories to numerical values.</a:t>
          </a:r>
        </a:p>
      </dsp:txBody>
      <dsp:txXfrm>
        <a:off x="0" y="3563950"/>
        <a:ext cx="8392510" cy="11879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1D800-9268-C048-8EB4-B27B5CCFA0CB}">
      <dsp:nvSpPr>
        <dsp:cNvPr id="0" name=""/>
        <dsp:cNvSpPr/>
      </dsp:nvSpPr>
      <dsp:spPr>
        <a:xfrm>
          <a:off x="990"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3BEF2-8BF5-9940-AC2F-C35E88FBB7D2}">
      <dsp:nvSpPr>
        <dsp:cNvPr id="0" name=""/>
        <dsp:cNvSpPr/>
      </dsp:nvSpPr>
      <dsp:spPr>
        <a:xfrm>
          <a:off x="387339"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"Why do we split data into training and test sets?"</a:t>
          </a:r>
        </a:p>
      </dsp:txBody>
      <dsp:txXfrm>
        <a:off x="452009" y="1011094"/>
        <a:ext cx="3347796" cy="2078641"/>
      </dsp:txXfrm>
    </dsp:sp>
    <dsp:sp modelId="{F8098229-9DBC-904F-BDFE-F9495CDD5430}">
      <dsp:nvSpPr>
        <dsp:cNvPr id="0" name=""/>
        <dsp:cNvSpPr/>
      </dsp:nvSpPr>
      <dsp:spPr>
        <a:xfrm>
          <a:off x="4250824"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B0643-18FA-8D47-9567-2E22F24FFF88}">
      <dsp:nvSpPr>
        <dsp:cNvPr id="0" name=""/>
        <dsp:cNvSpPr/>
      </dsp:nvSpPr>
      <dsp:spPr>
        <a:xfrm>
          <a:off x="4637172"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 "What do you think happens if we apply scaling to the entire dataset before splitting?"</a:t>
          </a:r>
        </a:p>
      </dsp:txBody>
      <dsp:txXfrm>
        <a:off x="4701842" y="1011094"/>
        <a:ext cx="3347796" cy="20786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62C92-7109-4C88-BCA8-A530D746C413}">
      <dsp:nvSpPr>
        <dsp:cNvPr id="0" name=""/>
        <dsp:cNvSpPr/>
      </dsp:nvSpPr>
      <dsp:spPr>
        <a:xfrm>
          <a:off x="0" y="735468"/>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FB8E6-387D-405F-99B4-8147FFC39DD6}">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2F67FF-E938-4E03-99D2-CFD689514EDB}">
      <dsp:nvSpPr>
        <dsp:cNvPr id="0" name=""/>
        <dsp:cNvSpPr/>
      </dsp:nvSpPr>
      <dsp:spPr>
        <a:xfrm>
          <a:off x="1568246" y="735468"/>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GB" sz="2500" kern="1200"/>
            <a:t>Overestimating model performance</a:t>
          </a:r>
          <a:endParaRPr lang="en-US" sz="2500" kern="1200"/>
        </a:p>
      </dsp:txBody>
      <dsp:txXfrm>
        <a:off x="1568246" y="735468"/>
        <a:ext cx="6661353" cy="1357788"/>
      </dsp:txXfrm>
    </dsp:sp>
    <dsp:sp modelId="{F66D02D4-3073-4AA5-8BE5-6C2F38352CA5}">
      <dsp:nvSpPr>
        <dsp:cNvPr id="0" name=""/>
        <dsp:cNvSpPr/>
      </dsp:nvSpPr>
      <dsp:spPr>
        <a:xfrm>
          <a:off x="0" y="2432705"/>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27C81-07D4-4E51-89C0-964EEB3C5F3A}">
      <dsp:nvSpPr>
        <dsp:cNvPr id="0" name=""/>
        <dsp:cNvSpPr/>
      </dsp:nvSpPr>
      <dsp:spPr>
        <a:xfrm>
          <a:off x="410731" y="2738207"/>
          <a:ext cx="746783" cy="74678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398CA-AF26-4ACC-8500-CD535BC0E471}">
      <dsp:nvSpPr>
        <dsp:cNvPr id="0" name=""/>
        <dsp:cNvSpPr/>
      </dsp:nvSpPr>
      <dsp:spPr>
        <a:xfrm>
          <a:off x="1568246" y="2432705"/>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GB" sz="2500" kern="1200"/>
            <a:t>Poor generalization to new data.</a:t>
          </a:r>
          <a:endParaRPr lang="en-US" sz="2500" kern="1200"/>
        </a:p>
      </dsp:txBody>
      <dsp:txXfrm>
        <a:off x="1568246" y="2432705"/>
        <a:ext cx="6661353" cy="13577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3DFC9-CC56-6749-BFDF-7B958847DD40}" type="datetimeFigureOut">
              <a:rPr lang="en-US" smtClean="0"/>
              <a:t>6/10/24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217D5-CE43-D64A-8107-74035A86221C}" type="slidenum">
              <a:rPr lang="en-US" smtClean="0"/>
              <a:t>‹#›</a:t>
            </a:fld>
            <a:endParaRPr lang="en-US"/>
          </a:p>
        </p:txBody>
      </p:sp>
    </p:spTree>
    <p:extLst>
      <p:ext uri="{BB962C8B-B14F-4D97-AF65-F5344CB8AC3E}">
        <p14:creationId xmlns:p14="http://schemas.microsoft.com/office/powerpoint/2010/main" val="377311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The core issue is that the test set should simulate real-world data the model has never seen. By fitting the scaler on the entire dataset before splitting, the test set's statistical properties influence the scaling, and consequently, the model indirectly "sees" the test set during training.</a:t>
            </a:r>
          </a:p>
          <a:p>
            <a:endParaRPr lang="en-US" dirty="0"/>
          </a:p>
        </p:txBody>
      </p:sp>
      <p:sp>
        <p:nvSpPr>
          <p:cNvPr id="4" name="Slide Number Placeholder 3"/>
          <p:cNvSpPr>
            <a:spLocks noGrp="1"/>
          </p:cNvSpPr>
          <p:nvPr>
            <p:ph type="sldNum" sz="quarter" idx="5"/>
          </p:nvPr>
        </p:nvSpPr>
        <p:spPr/>
        <p:txBody>
          <a:bodyPr/>
          <a:lstStyle/>
          <a:p>
            <a:fld id="{BCC217D5-CE43-D64A-8107-74035A86221C}" type="slidenum">
              <a:rPr lang="en-US" smtClean="0"/>
              <a:t>6</a:t>
            </a:fld>
            <a:endParaRPr lang="en-US"/>
          </a:p>
        </p:txBody>
      </p:sp>
    </p:spTree>
    <p:extLst>
      <p:ext uri="{BB962C8B-B14F-4D97-AF65-F5344CB8AC3E}">
        <p14:creationId xmlns:p14="http://schemas.microsoft.com/office/powerpoint/2010/main" val="16643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217D5-CE43-D64A-8107-74035A86221C}" type="slidenum">
              <a:rPr lang="en-US" smtClean="0"/>
              <a:t>10</a:t>
            </a:fld>
            <a:endParaRPr lang="en-US"/>
          </a:p>
        </p:txBody>
      </p:sp>
    </p:spTree>
    <p:extLst>
      <p:ext uri="{BB962C8B-B14F-4D97-AF65-F5344CB8AC3E}">
        <p14:creationId xmlns:p14="http://schemas.microsoft.com/office/powerpoint/2010/main" val="155135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Machine Learning and Data Preprocessing</a:t>
            </a:r>
          </a:p>
        </p:txBody>
      </p:sp>
      <p:sp>
        <p:nvSpPr>
          <p:cNvPr id="3" name="Subtitle 2"/>
          <p:cNvSpPr>
            <a:spLocks noGrp="1"/>
          </p:cNvSpPr>
          <p:nvPr>
            <p:ph type="subTitle" idx="1"/>
          </p:nvPr>
        </p:nvSpPr>
        <p:spPr/>
        <p:txBody>
          <a:bodyPr>
            <a:normAutofit/>
          </a:bodyPr>
          <a:lstStyle/>
          <a:p>
            <a:r>
              <a:rPr dirty="0"/>
              <a:t>Understanding Data Leakage and the Importance of Pipelines</a:t>
            </a:r>
          </a:p>
          <a:p>
            <a:r>
              <a:rPr lang="en-GB" dirty="0"/>
              <a:t>Hanif</a:t>
            </a:r>
            <a:endParaRPr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1293338"/>
            <a:ext cx="6858000" cy="3274592"/>
          </a:xfrm>
        </p:spPr>
        <p:txBody>
          <a:bodyPr vert="horz" lIns="91440" tIns="45720" rIns="91440" bIns="45720" rtlCol="0" anchor="ctr">
            <a:normAutofit/>
          </a:bodyPr>
          <a:lstStyle/>
          <a:p>
            <a:pPr defTabSz="914400">
              <a:lnSpc>
                <a:spcPct val="90000"/>
              </a:lnSpc>
            </a:pPr>
            <a:r>
              <a:rPr lang="en-US" sz="6300" kern="1200" dirty="0">
                <a:solidFill>
                  <a:schemeClr val="tx1"/>
                </a:solidFill>
                <a:latin typeface="+mj-lt"/>
                <a:ea typeface="+mj-ea"/>
                <a:cs typeface="+mj-cs"/>
              </a:rPr>
              <a:t>Pipelines 👀</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43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Pipelines?</a:t>
            </a:r>
          </a:p>
        </p:txBody>
      </p:sp>
      <p:sp>
        <p:nvSpPr>
          <p:cNvPr id="3" name="Content Placeholder 2"/>
          <p:cNvSpPr>
            <a:spLocks noGrp="1"/>
          </p:cNvSpPr>
          <p:nvPr>
            <p:ph idx="1"/>
          </p:nvPr>
        </p:nvSpPr>
        <p:spPr/>
        <p:txBody>
          <a:bodyPr>
            <a:normAutofit fontScale="92500" lnSpcReduction="20000"/>
          </a:bodyPr>
          <a:lstStyle/>
          <a:p>
            <a:endParaRPr dirty="0"/>
          </a:p>
          <a:p>
            <a:r>
              <a:rPr dirty="0"/>
              <a:t>- Automation: Pipelines automate the ML workflow, reducing manual errors.</a:t>
            </a:r>
          </a:p>
          <a:p>
            <a:r>
              <a:rPr dirty="0"/>
              <a:t>- Consistency: Ensures preprocessing steps are applied consistently to both training and test data.</a:t>
            </a:r>
          </a:p>
          <a:p>
            <a:r>
              <a:rPr dirty="0"/>
              <a:t>- Prevent Data Leakage: Helps maintain proper separation between training and test data.</a:t>
            </a:r>
          </a:p>
          <a:p>
            <a:r>
              <a:rPr dirty="0"/>
              <a:t>- Readability and Maintenance: Simplifies the code, making it easier to read and maintain.</a:t>
            </a:r>
          </a:p>
          <a:p>
            <a:endParaRPr dirty="0"/>
          </a:p>
          <a:p>
            <a:endParaRPr dirty="0"/>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92500" lnSpcReduction="20000"/>
          </a:bodyPr>
          <a:lstStyle/>
          <a:p>
            <a:endParaRPr/>
          </a:p>
          <a:p>
            <a:r>
              <a:t>- Data Preprocessing: Essential for cleaning and preparing data for modeling.</a:t>
            </a:r>
          </a:p>
          <a:p>
            <a:r>
              <a:t>- Data Leakage: Can severely impact model performance and generalization.</a:t>
            </a:r>
          </a:p>
          <a:p>
            <a:r>
              <a:t>- Pipelines: Provide a robust way to manage preprocessing and modeling steps, ensuring consistency and preventing leakage.</a:t>
            </a:r>
          </a:p>
          <a:p>
            <a:r>
              <a:t>- Key Takeaways: Proper data preprocessing and avoiding leakage are crucial for building reliable machine learning models.</a:t>
            </a: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Workflow</a:t>
            </a:r>
          </a:p>
        </p:txBody>
      </p:sp>
      <p:graphicFrame>
        <p:nvGraphicFramePr>
          <p:cNvPr id="5" name="Content Placeholder 2">
            <a:extLst>
              <a:ext uri="{FF2B5EF4-FFF2-40B4-BE49-F238E27FC236}">
                <a16:creationId xmlns:a16="http://schemas.microsoft.com/office/drawing/2014/main" id="{8B281083-EE68-C5D8-8FDA-CAC502171272}"/>
              </a:ext>
            </a:extLst>
          </p:cNvPr>
          <p:cNvGraphicFramePr>
            <a:graphicFrameLocks noGrp="1"/>
          </p:cNvGraphicFramePr>
          <p:nvPr>
            <p:ph idx="1"/>
            <p:extLst>
              <p:ext uri="{D42A27DB-BD31-4B8C-83A1-F6EECF244321}">
                <p14:modId xmlns:p14="http://schemas.microsoft.com/office/powerpoint/2010/main" val="279367988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pPr>
              <a:lnSpc>
                <a:spcPct val="90000"/>
              </a:lnSpc>
            </a:pPr>
            <a:r>
              <a:rPr lang="en-GB" sz="3000"/>
              <a:t>Why is Preprocessing important?</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ontent Placeholder 2">
            <a:extLst>
              <a:ext uri="{FF2B5EF4-FFF2-40B4-BE49-F238E27FC236}">
                <a16:creationId xmlns:a16="http://schemas.microsoft.com/office/drawing/2014/main" id="{97BD0914-0DB4-9684-2F42-4D7B0CACE5A6}"/>
              </a:ext>
            </a:extLst>
          </p:cNvPr>
          <p:cNvGraphicFramePr>
            <a:graphicFrameLocks noGrp="1"/>
          </p:cNvGraphicFramePr>
          <p:nvPr>
            <p:ph idx="1"/>
            <p:extLst>
              <p:ext uri="{D42A27DB-BD31-4B8C-83A1-F6EECF244321}">
                <p14:modId xmlns:p14="http://schemas.microsoft.com/office/powerpoint/2010/main" val="2981094935"/>
              </p:ext>
            </p:extLst>
          </p:nvPr>
        </p:nvGraphicFramePr>
        <p:xfrm>
          <a:off x="852321" y="2227943"/>
          <a:ext cx="5033221" cy="3788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6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Why Preprocessing is Crucial</a:t>
            </a:r>
          </a:p>
        </p:txBody>
      </p:sp>
      <p:graphicFrame>
        <p:nvGraphicFramePr>
          <p:cNvPr id="5" name="Content Placeholder 2">
            <a:extLst>
              <a:ext uri="{FF2B5EF4-FFF2-40B4-BE49-F238E27FC236}">
                <a16:creationId xmlns:a16="http://schemas.microsoft.com/office/drawing/2014/main" id="{97BD0914-0DB4-9684-2F42-4D7B0CACE5A6}"/>
              </a:ext>
            </a:extLst>
          </p:cNvPr>
          <p:cNvGraphicFramePr>
            <a:graphicFrameLocks noGrp="1"/>
          </p:cNvGraphicFramePr>
          <p:nvPr>
            <p:ph idx="1"/>
          </p:nvPr>
        </p:nvGraphicFramePr>
        <p:xfrm>
          <a:off x="457200" y="1417638"/>
          <a:ext cx="8392510" cy="475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GB" sz="3200"/>
              <a:t>Interactive Activity – When do we scale?</a:t>
            </a:r>
          </a:p>
        </p:txBody>
      </p:sp>
      <p:graphicFrame>
        <p:nvGraphicFramePr>
          <p:cNvPr id="5" name="Content Placeholder 2">
            <a:extLst>
              <a:ext uri="{FF2B5EF4-FFF2-40B4-BE49-F238E27FC236}">
                <a16:creationId xmlns:a16="http://schemas.microsoft.com/office/drawing/2014/main" id="{77FB8605-1548-EF8C-51E0-422C41F7FA31}"/>
              </a:ext>
            </a:extLst>
          </p:cNvPr>
          <p:cNvGraphicFramePr>
            <a:graphicFrameLocks noGrp="1"/>
          </p:cNvGraphicFramePr>
          <p:nvPr>
            <p:ph idx="1"/>
            <p:extLst>
              <p:ext uri="{D42A27DB-BD31-4B8C-83A1-F6EECF244321}">
                <p14:modId xmlns:p14="http://schemas.microsoft.com/office/powerpoint/2010/main" val="32751788"/>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0890452-2CC0-644F-ADB9-22EBB7006B14}"/>
              </a:ext>
            </a:extLst>
          </p:cNvPr>
          <p:cNvSpPr>
            <a:spLocks noGrp="1"/>
          </p:cNvSpPr>
          <p:nvPr>
            <p:ph type="title"/>
          </p:nvPr>
        </p:nvSpPr>
        <p:spPr>
          <a:xfrm>
            <a:off x="606478" y="386930"/>
            <a:ext cx="6927525" cy="1188950"/>
          </a:xfrm>
        </p:spPr>
        <p:txBody>
          <a:bodyPr anchor="b">
            <a:normAutofit/>
          </a:bodyPr>
          <a:lstStyle/>
          <a:p>
            <a:r>
              <a:rPr lang="en-GB" sz="4700"/>
              <a:t>Data Leakage</a:t>
            </a:r>
          </a:p>
        </p:txBody>
      </p:sp>
      <p:grpSp>
        <p:nvGrpSpPr>
          <p:cNvPr id="18"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0DE13E-E814-DD42-BF51-D4025A619E92}"/>
              </a:ext>
            </a:extLst>
          </p:cNvPr>
          <p:cNvSpPr>
            <a:spLocks noGrp="1"/>
          </p:cNvSpPr>
          <p:nvPr>
            <p:ph idx="1"/>
          </p:nvPr>
        </p:nvSpPr>
        <p:spPr>
          <a:xfrm>
            <a:off x="595245" y="2599509"/>
            <a:ext cx="7607751" cy="3435531"/>
          </a:xfrm>
        </p:spPr>
        <p:txBody>
          <a:bodyPr anchor="ctr">
            <a:normAutofit/>
          </a:bodyPr>
          <a:lstStyle/>
          <a:p>
            <a:pPr marL="0" indent="0">
              <a:lnSpc>
                <a:spcPct val="90000"/>
              </a:lnSpc>
              <a:buNone/>
            </a:pPr>
            <a:r>
              <a:rPr lang="en-GB" sz="1900"/>
              <a:t>Scaling the entire dataset before splitting can lead to data leakage, causing an overestimation of model performance. </a:t>
            </a:r>
          </a:p>
          <a:p>
            <a:pPr marL="0" indent="0">
              <a:lnSpc>
                <a:spcPct val="90000"/>
              </a:lnSpc>
              <a:buNone/>
            </a:pPr>
            <a:endParaRPr lang="en-GB" sz="1900"/>
          </a:p>
          <a:p>
            <a:pPr>
              <a:lnSpc>
                <a:spcPct val="90000"/>
              </a:lnSpc>
              <a:buFont typeface="Arial" panose="020B0604020202020204" pitchFamily="34" charset="0"/>
              <a:buChar char="•"/>
            </a:pPr>
            <a:r>
              <a:rPr lang="en-GB" sz="1900" b="1">
                <a:effectLst/>
                <a:cs typeface="Calibri" panose="020F0502020204030204" pitchFamily="34" charset="0"/>
              </a:rPr>
              <a:t>Inaccurate Scaling Parameters</a:t>
            </a:r>
            <a:r>
              <a:rPr lang="en-GB" sz="1900">
                <a:effectLst/>
                <a:cs typeface="Calibri" panose="020F0502020204030204" pitchFamily="34" charset="0"/>
              </a:rPr>
              <a:t>: The mean and standard deviation used by StandardScaler are computed using the entire dataset. This includes both training and test data. Thus, the scaling parameters are influenced by the data that will later be used for testing.</a:t>
            </a:r>
          </a:p>
          <a:p>
            <a:pPr>
              <a:lnSpc>
                <a:spcPct val="90000"/>
              </a:lnSpc>
              <a:buFont typeface="Arial" panose="020B0604020202020204" pitchFamily="34" charset="0"/>
              <a:buChar char="•"/>
            </a:pPr>
            <a:r>
              <a:rPr lang="en-GB" sz="1900" b="1">
                <a:effectLst/>
                <a:cs typeface="Calibri" panose="020F0502020204030204" pitchFamily="34" charset="0"/>
              </a:rPr>
              <a:t>Leaked Information</a:t>
            </a:r>
            <a:r>
              <a:rPr lang="en-GB" sz="1900">
                <a:effectLst/>
                <a:cs typeface="Calibri" panose="020F0502020204030204" pitchFamily="34" charset="0"/>
              </a:rPr>
              <a:t>: When the scaled data is split into X_train and X_test, both subsets have been transformed using the same scaling parameters. This means information from the test set (which should be unseen during training) has already influenced the model indirectly via the scaling process.</a:t>
            </a:r>
          </a:p>
          <a:p>
            <a:pPr>
              <a:lnSpc>
                <a:spcPct val="90000"/>
              </a:lnSpc>
            </a:pPr>
            <a:endParaRPr lang="en-US" sz="1900"/>
          </a:p>
        </p:txBody>
      </p:sp>
    </p:spTree>
    <p:extLst>
      <p:ext uri="{BB962C8B-B14F-4D97-AF65-F5344CB8AC3E}">
        <p14:creationId xmlns:p14="http://schemas.microsoft.com/office/powerpoint/2010/main" val="151319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ADAA-F4C3-6E4A-8C46-2CB1096FE404}"/>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5B66A77A-0FD1-B847-8465-2AC82FC5E5DB}"/>
              </a:ext>
            </a:extLst>
          </p:cNvPr>
          <p:cNvSpPr>
            <a:spLocks noGrp="1"/>
          </p:cNvSpPr>
          <p:nvPr>
            <p:ph idx="1"/>
          </p:nvPr>
        </p:nvSpPr>
        <p:spPr>
          <a:xfrm>
            <a:off x="457200" y="1600201"/>
            <a:ext cx="8229600" cy="2309648"/>
          </a:xfrm>
        </p:spPr>
        <p:txBody>
          <a:bodyPr/>
          <a:lstStyle/>
          <a:p>
            <a:r>
              <a:rPr lang="en-US" dirty="0"/>
              <a:t>What are the consequences of this on your model?</a:t>
            </a:r>
          </a:p>
        </p:txBody>
      </p:sp>
    </p:spTree>
    <p:extLst>
      <p:ext uri="{BB962C8B-B14F-4D97-AF65-F5344CB8AC3E}">
        <p14:creationId xmlns:p14="http://schemas.microsoft.com/office/powerpoint/2010/main" val="47535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51A3-42A2-3449-8A6C-6F088F3D5EB0}"/>
              </a:ext>
            </a:extLst>
          </p:cNvPr>
          <p:cNvSpPr>
            <a:spLocks noGrp="1"/>
          </p:cNvSpPr>
          <p:nvPr>
            <p:ph type="title"/>
          </p:nvPr>
        </p:nvSpPr>
        <p:spPr/>
        <p:txBody>
          <a:bodyPr/>
          <a:lstStyle/>
          <a:p>
            <a:r>
              <a:rPr lang="en-GB" dirty="0"/>
              <a:t>Consequences</a:t>
            </a:r>
            <a:endParaRPr lang="en-US" dirty="0"/>
          </a:p>
        </p:txBody>
      </p:sp>
      <p:graphicFrame>
        <p:nvGraphicFramePr>
          <p:cNvPr id="5" name="Content Placeholder 2">
            <a:extLst>
              <a:ext uri="{FF2B5EF4-FFF2-40B4-BE49-F238E27FC236}">
                <a16:creationId xmlns:a16="http://schemas.microsoft.com/office/drawing/2014/main" id="{679FA53A-765E-60A6-232C-3D2CF7D2240A}"/>
              </a:ext>
            </a:extLst>
          </p:cNvPr>
          <p:cNvGraphicFramePr>
            <a:graphicFrameLocks noGrp="1"/>
          </p:cNvGraphicFramePr>
          <p:nvPr>
            <p:ph idx="1"/>
            <p:extLst>
              <p:ext uri="{D42A27DB-BD31-4B8C-83A1-F6EECF244321}">
                <p14:modId xmlns:p14="http://schemas.microsoft.com/office/powerpoint/2010/main" val="335533478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5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1293338"/>
            <a:ext cx="6858000" cy="3274592"/>
          </a:xfrm>
        </p:spPr>
        <p:txBody>
          <a:bodyPr vert="horz" lIns="91440" tIns="45720" rIns="91440" bIns="45720" rtlCol="0" anchor="ctr">
            <a:normAutofit/>
          </a:bodyPr>
          <a:lstStyle/>
          <a:p>
            <a:pPr defTabSz="914400">
              <a:lnSpc>
                <a:spcPct val="90000"/>
              </a:lnSpc>
            </a:pPr>
            <a:r>
              <a:rPr lang="en-US" sz="6300" kern="1200">
                <a:solidFill>
                  <a:schemeClr val="tx1"/>
                </a:solidFill>
                <a:latin typeface="+mj-lt"/>
                <a:ea typeface="+mj-ea"/>
                <a:cs typeface="+mj-cs"/>
              </a:rPr>
              <a:t>How to Prevent Data Leakage</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477</Words>
  <Application>Microsoft Macintosh PowerPoint</Application>
  <PresentationFormat>On-screen Show (4:3)</PresentationFormat>
  <Paragraphs>50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 Neue</vt:lpstr>
      <vt:lpstr>Office Theme</vt:lpstr>
      <vt:lpstr>Machine Learning and Data Preprocessing</vt:lpstr>
      <vt:lpstr>Machine Learning Workflow</vt:lpstr>
      <vt:lpstr>Why is Preprocessing important?</vt:lpstr>
      <vt:lpstr>Why Preprocessing is Crucial</vt:lpstr>
      <vt:lpstr>Interactive Activity – When do we scale?</vt:lpstr>
      <vt:lpstr>Data Leakage</vt:lpstr>
      <vt:lpstr>Consequences?</vt:lpstr>
      <vt:lpstr>Consequences</vt:lpstr>
      <vt:lpstr>How to Prevent Data Leakage</vt:lpstr>
      <vt:lpstr>Pipelines 👀</vt:lpstr>
      <vt:lpstr>Why Use Pipelines?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and Data Preprocessing</dc:title>
  <dc:subject/>
  <dc:creator/>
  <cp:keywords/>
  <dc:description>generated using python-pptx</dc:description>
  <cp:lastModifiedBy>Mohamed Mohamoud</cp:lastModifiedBy>
  <cp:revision>4</cp:revision>
  <dcterms:created xsi:type="dcterms:W3CDTF">2013-01-27T09:14:16Z</dcterms:created>
  <dcterms:modified xsi:type="dcterms:W3CDTF">2024-06-10T10:38:25Z</dcterms:modified>
  <cp:category/>
</cp:coreProperties>
</file>