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8" r:id="rId20"/>
    <p:sldId id="289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>
      <p:cViewPr varScale="1">
        <p:scale>
          <a:sx n="148" d="100"/>
          <a:sy n="148" d="100"/>
        </p:scale>
        <p:origin x="208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8:27:29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5680 7708 24575,'37'-29'0,"-4"-3"0,-23 22 0,-2-31 0,8 26 0,-12-25 0,11 54 0,-15 6 0,4 4 0,0 5 0,-3 1 0,0 2 0,2 11 0,2 1 0,-1-11 0,0 0 0,-4 3 0,2-3 0,5-6 0,-7 12 0,16-9 0,-12-1 0,12-5 0,-16-24 0</inkml:trace>
  <inkml:trace contextRef="#ctx0" brushRef="#br0" timeOffset="1886">6297 7655 24575,'28'-5'0,"-1"0"0,8-3 0,12 8 0,-31 8 0,33-6 0,-22 30 0,-7 5 0,-17-4 0,-6 4 0,-7 12 0,-7-2 0,-6-15 0,0-3 0,10 3 0,-3-7 0,-12-20 0,1-10 0,12-13 0,-12 6 0,5-3 0,25-28 0,-6 21 0,52 22 0,-34 6 0,17 12 0,-1 3 0,-15-1 0,25-1 0,-9-9 0,0-4 0,14-6 0,-8-7 0,0-2 0,-3 6 0,-1-21 0,-23 22 0,5-6 0</inkml:trace>
  <inkml:trace contextRef="#ctx0" brushRef="#br0" timeOffset="4383">6932 7620 24575,'9'45'0,"0"0"0,-5 2 0,2 0 0,6-1 0,-1-4 0,-9-16 0,0-1 0,10 7 0,-1-9 0,-9-21 0,22 14 0,3-14 0,3 5 0,9-6 0,2-2 0,-4 1 0,-6 0 0,-3 0 0,-12 0 0,-16 0 0</inkml:trace>
  <inkml:trace contextRef="#ctx0" brushRef="#br0" timeOffset="4831">7285 7779 24575,'9'47'0,"0"1"0,1-1 0,-1 1 0,5-11 0,1-4 0,-3 0 0,-7 6 0,-4 1 0,5-15 0,10-17 0</inkml:trace>
  <inkml:trace contextRef="#ctx0" brushRef="#br0" timeOffset="7132">7885 7655 24575,'-29'0'0,"1"0"0,-21 0 0,23 0 0,-1 0 0,7 0 0,-5 10 0,3 4 0,14-1 0,-6 18 0,5 3 0,19-1 0,-1 10 0,15-19 0,-12-22 0,29 6 0,0-11 0,2-2 0,-14 4 0,-1 0 0,9-4 0,0 2 0,-2 8 0,-7 6 0,-8 16 0,13-2 0,-2 3 0,-23 0 0,-4-1 0,12 10 0,-16-5 0,-16-30 0,-27 5 0,-6-7 0,4 0 0,17-3 0,1-1 0,-12 2 0,15-10 0,1 0 0,-10 8 0,17-12 0,14 16 0,-6 0 0,8 0 0,0 0 0</inkml:trace>
  <inkml:trace contextRef="#ctx0" brushRef="#br0" timeOffset="31429">5874 8325 24575,'29'-9'0,"1"-1"0,2 0 0,-10 4 0,-20 6 0,38 0 0,-33 0 0,25 20 0,-1 7 0,-23-7 0,3 15 0,2 13 0,-6-4 0,-9-10 0,-4-1 0,7 16 0,-3-2 0,-14-6 0,-17-33 0,-7-8 0,3-8 0,6 6 0,29-22 0,-6 13 0,0-38 0,6 33 0,10-15 0,19 54 0,11-1 0,-23-1 0,-3 1 0,4-3 0,-16-3 0,31-16 0,-23 0 0,39 0 0,-35 0 0,13 0 0,-7 0 0,7 0 0,-13 0 0,12 0 0,-22 0 0,5 0 0,-7 0 0</inkml:trace>
  <inkml:trace contextRef="#ctx0" brushRef="#br0" timeOffset="62039">13917 6138 24575,'0'-35'0,"0"7"0,-8 3 0,-10 4 0,-5 1 0,-18-4 0,3-5 0,-1 1 0,0 15 0,12-3 0,-3 0 0,-1 6 0,2 3 0,-7-5 0,-11 3 0,0 2 0,20 7 0,0 0 0,-5 0 0,-15 0 0,-2 0 0,14 0 0,-4 0 0,0 0 0,-7 0 0,-3 0 0,1 0 0,6 0 0,3 0 0,4 0 0,-3 0 0,-2 0 0,-3 0 0,0 0 0,5 0 0,-7 0 0,6 0 0,10 0 0,-1 0 0,-7 0 0,-5 0 0,5 0 0,11 1 0,-3-2 0,-9 0 0,-11-2 0,-5 0 0,1-1 0,8 0 0,3-3 0,4 0 0,-3 1-195,-2 2 1,-5 0 0,-2 0 0,3 1 0,7-2 194,-8-3 0,8 1 0,13 6 0,3 2 0,-17-1 0,27 0 0,-9 0 0,15 0 0,-2 0 0,-15 15 971,5-11-971,-5 12 0,-9-8 0,5 2 0,7 2 0,1 1 0,-7 7 0,3-3 0,-9 15 0,13-19 0,-3 4 0,-1 0 0,-4 0 0,1 17 0,12-13 0,15 7 0,2 1 0,-1 2 0,-7-7 0,-1 3 0,6 10 0,0 1 0,-6-4 0,0 0 0,7 11 0,2-1 0,-1-12 0,0-4 0,0 8 0,0 13 0,-8-2 0,8-20 0,-2 1 0,-13 15 0,21-18 0,-4-7 0,26 0 0,8-3 0,-6-1 0,4-3 0,9 1 0,-9-4 0,-4-6 0,13 1 0,10 2 0,-9 1 0,3 2 0,5 2 0,-15-4 0,2 1 0,2 1 0,2 0 0,2 0 0,1 0 0,-6-2 0,3 2 0,2-1 0,0 0 0,1 1 0,1-1 0,-2 0 0,-1 1 0,-1-2-393,2 2 0,-1-1 1,-1 0-1,0 0 0,-2-1 1,1 0-1,-1 0 393,4 1 0,-1-1 0,0 0 0,-1-1 0,-1 0 0,-1-2-181,12-2 1,-2-1-1,-1-1 1,-4 1 180,-2 0 0,-3 0 0,1 0 0,-1-2 0,1 0 0,1 0 0,0 0 0,2 0 0,1 2 0,1-2 0,-1-4 0,-6-3 0,-1-3 0,1-1 0,0 0 0,-1 3 0,8 2 0,1 3 0,-1-1 0,-1-2 0,1-5 0,0-1 0,-1-2 0,-2 2 0,6 0 0,-2 2 0,-8-3 1318,-13-4 0,-1-1-1318,5 5 0,3 1 0,-9-3 417,-13-6 1,-9-3-418,-8-2 0,-5-4 0,4-1 0,0-3 0,-2-1 0,-5-3 0,-3-1 0,2 2 0,3-8 0,0 2 0,-4 2 0,-1 6 0,-2 7 0,2-14 0,-3-2 0,0 22 0,1 1 0,3-12 0,3 4 0,-4 15 0,8 16 0,6-8 0,-6 6 0,8-6 0</inkml:trace>
  <inkml:trace contextRef="#ctx0" brushRef="#br0" timeOffset="70790">5574 9013 24575,'37'-13'0,"0"0"0,1 0 0,-3 7 0,2 2 0,6-1 0,3 0 0,-7 7 0,-14 11 0,-7 6 0,-3 26 0,-20-7 0,-5-4 0,-2-14 0,3 6 0,0-5 0,1-21 0,16 16 0,-6 27 0,1-11 0,-6 0 0,-20-2 0,-11-3 0,4-4 0,-5-2 0,0-8 0,-14-16 0,0-6 0,1 14 0,12-8 0,36-46 0,35 33 0,7 3 0,-1-15 0,-6 21 0,0-1 0</inkml:trace>
  <inkml:trace contextRef="#ctx0" brushRef="#br0" timeOffset="71290">6138 8943 24575,'7'34'0,"-1"0"0,1 0 0,2 10 0,-2-4 0,-7 3 0,7-16 0,3-9 0,28-25 0,5-9 0,-18 8 0,10-8 0,1 0 0</inkml:trace>
  <inkml:trace contextRef="#ctx0" brushRef="#br0" timeOffset="71550">6403 8978 24575,'4'48'0,"0"0"0,0 0 0,0 0 0,-3-3 0,2-2 0,3-1 0,3 7 0,0-4 0,-2-14 0,-3-16 0,11 17 0</inkml:trace>
  <inkml:trace contextRef="#ctx0" brushRef="#br0" timeOffset="72190">6791 8943 24575,'-3'36'0,"-1"1"0,1-1 0,-15-2 0,7-3 0,36 9 0,5-5 0,-26-12 0,27-13 0,-19 20 0,-12 5 0,-21-16 0,-3-1 0,13 9 0,-2-3 0,-28-15 0,0-12 0,21-7 0,5 2 0</inkml:trace>
  <inkml:trace contextRef="#ctx0" brushRef="#br0" timeOffset="72523">6738 8978 24575,'49'-2'0,"0"0"0,1 0 0,-1 0 0,0 0 0,0 0 0,0 0 0,1 0 0,-1 0 0,0 0 0,0 0 0,3 0 0,2 0 0,-2 0 0,-1 0 0,-4 0 0,-5 1 0,-8-1 0,-7 2 0,12 0 0,-8 0 0</inkml:trace>
  <inkml:trace contextRef="#ctx0" brushRef="#br0" timeOffset="73043">7585 8907 24575,'-43'8'0,"5"18"0,11-13 0,-4 19 0,27-30 0,-12 6 0</inkml:trace>
  <inkml:trace contextRef="#ctx0" brushRef="#br0" timeOffset="73590">7497 9084 24575,'29'29'0,"-25"6"0,-7 10 0,-6-7 0,-5-15 0,-3 1 0,1 12 0,-2 11 0,0 5 0,1-2 0,1-10 0,-2 0 0,1-1 0,4 0 0,-2 7 0,5-2 0,9-11 0,26-1 0,10-31 0,13-10 0,3-6 0,-6-2 0,-9-3 0,-4-5 0,4-2 0,0 2 0,6-1 0,0-3 0,-3 0 0,-8-1 0,-5-9 0,-8-1 0,-3 3 0,-3-1 0,-5 2 0,-2 0 0,-10 7 0,-30 17 0,4-3 0,-11 30 0,33-11 0,1 12 0</inkml:trace>
  <inkml:trace contextRef="#ctx0" brushRef="#br0" timeOffset="75794">14958 12982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8:33:00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18133 6438 24575,'0'0'0</inkml:trace>
  <inkml:trace contextRef="#ctx0" brushRef="#br0" timeOffset="48731">12171 5909 24575,'0'32'0,"0"0"0,0 9 0,0 6 0,0 5 0,0 1-547,0-13 1,0 3 0,0 1 0,0 0 0,0-1 0,0-1-110,0 3 1,-1-2-1,1-1 1,0 1 0,1 0-1,0 4 1,1 4-1,-1-1 1,1-7 0,0-11 1983,0 4-1328,12-10 0,11-1 0,6-12 0,9-3 0,6-2 0,1 0 0,-4 0 0,2 0 0,2-1 0,1 1 0,2-2 0,0 0-5,-8-2 0,1-1 0,1-1 1,0 0-1,1 0 0,-1-1 0,1 1 1,-1-1 4,5 1 0,2 0 0,0-1 0,-1 0 0,-1 0 0,-2 0 0,-3-1 0,7 1 0,-5 0 0,1-2 0,5 0 0,-11 0 0,4-2 0,3 0 0,2-1 0,-1 1 0,-2-1 0,-4 1 0,-6 1 1092,10 0 0,-7 2 0,8-4-975,-11-1 1,4-1 0,4-2 0,3-1 0,1-1 0,1 0-1,-1-1 1,-2 1 0,-3 1-118,2-2 0,-3 1 0,0-1 0,-1 1 0,0-1 0,1-1 0,0 0 0,2-1 0,1-2 0,1 0 0,-1 0 0,0 0 0,1 0 0,-1 1 0,1 1 0,1 0 0,-1 0 0,1 1 0,-1 0 0,0 0 0,-2 1 0,4-1 0,0-1 0,-1 1 0,-1 1 0,-3 1 0,-4 1 0,7 1 0,-5 2 0,4-3 0,-7-1 0,4-2 0,1-1 0,2 0 0,-1 1 0,-3 1 0,7 1 0,-1 3 0,-1-1 0,3 0 0,-9 0 0,3-1 0,1 0 0,0 0 0,-1 0 0,-3 0 599,9-2 0,-4 0 0,0 0 0,4 3-599,-5 3 0,4 1 0,1 1 0,0 1 0,-3-1 0,-5 0 0,8-3 0,-5 0 0,3 1 0,-7 2 0,3 2 0,2-1 0,-3 1 0,-4 0 0,2-2 0,-5 0 0,-3 1 904,0 1 1,-3 0-905,-4-3 0,1 0 0,3 4 0,-1 0 0,10 0 0,-4 0 0,-20-25 0,-6-5 0,-7 9 0,-8-17 0,-4-11 0,2 8 0,0 0 0,-8 11 0,-7-4 0,7 8 0,10 6 0,-25-3 0,-2-3 0,1 13 0,-8 0 0,-6 2 0,5 4 0,-5 2 0,-3 0 0,-3 1 0,-1 0 0,2 0-469,5 0 1,-1 0 0,0 0 0,0 0 0,-1 1 0,-1 0 0,0 1 242,2 1 1,0 0 0,-1 1 0,0 1 0,-1-1 0,0 1 0,-1-1-1,0 0 226,4 0 0,-2 0 0,-1 0 0,-1 0 0,1 0 0,0 0 0,1 0 0,2 0 0,4 0 0,2 0-656,-6 0 1,5 0-1,3 0 1,-1 0 0,-4 0 467,1 0 1,-1 0 0,-2 0-1,-1 0 1,-1 0 0,1 0-1,1 0 188,0 0 0,0 0 0,0 0 0,0 0 0,1 0 0,1 0 0,2 0-56,-1 0 1,2 0-1,2 0 1,-3 0-1,-5 0 56,5 0 0,-5 0 0,-4 0 0,-2 0 0,-1 0 0,-1 0 0,3 0 0,2 0 0,4 0 0,5 0 0,-10 0 0,8 0 0,0 0 0,-4 0 0,0 0 0,-4 0 0,-2 0 0,0 0 0,1 0 0,4 0 0,-4 0 0,3 1 0,0-1 0,-3-1 0,7 0 0,-2 0 0,-1-1 0,-1 1 0,1-1 0,1 1 0,-3 1 0,2-1 0,-1 1 0,1 0 0,-1-1 546,6 0 0,-1 0 0,1-1 0,-1 1 0,-1 0 0,-1 0-518,2 0 0,-1 1 0,-1 0 1,-1 0-1,0 0 0,0 1 1,1-1-29,-2 0 0,-1 0 0,0 0 0,0 0 0,0 0 0,1 0 0,1 0 546,-2 0 0,1 0 0,1 0 0,0 0 0,0 0 0,1 0-13,-8 0 1,-1 0 0,1 0 0,6 0 0,9 0-534,8 0 0,3 0 263,-21 0 1,2 0-264,11 0 0,11 0 0,23 0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8:33:34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12841 5838 24575,'0'28'0,"0"-1"0,1 13 0,2 8 0,-1 3 0,0-6 0,-1-5 0,-1-4 0,1 4 0,1-1 0,1 3 0,0 3 0,1-1 0,0-2 0,0 2 0,0 0 0,1-2 0,-1-4 0,2 10 0,0-2 0,-1 2 0,0 3 0,1-3 0,2 3 0,-1-4 0,-5-4 0,0 0 0,7-6 0,3 0 0,-1-3 0,-5-5 0,-1-1 0,8 15 0,0-2 0,-3 1 0,-2-1 0,7-26 0,-11-13 0,12 22 0,-16-20 0,0 11 0,8-15 0,9-15 0,19 11 0,-7-20 0,7 18 0,0 3 0,-8-7 0,1 0 0,6-3 0,-3 4 0,11 3 0,-11-1 0,8-4 0,2 0 0,-1 1 0,-4 3 0,1 0 0,0 0 0,0 1 0,3-1 0,0 0 0,1 0 0,0-2 0,3-1 0,2-1 0,-3 0 0,-5 2 0,1 3 0,-2 1 0,-5-2 0,2-1 0,-3-1 0,2-4 0,3 1 0,0 5 0,7 2 0,1 1 0,-5-2 0,6-7 0,2 1 0,-8 6 0,6 2 0,4 2 0,2 0 0,1 0 0,-9 1 0,2 0 0,2 1 0,2 0 0,-1 0 0,-1 1 0,-3-2 0,-2 1-382,4-1 1,-5-1-1,-1 0 1,2 0 0,5 1 381,-6 0 0,5 1 0,2 0 0,2 0 0,0 0 0,0 1 0,-3-1 0,-3 0 0,-5 0 0,10 0 0,-4 0 0,-4 0 0,0 0 0,7 0 0,-1 0 0,4 0 0,-6 0 0,3 0 0,3 0 0,0 0 0,-2 0 0,-4 0 0,0 0 0,-1 0 0,0 0 0,-2 0 0,4 0 0,-2 0 0,1 0 0,0 0 0,-1 0 0,2 0 0,0 0 0,-4 0 0,-7 0 0,-2 0 0,-3 0 0,12 0 0,0 0 0,6 0 0,-8 0 0,-33-39 953,-7 12 1,-2-3-954,-2-10 0,-2-2 0,2-5 0,-4 0 0,-7 3 0,-5-1 0,3 6 0,-2-2 0,-1 0 0,1 4 0,-1 0 0,-1-1 0,1 4 0,-1-1 0,1 0 0,1 2 0,1 1 0,2 2 0,0 0 0,-3 0 0,1 0 0,1 4 0,1 2 0,2 3 0,-12-21 0,-9 7 0,13 14 0,5-4 0,-1 3 0,-9 8 0,-1-27 0,-16 29 0,21-4 0,-2 16 0,-15-8 0,22 6 0,-12-2 0,-7 1 0,0 2 0,-4 1 0,0 1 0,4-1 0,1 0 0,-5 0 0,-1 0 0,-6 0 0,-1 0 0,0 0 0,4 0-125,5 0 1,3 0-1,-1 0 1,-4 0 124,0-1 0,-3-1 0,-3 1 0,-1-1 0,3 1 0,4 0 0,-1 0 0,3 1 0,1 0 0,-4-1 0,3-2 0,-3-1 0,-1 0 0,0-1 0,0 1 0,2 0 0,-10 1 0,1 0 0,2 1 0,1-1 0,7-2 0,2 1 0,0-1 0,1 1 0,-8 0 0,1 2 0,0 0 0,-3 1 0,1 2 0,2-1 0,0 0 0,0 0 0,4 0 0,-6 0 0,1 0 0,7 0 0,2 0 0,4 0 0,-1 0 0,1 0 0,-7 0 0,5 0 0,11 0 0,-13 0 0,-10 0 0,10 0 0,15 0 0,-9 0 0,-5 0 0,1 0 0,3 0 498,10 0-498,-9 0 0,-3 0 0,-8 0 0,8 0 0,8 1 0,-1-2 0,-23-7 0,25 6 0,-17-6 0,16 8 0,13 0 0,-20 0 0,13 0 0,-9 0 0,3 0 0,15 0 0,-6 0 0,-9 0 0,3 0 0,-19 0 0,29 0 0,-19 0 0,12 0 0,-9 0 0,3 0 0,-1 0 0,-1 0 0,7 0 0,-3 0 0,5 8 0,6-6 0,-11 6 0,21-8 0,-14 0 0,14 0 0,-21 0 0,19 0 0,-20 0 0,22 0 0,-14 0 0,15 0 0,-23 0 0,12 0 0,-5 0 0,9 0 0,8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8:35:02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3797 9708 24575,'5'37'0,"1"-1"0,-1-10 0,-1 0 0,0 9 0,-1-2 0,4 3 0,-7-17 0,6 5 0,1 25 0,1-18 0,-3-2 0,-1-1 0,0-8 0,-2-1 0,0-7 0,5 23 0,-3-24 0,3 21 0</inkml:trace>
  <inkml:trace contextRef="#ctx0" brushRef="#br0" timeOffset="1435">3570 9739 24575,'-3'-10'0,"0"-13"0,15-21 0,4-3 0,-4 2 0,2-2 0,6 5 0,17 21 0,-13 13 0,6-1 0,1 2 0,8 5 0,6 0 0,-18 1 0,-2 2 0,4 1 0,7 0 0,-16 9 0,-5-3 0,2 7 0,0-6 0,-8-1 0,8 6 0,-9-7 0,5 4 0,-1 2 0,-2 6 0,5 7 0,-6-5 0,-3 7 0,-4 6 0,-2-2 0,-3-6 0,-4-1 0,-13 7 0,-4 4 0,-4-14 0,12-8 0,-4-2 0,12-8 0,-11 6 0,8-4 0,1-1 0,-5 7 0,10-8 0,-4 5 0,2-5 0,2 0 0,-1-2 0,5 0 0</inkml:trace>
  <inkml:trace contextRef="#ctx0" brushRef="#br0" timeOffset="2222">4387 9388 24575,'-5'23'0,"-1"11"0,0-3 0,0 6 0,1-4 0,0-4 0,1 2 0,0 13 0,0 7 0,1-8 0,3-16 0,0-3 0,-1 19 0,-1-2 0,2 0 0,-2-17 0,1 3 0,3 10 0,2 6 0,0-5 0,-3-10 0,1 1 0,3 10 0,2 5 0,0-7 0,3 2 0,10-7 0,-11-2 0,1-18 0,-8-6 0,4-2 0,-4-2 0,2 0 0</inkml:trace>
  <inkml:trace contextRef="#ctx0" brushRef="#br0" timeOffset="4513">4739 9696 24575,'-6'9'0,"-3"2"0,-2-3 0,-16 18 0,5-7 0,-4 8 0,7-7 0,13-10 0,-10 31 0,10-10 0,1-3 0,1 0 0,7 6 0,4-8 0,1-7 0,9 12 0,-8-15 0,9 15 0,-8-22 0,0 0 0,23-1 0,-15-6 0,24 2 0,-30-4 0,7 0 0,8-11 0,0-2 0,5 3 0,14-8 0,-2 0 0,-18 11 0,19-5 0,-38 10 0,7-1 0,-9 2 0,5-1 0,-8 1 0,-1 0 0</inkml:trace>
  <inkml:trace contextRef="#ctx0" brushRef="#br0" timeOffset="5505">5312 9513 24575,'6'40'0,"0"0"0,1 0 0,-1 0 0,-1-3 0,-2-2 0,2 4 0,2 6 0,1 6 0,0 0 0,-1-4 0,-1-4 0,0-3 0,-2-5 0,0-8 0,0-1 0,1 9 0,0-2 0,0 2 0,1-5 0,-3-16 0,0-4 0,-3-8 0</inkml:trace>
  <inkml:trace contextRef="#ctx0" brushRef="#br0" timeOffset="7454">5493 9762 24575,'16'46'0,"0"1"0,-5-12 0,1 2 0,-2-3 0,0 4 0,-1-3 0,1 1 0,-3-5 0,-5-12 0,1-5 0,3-1 0,-3-3 0,2-1 0,-13-34 0,1-4 0,1-5 0,-4-14 0,1-1 0,0 7 0,1 0 0,3 6 0,-1 0 0,2 4 0,-4-13 0,3 15 0,1 1 0,2 1 0,3 12 0,5 5 0,3-3 0,2 6 0,38 1 0,-12 10 0,-11-6 0,-1 7 0,2 31 0,-8 8 0,-10-10 0,6 8 0,-4-2 0,-14-22 0,6-3 0,-13 2 0,7 2 0,-6-5 0,3 4 0,29-33 0,-10 17 0,22-24 0,-8 19 0,7 1 0,2 2 0,6 0 0,-7-2 0,-1 5 0,-11 17 0,-4 2 0,-4-8 0,3 13 0,-3 1 0,-9-10 0,-2 9 0,-26 12 0,6-8 0,-1-10 0,0-2 0,1 3 0,8-6 0,-12 7 0,-2 0 0,5-7 0,-11 7 0,-1-3 0,4-16 0,-1 1 0,-7-4 0,21 0 0,-12 0 0,0 0 0,7 0 0,-7 0 0,12 2 0,5-2 0,-6-5 0,8 3 0,-4-4 0</inkml:trace>
  <inkml:trace contextRef="#ctx0" brushRef="#br0" timeOffset="8572">5962 9288 24575,'38'22'0,"-15"-8"0,1 10 0,5 10 0,-4-3 0,-7-9 0,0 1-648,11 19 0,-1-2 648,-7-10 422,-8-5-422,-2 13 0,-1 12 0,-2-7 0,-3-16 0,-1 1 0,2 10 0,2 9 0,-2-1 0,-3-11 0,-6-2 107,3 1 1,0 3-108,0-2 0,0-1 0,0-5 0,0 0 0,0 4 0,0 1 0,-4 4 0,-2-3 0,-1-5 0,1 2 0,-1-3 0,-2-15 0,-1 13 659,1-11-659,-1 5 0,5-13 0,-3-6 0,5 0 0,-2-2 0</inkml:trace>
  <inkml:trace contextRef="#ctx0" brushRef="#br0" timeOffset="18939">8754 7540 24575,'-38'0'0,"17"2"0,-16-2 0,-8 7 0,-4 4 0,6 4 0,0 0 0,8-7 0,-1-1 0,3 1 0,-8 6 0,11-1 0,21-8 0,-9-1 0,12 2 0,-3 2 0,-8 10 0,2 3 0,-6 11 0,10-9 0,1-2 0,1 11 0,2-13 0,1 12 0,1 3 0,-1 11 0,4-15 0,-3-2 0,-11-7 0,-1-2 0,4 18 0,-2-6 0,2 0 0,9 9 0,6-11 0,2-1 0,6-4 0,-4-8 0,6 11 0,-9-21 0,2 5 0,1 2 0,1-4 0,15 26 0,-15-24 0,13 15 0,-7-17 0,10 0 0,-5 2 0,3-4 0,-13-5 0,13 4 0,-10-5 0,13 3 0,-15-4 0,10 0 0,-11 0 0,11 0 0,-12 0 0,21 0 0,-16 0 0,12 0 0,7 0 0,-14 0 0,15 0 0,-21 0 0,7 0 0,11 0 0,-4 0 0,3 0 0,-14 0 0,24 0 0,-16-2 0,4-3 0,3-3 0,17-11 0,-9-3 0,-11 7 0,-2 1 0,-11 1 0,5-5 0,-11 8 0,0 3 0,0 0 0,-4 1 0,3-22 0,-4 15 0,7-26 0,-5 21 0,2-1 0,-4 4 0,2-10 0,-3 5 0,1-15 0,4 10 0,-5-1 0,5 3 0,-6-4 0,0 3 0,0 1 0,0-8 0,0 8 0,3-18 0,-2 16 0,2-4 0,-4 12 0,-12-21 0,4 15 0,-9-14 0,11 26 0,0 3 0,-9-8 0,3 6 0,-4-7 0,6 10 0,7 3 0,-14-9 0,6 3 0,-6-3 0,9 6 0,-5-9 0,7 9 0,-7-10 0,12 15 0,0 1 0</inkml:trace>
  <inkml:trace contextRef="#ctx0" brushRef="#br0" timeOffset="22052">4912 9489 24575,'-14'-2'0,"4"0"0,-4 2 0,-5 0 0,-4 0 0,0 0 0,-2 4 0,12-2 0,-4 5 0,-11 3 0,-2 1 0,4-2 0,-4 3 0,-1-1 0,-12 0 0,25-2 0,-24 11 0,33-10 0,-20 28 0,20-26 0,-8 18 0,-1 1 0,7-12 0,0 10 0,0 4 0,6-8 0,0-1 0,-1 20 0,6-1 0,11 6 0,2-5 0,-4-16 0,1 0 0,4 7 0,9 6 0,-6-14 0,-5-4 0,1 0 0,9 9 0,-12-12 0,5 5 0,3 3 0,9 5 0,-3-6 0,0-1 0,9-2 0,-8-13 0,10-3 0,-4-6 0,1 0 0,16 3 0,-16-4 0,-3-2 0,-15 1 0,4 0 0,-8 0 0,9-3 0,2-13 0,-2-2 0,2-3 0,0 1 0,-14 11 0,11-14 0,2-4 0,4-13 0,-7 14 0,0 1 0,0-19 0,-11 26 0,0-12 0,0-1 0,2 6 0,-1-4 0,-2-4 0,-2 3 0,-1 1 0,1-16 0,-3 15 0,0 1 0,0-9 0,0 16 0,0-14 0,-2 18 0,-2-22 0,-4 8 0,0-7 0,-2 7 0,4 18 0,-3-6 0,0 4 0,2 5 0,-3-8 0,2 11 0,-11-15 0,2 9 0,-14-9 0,15 14 0,-2 2 0,11 3 0,2 4 0,-2-4 0,1 2 0,2 0 0,0 0 0</inkml:trace>
  <inkml:trace contextRef="#ctx0" brushRef="#br0" timeOffset="24626">6902 10214 24575,'31'-4'0,"5"0"0,-26 4 0,27 0 0,-15 0 0,11 0 0,-1 0 0,-14 0 0,8 0 0,-10 2 0,-4 0 0,-3 0 0,0 0 0,-4-2 0,3 0 0,-5 0 0,0 0 0,-2 0 0</inkml:trace>
  <inkml:trace contextRef="#ctx0" brushRef="#br0" timeOffset="25656">6842 10553 24575,'49'0'0,"-15"-1"0,0-1 0,-1 0 0,-7-1 0,-1 0 0,-2-1 0,-5 1 0,2 0 0,-12 2 0,8 0 0,-9 1 0,7-2 0,1 1 0,5 0 0,-8 1 0,9 0 0,-12 0 0,14 0 0,-14 0 0,13 0 0,-12 0 0,7 0 0,-6 0 0,-1 0 0,-1 0 0,-4 0 0</inkml:trace>
  <inkml:trace contextRef="#ctx0" brushRef="#br0" timeOffset="27169">8335 9469 24575,'9'36'0,"1"0"0,-1-1 0,1 0 0,-2 2 0,-2-2 0,1 5 0,-2 1 0,-1-2 0,-1 4 0,-2-1 0,0-1 0,2-2 0,0-1 0,-1 0 0,-2-3 0,-1-1 0,2 0 0,1 1 0,2 0 0,0-5 0,4 13 0,-2-8 0,0-1 0,4-4 0,-7-10 0,1 6 0,-1-5 0,-3-16 0,0 2 0</inkml:trace>
  <inkml:trace contextRef="#ctx0" brushRef="#br0" timeOffset="28486">8081 9631 24575,'3'-46'0,"3"3"0,6 2 0,6 22 0,4 1 0,1-16 0,4 1 0,4 18 0,3 4 0,4-5 0,0 2 0,-13 7 0,0 1 0,2-4 0,1 1 0,1 6 0,-2 2 0,0-1 0,15 9 0,1 3 0,-12-2 0,-4 1 0,-2 2 0,1 5 0,-9 1 0,0 1 0,-3 16 0,-2 1 0,-3-6 0,-1 13 0,0 13 0,-1-7 0,-4-16 0,-2-1 0,-2 13 0,-2 4 0,-1-6 0,-1-14 0,-3-3 0,-7 12 0,-3-3 0,-4-4 0,-5 2 0,10-6 0,7-20 0,-9 9 0,-11-10 0,2-1 0,-10 8 0,15-3 0,5 2 0,-2 0 0,9-6 0,1 0 0,7-5 0</inkml:trace>
  <inkml:trace contextRef="#ctx0" brushRef="#br0" timeOffset="30168">9331 9312 24575,'-27'30'0,"8"-12"0,0-1 0,-3 3 0,1-1 0,4-1 0,9-5 0,-8 10 0,1 1 0,7-9 0,-9 21 0,-1 3 0,-1-3 0,5 1 0,-1 8 0,1-7 0,-3 4 0,4-3 0,3 0 0,6 1 0,3-15 0,7 9 0,2 8 0,0-6 0,1 5 0,5 3 0,1-2 0,-4-14 0,3 6 0,1 3 0,2 5 0,3 6 0,-3-3 0,-8-20 0,6 9 0,2 1 0,-3-7 0,0 8 0,1-1 0,3-4 0,-1 6 0,0-1 0,-2-10 0,-1 0 0,0-3 0,-6-14 0,1 4 0,-2-7 0,0 2 0,-3-4 0,-2-2 0,0 0 0</inkml:trace>
  <inkml:trace contextRef="#ctx0" brushRef="#br0" timeOffset="35625">9734 9790 24575,'12'41'0,"-1"-1"0,1 1 0,-3-9 0,-2-1 0,3 3 0,2 5 0,2 5 0,0-1 0,-3-7 0,-1-3 0,-1-1-781,4 13 1,2 5 0,-4-12 780,-4-15 749,7 21-749,-12-28 386,5 3-386,-9-37 0,9-9 0,6-8 0,-4 0 0,-6-1 0,-2-3 0,9-3 0,2-4 0,-5 7 0,-9 12 0,-2 2 0,1-19 0,2-1 603,0 15 0,1 1-603,1-12 0,1 2 0,6-6 0,7 18 0,-5 12 0,9-1 0,2-1 0,2 0 0,-2 3 0,3 1 0,0 5 0,1 4 0,18 3 0,-13 6 0,-2 3 0,6 9 0,-13 8 0,-8 8 0,-9-5 0,-5-2 0,-2 1 0,-2-1 0,-8 7 0,7-27 0,0-2 0,10-2 0,2-2 0,18 7 0,4 3 0,-1 1 0,-2 0 0,-1 1 0,-5 3 0,6 15 0,-13-6 0,-1 2 0,2-4 0,-1 1 0,-4 10 0,-3-1 0,-1-8 0,2 21 0,-5-4 0,-10-12 0,-4 0 0,-5 12 0,-7-10 0,-8-3 0,-11-11 0,-1-3 0,16 1 0,0-1 0,-4-4 0,-2-3 0,2-2 0,1-4 0,2-2 0,3 1 0,0 0 0,0 0 0,3 0 0,2-2 0,15 2 0,0-4 0,1-3 0,4 4 0,-2-4 0</inkml:trace>
  <inkml:trace contextRef="#ctx0" brushRef="#br0" timeOffset="36472">10865 9540 24575,'1'40'0,"-1"1"0,1 0 0,0-1 0,0 4 0,-1-3 0,0 5 0,1-5 0,0 5 0,0 1 0,0-1 0,-1-4 0,0 10 0,0-3 0,0-5 0,1 0 0,1-5 0,-1-8 0,1-1 0,1 16 0,1-12 0,-4 8 0,2-16 0,-2-11 0,2-7 0,-2 4 0,2-6 0,-2 0 0,0-5 0</inkml:trace>
  <inkml:trace contextRef="#ctx0" brushRef="#br0" timeOffset="37920">11529 9828 24575,'-45'2'0,"21"-1"0,-7 4 0,1 1 0,8 1 0,-9 4 0,8 1 0,0 1 0,-1-1 0,-17 14 0,18-7 0,4 25 0,-6-8 0,17-10 0,3-1 0,-1-6 0,4 7 0,2 2 0,-3 10 0,2-8 0,0 0 0,1 7 0,0-14 0,8 19 0,-4-23 0,5 7 0,4 0 0,15 3 0,6 8 0,-1-13 0,-5-6 0,7 0 0,-16-7 0,14 6 0,-3-12 0,-14-1 0,22-8 0,-1-5 0,-20 4 0,11-4 0,-2-1 0,-14 4 0,2-4 0,-3 3 0,6-8 0,-4-11 0,0 10 0,-4-6 0</inkml:trace>
  <inkml:trace contextRef="#ctx0" brushRef="#br0" timeOffset="39063">11913 9326 24575,'13'42'0,"1"-1"0,0 0 0,-1 2 0,1 1 0,1 2 0,2 2 0,-3-5 0,-3-9 0,-3-7 0,-3-6 0,-2 10 0,0 3 0,2 4 0,-3-3 0,-1 0 0,-1-5 0,1-4 0,1 2 0,-2 6 0,1 1 0,1-3 0,-1 1 0,-2 4 0,-1 1 0,1-3 0,-1-2 0,-1-8 0,-1-1 0,3 3 0,-1 0 0,-6 13 0,-2-4 0,4-8 0,-1 7 0,-4 1 0,-2-12 0,-3-2 0,-6 10 0,-1 1 0,3-4 0,-1-1 0,-4 1 0,2-5 0,9-13 0,-6 2 0,10-1 0,1 1 0,7-7 0,0-2 0</inkml:trace>
  <inkml:trace contextRef="#ctx0" brushRef="#br0" timeOffset="39834">12725 9961 24575,'-19'32'0,"-1"0"0,0 1 0,-5 7 0,-2 2 0,0-1 0,0-3 0,1-1 0,0 1 0,1 2 0,0 0 0,2-4 0,-2 1 0,5-4 0,1 9 0,13-25 0,3-9 0,2 1 0</inkml:trace>
  <inkml:trace contextRef="#ctx0" brushRef="#br0" timeOffset="40508">12364 10149 24575,'32'22'0,"0"0"0,-5 0 0,-1 2 0,3 4 0,0 1 0,-4 0 0,-3-5 0,-1-11 0,3 7 0,-7-12 0,7 10 0,0 2 0,-8-7 0,12 9 0,-2-1 0,-16-14 0,3 2 0,-2 0 0,-4-4 0,0 1 0,-5-4 0,0-2 0</inkml:trace>
  <inkml:trace contextRef="#ctx0" brushRef="#br0" timeOffset="41147">13259 9897 24575,'5'46'0,"-5"-10"0,4-2 0,1 6 0,0-2-1331,-4-5 1,0-1 1330,2 8 0,1 4 193,-3-5 0,0 6 0,-1-1 1,0-6-194,0-2 0,1-1 0,0 13 0,0 6 0,1-11 455,1-8-455,2-12 0,-2-2 0,-1-9 0</inkml:trace>
  <inkml:trace contextRef="#ctx0" brushRef="#br0" timeOffset="42296">13002 10003 24575,'3'-41'0,"3"7"0,4 18 0,11-2 0,3 7 0,1 0 0,18-9 0,-18 10 0,2 0 0,12-1 0,-1 3 0,-4 3 0,4-2 0,-3 2 0,-12 5 0,-7 4 0,19 24 0,-17-8 0,10 10 0,0 8 0,-15 7 0,-4 3 0,5-7 0,-3 1-372,-10 7 1,-4-5 371,-5-7 0,-6-10 0,-1-2 0,4-3 0,-12 20 0,14-32 0,-11 7 0,10-9 0,-19 10 0,21-13 743,-15 4-743,11-3 0,-3 0 0,5-2 0,6-2 0,3-2 0</inkml:trace>
  <inkml:trace contextRef="#ctx0" brushRef="#br0" timeOffset="43424">14031 9739 24575,'-42'12'0,"13"4"0,3 2 0,3 10 0,2-3 0,-1 6 0,1 10 0,1 5 0,2-5 0,3-10 0,0 1 0,-3 8 0,0 7 0,5 0 0,11 4 0,5 0 0,1-6 0,-4-14 0,1-1 0,3 18 0,1 6 0,2-11 0,6-13 0,-1-9 0,0 9 0,2 2 0,2-5 0,1 0 0,7 13 0,0 1 0,-4-9 0,-1-3 0,-2-7 0,-3-2 0,-2-2 0,11-1 0,-13-11 0,12 4 0,-14-10 0,1-6 0,-3 5 0,-3-4 0</inkml:trace>
  <inkml:trace contextRef="#ctx0" brushRef="#br0" timeOffset="45017">14366 10179 24575,'-45'8'0,"21"-3"0,-21 6 0,18 4 0,13-6 0,-9 5 0,-4 3 0,1 1 0,9-5 0,-14 11 0,3 2 0,22-12 0,-4 8 0,4 5 0,5-6 0,-3 6 0,8 0 0,3-9 0,4 6 0,5-2 0,-2-4 0,12 11 0,-15-15 0,9 5 0,-14-17 0,15 0 0,-3-2 0,20 0 0,-8-4 0,1 1 0,-8-3 0,-10 3 0,15-1 0,-16 4 0,17-2 0,-18 2 0,4-2 0,-5 2 0,9-5 0,-2 0 0,1 1 0,-3-3 0,-11 6 0,0-2 0</inkml:trace>
  <inkml:trace contextRef="#ctx0" brushRef="#br0" timeOffset="46038">14480 9875 24575,'18'28'0,"0"1"0,0 0 0,0 4 0,1 1 0,-2 0 0,-2-1 0,-1 0 0,-1-2 0,3 7 0,-2-2 0,-4-7 0,0-2 0,2 14 0,-1-2 0,0 4 0,-9-10 0,-1 5 0,0-2 0,1 3 0,-1 0 0,1-2 0,-1 2 0,0 0 0,-1-4 0,0 0 0,0-5 0,0 11 0,0 0 0,0-1 0,0 2 0,-11 1 0,-6 0 0,1-21 0,-4-1 0,10-19 0,3 0 0,0-2 0</inkml:trace>
  <inkml:trace contextRef="#ctx0" brushRef="#br0" timeOffset="48124">8467 11305 24575,'44'0'0,"0"0"0,1 0 0,-1 0 0,0 0 0,0 0 0,6 0 0,0 0 0,-1 0 0,-4 0 0,-7 0 0,-1 0 0,-1 0 0,-3 0 0,6-1 0,4 1 0,0 0 0,-1 1 0,2 0 0,1 0 0,0 1 0,0-1 0,0 1 0,2 0 0,0-1 0,1 1 0,-1 0 0,0 0-421,2 0 0,2 0 1,-1 1-1,-3 0 1,-6-1 420,-3 1 0,-5 0 0,1-1 168,-2 0 0,1-1 0,2-1-168,12 0 0,4 0 0,-1 0 0,-3 4 0,-1 1 0,1-1 0,1 0 0,0-1 0,-1 1-624,-4 1 1,-1 0 0,-5 0 623,-8-1 0,0-1-211,7-2 0,4-2 0,-1 1 211,9 3 0,2 1 0,-2-1 0,3 0 0,-4 1 693,-4 1 0,0 2-693,-4-1 0,5 1 0,1 0 0,-2-1 0,3 0 0,-1-2 0,2 1-820,-2 0 1,2 0 0,0 0 0,-2 0 788,-1-1 1,-2-1 0,-2 0 30,1 1 0,1 1 355,3-1 0,3 0 1,1 1-356,-12 1 0,0 0 0,1 1 0,0-1 0,2-1 0,1 0 0,0-1 0,-2 1-413,7 2 0,-1 0 1,-5 0 412,-6 0 0,1-1-243,0-1 0,6 0 0,1 0 0,-3-1 243,-2 0 0,-3 0 0,2-1 0,6 1 0,3 1 0,0-1 0,-4-1 0,-3-1 0,-2-1 0,-1 0 774,3-1 0,1 0 1,0 0-775,4 0 0,0 0 0,-1 0 0,-6 0 0,-2 0 0,4 0 104,0 0 0,5 0 0,2 0 1,1 0-1,-1 0-104,1 0 0,-1 0 0,1 0 0,0 0 0,-1 0 0,-3 0 0,0 0 0,-1 0 0,1 0 0,0 0 234,3 0 0,2 0 0,-1 0 0,-3 0 0,-8 0-234,2 0 0,-3 0 0,2 0 0,2 0 0,-3 0 0,-2 0 0,0 0 0,14 0 0,0 0 0,0 0 632,-1 0 1,-3 0-633,-8 0 926,12 0-926,-41 0 0,-2 0 0,-2 0 0</inkml:trace>
  <inkml:trace contextRef="#ctx0" brushRef="#br0" timeOffset="49251">10804 11890 24575,'10'41'0,"-8"-14"0,4 2 0,0 0 0,-5 7 0,0 0 0,0 0 0,-1-1 0,-1 6 0,2-3 0,1-19 0,0 17 0,1-23 0,-2 1 0,1-1 0,-1-1 0,5 22 0,-2-11 0,2 10 0,1 14 0,-4-11 0,1 4 0,-2-17 0,0-8 0,-2-9 0,2 14 0,-2-17 0,0 4 0</inkml:trace>
  <inkml:trace contextRef="#ctx0" brushRef="#br0" timeOffset="51183">10429 12100 24575,'6'-6'0,"17"-20"0,-6 6 0,-2-2 0,-1-2 0,1-4 0,-2-8 0,-6 17 0,8-13 0,9 12 0,3 2 0,6-13 0,7 11 0,1 4 0,-5 9 0,8-1 0,3 0 0,-18 5 0,0-1 0,11-1 0,0 0 0,-12 0 0,-1 2 0,9 4 0,-2 1 0,6-2 0,7 12 0,-3 3 0,-18-3 0,1 2 0,-2 0 0,-12-3 0,-1 9 0,-7-7 0,-1 5 0,-4-8 0,0 4 0,-8 12 0,-1 0 0,3-3 0,-7 10 0,-2-3 0,7-21 0,-5 9 0,-29 8 0,17-14 0,-1 0 0,1 1 0,2-5 0,-13 4 0,15-3 0,-13 4 0,18-9 0,-1 5 0,5-4 0,-3 6 0,-6 1 0,9-5 0,-6 4 0,10-9 0,-9 9 0,7-2 0,-6 4 0,3-1 0,2-6 0,-1 1 0,7-4 0,3-2 0</inkml:trace>
  <inkml:trace contextRef="#ctx0" brushRef="#br0" timeOffset="52225">11590 11844 24575,'-12'44'0,"-1"-1"0,1 0 0,-1 0 0,2 0 0,-1 4 0,0-2 0,2-3 0,3-9 0,3-7 0,2 1 0,-1 7 0,-1 11 0,0 3 0,1-3 0,0-9 0,3-7 0,0 0 0,-1 19 0,2 7 0,1-9 0,8-1 0,1-5 0,1-3 0,1-12 0,-1-8 0,0-2 0,-4-9 0,-7-6 0</inkml:trace>
  <inkml:trace contextRef="#ctx0" brushRef="#br0" timeOffset="55212">11734 12350 24575,'-1'45'0,"0"0"0,0 0 0,-1 0 0,1 2 0,0-4 0,0-4 0,2-4 0,0-7 0,-1-6 0,4-7 0,-4-4 0,4 5 0,-6-14 0,-1-19 0,-3-17 0,0-6 0,1 11 0,1-2 0,0-9 0,1-5 0,0 4 0,1 0 0,1 3 0,1 0 0,0 1 0,0 4 0,0 3 0,0-2 0,3 5 0,0-9 0,7 8 0,-3 2 0,18-15 0,-12 28 0,9-13 0,11 18 0,-5 5 0,10 1 0,2 0 0,7 2 0,-16 0 0,1 0 0,4 1 0,-3 0 0,-3 1 0,4 0 0,-1 5 0,-7 23 0,-13 12 0,-4-6 0,-24-2 0,-3-12 0,1-7 0,-3 12 0,10-17 0,-7 4 0,-5-2 0,-6 1 0,0-2 0,0-4 0,-2 1 0,-13 14 0,16-13 0,1 0 0,-2 8 0,5 0 0,12-8 0,-22 12 0,16-9 0,56-17 0,-25 6 0,20-9 0,5-3 0,-10 5 0,-2 1 0,13-5 0,5 4 0,-25 0 0,-9 5 0,4-4 0,5 4 0,-4-3 0,-8 4 0,-6 4 0,-8 0 0,26 23 0,-9-12 0,15 13 0,-20-17 0,3 5 0,-8-7 0,6 7 0,-6 6 0,1-4 0,-2 5 0,0-6 0,-2-8 0,0 11 0,-4-3 0,-1 4 0,-1-7 0,-9 12 0,9-15 0,-15 14 0,-1-15 0,1 0 0,-5-3 0,9-1 0,4-4 0,0 0 0,-2 2 0,-30-2 0,20 1 0,-19-2 0,8-1 0,24 0 0,-21 0 0,18 0 0,-10 0 0,-1 0 0,3 0 0,5 0 0,11 0 0,-4-1 0,9 0 0,0-1 0</inkml:trace>
  <inkml:trace contextRef="#ctx0" brushRef="#br0" timeOffset="56616">12385 11960 24575,'21'36'0,"0"-1"0,3 8 0,-3-2 0,-8-14 0,-1-1 0,0 2 0,-2-2 0,-5-1 0,2 10 0,-3 5 0,3-6 0,-7-5 0,3 0 0,1 1 0,-3 0 0,1 7 0,0 0 0,1-14 0,0 12 0,1 5 0,2-13 0,0 0 0,-3 4 0,1-1 0,5 5 0,-8-11 0,-5 1 0,0 5 0,-4-9 0,-5 7 0,-2-7 0,-1 6 0,5-12 0,-1-3 0,3 1 0,-5 1 0,2-1 0,5-7 0,-10 7 0,2-6 0,-8 7 0,9-8 0,-3 2 0,9-6 0,-1 2 0,7-4 0</inkml:trace>
  <inkml:trace contextRef="#ctx0" brushRef="#br0" timeOffset="111493">13429 8977 24575,'34'-4'0,"1"1"0,0-1 0,1 1 0,0 0 0,2-1 0,2-1 0,1-1 0,4 0 0,3 0-469,-7 2 1,4-1 0,3 1 0,1-1 0,-2 1 0,-3 0 0,-7 1-625,6-2 1,-7 1 0,5-1 436,3 1 1,5 0-1,3 0 1,-2 0 0,-4 1 725,6 1 1,-4 1 0,-3 0-71,-9 1 0,-2 0 0,4 0 0,-1-2 0,6 1 0,1-1 0,-2 0 0,-4 1 111,0-1 1,-5 1-1,1-1-111,3-1 0,1 0 0,-4 0 0,-1 1 0,3 0 0,3 0 0,10 0 0,5-1 0,1 1 0,-4 0 0,-9 1 0,-5 0 0,-6 1 0,6-1 0,5 0 0,10-1 0,3 0 0,-2-1 0,-9 1 0,-13 1 0,-6 0 0,0-2 0,-16 3 0</inkml:trace>
  <inkml:trace contextRef="#ctx0" brushRef="#br0" timeOffset="113095">9839 12391 24575,'12'-2'0,"17"0"0,14 0 0,5 0 0,-5 1 0,2-2 0,8 1-274,-21 1 1,6 0 0,6 0 0,5 0 0,2 0 0,3 0 0,0 0 0,-1 0 0,-1 1 0,-4-1 0,-4 0 0,-6 0-547,16 0 1,-11 0 0,2 0 0,12 0 626,-23 0 0,5-1 0,4 1 1,3-1-1,4 1 0,2-1 0,1 0 1,2 0-1,0 0 0,-1 0 0,0 0 1,-2 0-1,-2-1 0,-2 1 0,-5 0 1,-3 0-1,-5 0-129,16-2 0,-9 1 1,-4-1-1,1 0 0,8 0 322,-5 1 0,5-1 0,4 0 0,2 0 0,1 0 0,-1 0 0,-1 0 0,-4 0 0,-6 0 0,-6 1 683,11-3 1,-9 0 0,3 0-684,-2 1 0,5-1 0,0 0 0,-2 1 0,-7 0 0,6 1 0,-1-1 0,10-1 0,5-2 0,-18 4 0,-25 4 819,-2 0 0,-4 0 0,-1 0 0</inkml:trace>
  <inkml:trace contextRef="#ctx0" brushRef="#br0" timeOffset="121308">7227 7463 24575,'-1'35'0,"0"-1"0,-1 1 0,0-2 0,0 0 0,0 2 0,2 10 0,1 3 0,-3 0 0,-2-11 0,-2 1 0,0 0 0,1 0 0,3 11 0,2 0 0,-2 0-820,-4-9 1,-1 1 0,-1-1 0,3-3-820,4 14 1,0-2 1617,-1-15 0,-2 1 0,3 1 514,3 11 1,3 1 0,-1-5-494,-3-10 0,1 0 0,2 3 0,0 2 0,-1-11 0,-3-17 1148,4 9-1148,-2-11 0,2 7 0,-2-9 3276,22-2-2999,15-2-277,-13-1 0,1 0 217,3-1 1,3 0-218,3 0 0,3 0 0,-4 0 0,-9 0 0,1 0 0,6 0 0,7-1 0,2 1 0,-1 1 0,0 0 0,0 2 0,-1-1 0,0 0 0,3-2 0,0 0 0,3 2 0,-1 1 0,4 1 0,2 2 0,-1-1 0,-3-1 0,2-1 0,-3 0 0,-1-1 0,0 1-820,-5 1 1,-1 0 0,0 1 0,0-2 695,3 0 1,1-1 0,-1 0-1,-3-1-109,2-1 1,-3 0 0,-1 0 232,12 0 0,1 0 0,-2 0 0,3 0 0,-5 0 0,-9 0 0,0 0 0,4 0 0,4 0 0,-4 0 0,-3 0 0,-1 0 0,12 0 0,0 0 0,-19 0 0,-2 0 0,5 0 0,-2 0 3276,15 0-3108,-9 0 1,-1 0-169,-3 0 855,-3 0-855,12 0 0,3 0 0,5-3 0,-20 1 0,-2-20 0,-21 14 0,18-23 0,-17 20 0,4-15 0,1-3 0,0-2 0,-3-16 0,3 13 0,-1-4 0,-6 0 0,-2-3 0,0 3 0,2-1 0,1-2 0,-2-3 0,0-7 0,-1-1 0,1 5 0,-2 6 0,0 4 0,-1-2 0,0-3 0,0-2 0,0 0 0,-1 5 0,-1-5 0,0-1 0,2 0 0,1-8 0,-1 0 0,0 9 0,-1 7 0,1 1 0,2-9 0,1-10 0,0 2 0,-1 12 0,-1-2 0,1 8 0,1 4 0,-5 20 0,-4 5 0,-16 2 0,-5 2 0,-12 2 0,-12 0 0,-1 0 0,3-1 0,-1 0 0,-3-1-656,9 1 1,-4 1-1,-1-1 1,1 0 0,3-1 112,0 1 1,2-1-1,1-1 1,0 0 542,-6-2 0,0-1 0,-3 0 0,10 2 0,-3-1 0,-2 0 0,3 1 0,2-1 0,-2-2 0,3 0 0,-7 1 0,6 2 0,-6 0 0,-4 1 0,-1 0 0,-1 0 0,3 1 0,4 0 0,0 0 0,3 1 0,2 0 0,-1 1 0,0-1 0,-3 0 0,-1 0 0,0 0 0,1 1 0,2-1 0,1 1 0,0-1 0,3 1 0,1 1-497,-4 1 0,3 0 0,4 0 497,7 0 0,0 0 0,-7 1 0,-4 1 0,7 1 0,-1 5 0,6-2 0,-3 0 3276,14-4-1645,-21 3 400,12 0-2031,-9-3 0,23 0 0,-15 0 0,15-1 0,-15 2 0,-6-1 0,1-1 0,9 3 0,-14-3 0,4 1 0,25-3 0,-7-1 0,9 0 0,-3 0 0</inkml:trace>
  <inkml:trace contextRef="#ctx0" brushRef="#br0" timeOffset="122423">7178 7739 24575,'-38'0'0,"1"0"0,-1 0 0,7 2 0,0 0 0,-16-2 0,-7 0 0,5 1-616,10 1 1,-2 0 615,-2-2 0,-9 0 0,0 0 0,3 0-570,5-1 1,3 1-1,-7 1 570,8-1 0,-7 1 0,-4-1 0,-1 1 0,0 0 0,4-1 0,4 1-820,-2-1 1,4 0 0,1 1 0,-3-1 650,-1 1 0,-3 0 0,0 0 1,2 0-1,4-1 169,-2 0 0,5 0 0,0 0-593,0 1 1,0 1 0,2-1 592,-4 0 0,-1-1-222,0 1 1,-2-1 0,6 0 221,-9-5 488,17 2 0,6-2-488,18-1 3276,-11-10-2770,15 44 1,2 10-507,-12-11 0,10 15 0,5 14 0,-2-5 0,-4-10 0,-1 0 826,2 2 1,-1 4-1,0-5-826,-1-6 0,-1-4 0,2-3 0,-1-5 439,3-9 1,0-13-1,0 0 1</inkml:trace>
  <inkml:trace contextRef="#ctx0" brushRef="#br0" timeOffset="125061">5339 8693 24575,'-41'0'0,"-1"0"0,1 0 0,0 0 0,2 1 0,1 0 0,-1 0 0,-2 0-332,-4 0 0,-1-1 0,-2 0 0,-3 0 1,-1 0 331,11 1 0,-1-1 0,-1 0 0,-2 0 0,0 0 0,0 1 0,0 0 0,0 0 0,-2 1 0,1 1 0,-1 0 0,-1 0 0,1 0 0,-1 0 0,0 1 0,-1-1-115,4-1 0,-1 1 0,-1-1 1,1 0-1,-1 1 0,0-1 1,-1 2-1,0-1 0,0 2 115,-1 1 0,-2 0 0,-1 2 0,-1 0 0,1 0 0,0 0 0,2 1 0,2-1 0,3 0 0,4-1 127,-8 0 1,6-2 0,2 1-1,1 2 1,-3 5-128,-1 6 0,-3 4 0,-3 4 0,2 1 0,4 0 0,5-4 0,9-4 0,2-2 0,5 3 0,-6 21 0,0 9 0,13-14 0,18-22 0,11 22 0,9 15 0,-7-3 0,-12-1 0,0 0-70,8-8 1,5 4 0,0 0-1,-6-2 70,-7-3 0,-5-2 0,2 4 0,3 0 0,1 4 0,1 3 0,1 0 0,1-1 0,0-4 0,1 0 0,1-1 0,0 2 0,-2 0 0,-2-1 0,-2 3 0,0 0 0,0-1 0,1-2 0,0-5-103,6 12 0,2-6 0,-5-5 103,-6-6 0,-2-5 0,1 7 0,0-12 0,4 9 0,7-16 1054,1 0-1054,12 1 0,11 1 0,3-4 0,7 0 0,3 0 0,-2-1 0,-5-1 0,-1-1 0,2 0 0,3 0-200,-5-2 0,3 1 0,3 0 0,1-1 0,-2 0 0,-1-1 0,-4-1 200,5-1 0,-3-1 0,-2 0 0,1-1 0,6 1 0,0 0 0,0-1 0,-6-1 0,7 0 0,2-2-469,-14 0 1,6-1 0,5 0 0,1 0 0,0 0 0,-4-1 0,-6 1-371,6 0 0,-5 0 0,8 0 474,-8 0 1,9 0 0,6 0 0,3 0 0,0 0 0,0 0 0,-5 0 0,-6 0 0,-8 0 164,-1 0 1,-7 0-1,5 0 91,5 0 1,8 0 0,3 0 0,-1 0 0,-3 0 0,-10 0 108,7 0 0,-4 0 0,-4 0 0,2 0 0,-3 0 0,-3 0 0,2 0 0,9 0 0,8 0 0,1 0 0,-7 0 0,-4 0 0,2 0 0,-4 0 0,11 0 0,3 0 0,1 0 0,-5 0 0,-11 0 0,1 0 0,-2 0 232,5 0 0,9 0 0,-2 0 0,-7 0-232,-8 0 0,-2 0 0,14 0 0,-3 0 0,0 0 1638,-11 0 0,0 0-901,8 0 901,-10 0 0,-4 0 1086,-9 0-1085,-5-1-1639,1-10 726,6-7-726,8-13 0,0-7 0,-7 4 0,5-11 0,-1-2 0,-4 2 0,-5 1 0,-3 1 0,2-4-547,-2 10 1,2-5 0,1-1 0,-1 0 0,-2 2 0,-4 3-120,-3-10 1,-5 4 0,-1 1 665,-1 0 0,-1 0 0,-2-2 0,-3 4 0,-2-4 0,-2 0 0,1 1 0,2 4 0,1-2 0,2 4 0,-2-4 0,0 5 0,-1-3 0,-1-1 0,1 0 0,1 3 0,0-14 0,2 2 0,0 6 0,0 6 0,0 1 0,0-3 0,-1-2 0,1 8 0,-2 2 0,0 12 0,3 9 0,-4-4 3276,3-1-1279,4 6-1997,-6-11 0,3 9 0,-8-9 0,-2 0 0,4 4 0,-7-15 0,-2 1 0,-8 15 0,8-8 0,-22 18 0,-11 5 0,17-2 0,0 0 0,-2 0 0,-5 0 0,-1 2 0,-5-1-89,9-1 1,-4 1 0,-2-1 0,-2 0 0,2 0-1,1 1 89,-1 2 0,0-1 0,2 2 0,-1-1 0,1 0 0,0 1 0,-1 1 0,2-1 0,0 0 0,3-3 0,-5-4 0,1-2 0,5 0 0,13 1 0,11 2 0,8-24 0</inkml:trace>
  <inkml:trace contextRef="#ctx0" brushRef="#br0" timeOffset="126479">17702 9997 24575,'-6'49'0,"5"-8"0,-2-2 0,-1 9 0,1-2 0,2-9 0,1-1 0,0 4 0,-1 3 0,0 6 0,0-2 0,1-4 0,0 9 0,0-4-494,0 3 0,0-9 494,0-21 324,0 5-324,0-7 0,0 1 0,0-11 0</inkml:trace>
  <inkml:trace contextRef="#ctx0" brushRef="#br0" timeOffset="127411">17404 9981 24575,'23'-12'0,"1"1"0,13-6 0,7-1 0,-2 1 0,6-2 0,1 0 0,-1 3 0,-10 5 0,-1 1 0,0 2 0,0-1 0,2-2 0,2-1 0,-2 2 0,-3 7 0,15 14 0,-11 6 0,-11-1 0,-14 22 0,-5 16 0,-8-7 0,-9-16 0,-4-1-785,3 15 1,-1 7-1,-3-9 785,-1-19 0,-6-2 140,-10 6 1,-9 5-1,-1-1 1,8-5-141,8-4 0,-1-1 0,-6 3 0,-7 5 0,2-5 0,9-11 0,9-16 0,8-6 0,-1 1 0,9 9 0</inkml:trace>
  <inkml:trace contextRef="#ctx0" brushRef="#br0" timeOffset="128204">18407 9777 24575,'-28'30'0,"15"0"0,-1 13 0,1 5 0,1 0 0,2-7 0,-1-6 0,2-2 0,1 6 0,1-4 0,0 7 0,-1 6 0,1 2 0,0 2 0,0-1 0,2-2 0,1-5 0,1-7 0,3 14 0,3-8 0,1 4 0,-3 0 0,-1 6 0,1 0 0,2-2 0,4-9 0,7-5 0,3-6 0,-1-4 0,-2-2 0,0-2 0,2 4 0,-1-6 0,-5-11 0,-6-6 0,0 0 0</inkml:trace>
  <inkml:trace contextRef="#ctx0" brushRef="#br0" timeOffset="128717">18455 10356 24575,'8'46'0,"1"0"0,-5-1 0,-2 4 0,1 0 0,2-2 0,1 1 0,-1-1 0,-2 4 0,0-1 0,-2-5 0,-1-12 0,1-3 0,5 17 0,-5-9 0,2-19 0,-3-17 0</inkml:trace>
  <inkml:trace contextRef="#ctx0" brushRef="#br0" timeOffset="130291">18391 10397 24575,'42'-19'0,"0"0"0,-23-10 0,-1 4 0,21 15 0,-46-16 0,16 24 0,3 12 0,8 13 0,0 7 0,-12-4 0,-2 3 0,7 18 0,-5 0 0,-11-21 0,-3-2 0,-9 18 0,-3-7 0,9-19 0,-7 9 0,19-29 0,4-1 0,23-19 0,5 12 0,10-6 0,-10 15 0,0 3 0,10 5 0,-19-2 0,0 1 0,3 5 0,-5 2 0,-4 9 0,0-4 0,-2 2 0,-9 18 0,-6-3 0,1-2 0,-1-1 0,-2-6 0,-1 11 0,-4-1 0,-11-12 0,0 11 0,-2-14 0,29 9 0,14 8 0,-7-6 0,-14-2 0,11 3 0,6 5 0,-14-13 0,-29-21 0,-1-2 0,-9 0 0,-2 4 0,6-3 0,-2 2 0,19-3 0,-11-16 0,13 12 0,-6-12 0</inkml:trace>
  <inkml:trace contextRef="#ctx0" brushRef="#br0" timeOffset="131004">19133 10213 24575,'15'10'0,"-7"18"0,-3 16 0,-1 3 0,2-8 0,2-7 0,1 1-702,-4 6 0,-1 9 1,0-3-1,-2-11 702,-3-9 890,-1-5-890,2 22 0,3 4 77,0-18 0,1-1 0,-2 15 0,0-4 0,4-12 0</inkml:trace>
  <inkml:trace contextRef="#ctx0" brushRef="#br0" timeOffset="131819">19601 10293 24575,'-5'45'0,"-1"0"0,0 0 0,0 0 0,0 0 0,0 0 0,1 2 0,1-2 0,-1-3 0,-2-1 0,-6 9 0,-3-2 0,1-9 0,-4 4 0,14-34 0,-1 5 0,5-12 0</inkml:trace>
  <inkml:trace contextRef="#ctx0" brushRef="#br0" timeOffset="132506">19542 10356 24575,'6'30'0,"21"12"0,-11-6 0,-58-27 0,43 17 0,9 5 0,1 13 0,-5-20 0,3 13 0,-4-20 0,-3-12 0,2 19 0,-1-16 0,1 11 0,-2-17 0</inkml:trace>
  <inkml:trace contextRef="#ctx0" brushRef="#br0" timeOffset="134178">19618 10253 24575,'29'37'0,"0"0"0,0-1 0,0 1 0,-1 0 0,1 2 0,-4-7 0,4 6 0,3 4 0,0-1 0,-1-1 0,-3-6 0,5 4 0,-3-4 0,1 2 0,-3-1 0,2 4 0,-1-1 0,-3-5 0,11 5 0,-8-5 0,-7 4 0,-22-32 0,-7-5 0</inkml:trace>
  <inkml:trace contextRef="#ctx0" brushRef="#br0" timeOffset="135326">19505 10657 24575,'36'-2'0,"1"0"0,-1 0 0,16-2 0,-9 0 0,-22 1 0,9-6 0,-1 3 0,-5-3 0,-4 7 0,-5-3 0,-8 4 0,6-5 0,-9 6 0,-2-2 0</inkml:trace>
  <inkml:trace contextRef="#ctx0" brushRef="#br0" timeOffset="136396">19841 9366 24575,'31'36'0,"0"-1"0,0 0 0,0 0 0,0-1 0,1 5 0,-5-1 0,1 3 0,0 3 0,0-1 0,-3-4 0,-3-5 0,-2-2 0,0-1 0,1 3-296,1 2 1,2 3 0,1 1 0,-2-1 0,-2-1 295,-3-1 0,-1-2 0,-1 1 0,0 1 0,1 3 0,1 1 0,-1 2 0,0-1 0,0-2 0,-1-1 0,0-2 0,0 1 0,-2 1 0,0 0 0,1 3 0,-2 0 0,-1-3 0,-5-6 0,-2-1 0,-4-1 159,0 4 1,-2 3 0,1 0-160,0 11 0,0-1 0,-2 0 0,-2-3 122,3-14 1,-2-4-123,-9-4 0,3-7 0,-3 7 0,-6 1 0,0 1 0,1-3 0,1 1 0,1-6 0,12-15 0</inkml:trace>
  <inkml:trace contextRef="#ctx0" brushRef="#br0" timeOffset="137106">20791 9995 24575,'7'44'0,"-1"0"0,1-1 0,0 1 0,0 5 0,0 2 0,0-2 0,-1-5 0,0 3 0,-1-5 0,1 2 0,-1-1 0,1 2 0,-1-2 0,0-5 0,1 3 0,-1-12 0,-5-20 0,3 1 0,-2-1 0,1 0 0,-2-3 0,0-2 0,0 0 0</inkml:trace>
  <inkml:trace contextRef="#ctx0" brushRef="#br0" timeOffset="138104">20718 10074 24575,'28'-30'0,"2"5"0,7-7 0,-4 16 0,3 3 0,-12 4 0,0 1 0,14-3 0,-1 0 0,5-1 0,-15 5 0,20 4 0,-28 3 0,29 0 0,-28 3 0,25 8 0,-23-4 0,15 9 0,-30-11 0,0 3 0,2 1 0,2 11 0,-3 11 0,-1 5 0,-2-8 0,-1 1 0,1 17 0,-1-1 0,-4-19 0,1-2 0,2 18 0,-11-12 0,-2-1 0,-4 6 0,2-12 0,-3-1 0,-20 2 0,0-16 0,-2-2 0,12 1 0,0 1 0,-15-1 0,3-1 0,19-3 0,1 0 0,13-3 0,2 0 0</inkml:trace>
  <inkml:trace contextRef="#ctx0" brushRef="#br0" timeOffset="139018">21639 9818 24575,'-6'31'0,"2"-7"0,-5 6 0,3-6 0,-6 18 0,-3 12 0,2-6 0,7-17 0,0-1 0,-4 3 0,-2 4 0,2 1 0,4 0 0,9 5 0,7 0 0,0-3 0,0-7 0,1-1 0,0 1 0,0 11 0,-1 2 0,1-4 0,3-5 0,0-5 0,-1 10 0,2-5 0,0 5 0,-2-13 0,-7-21 0,-3-3 0,0 0 0</inkml:trace>
  <inkml:trace contextRef="#ctx0" brushRef="#br0" timeOffset="140488">21786 10114 24575,'-9'6'0,"4"-3"0,3 26 0,2-5 0,1 18 0,1 13 0,-1-3 0,-1-11 0,1 1 0,-1 1 0,1 7 0,0 0 0,0-10 0,0-10 0,0-3 0,2 17 0,-2-16 0,-4-36 0,-1 9 0,-3-27 0,0 6 0,7 9 0,0-36 0,0 20 0,-1-4 0,0-8 0,1 4 0,1 6 0,1 1 0,-3-15 0,0 3 0,8 1 0,-3 7 0,0 18 0,6-9 0,-4 17 0,2 2 0,1 2 0,4 2 0,-2 0 0,6 5 0,19 16 0,-18-8 0,4 3 0,0 2 0,-11 11 0,11 11 0,-14-5 0,-2 1 0,1-11 0,-1 0 0,-1 7 0,1-1 0,7 12 0,-5-2 0,5 4 0,-11-15 0,1-4 0,-3-13 0,0-4 0,-4-2 0,4-4 0,-4-2 0</inkml:trace>
  <inkml:trace contextRef="#ctx0" brushRef="#br0" timeOffset="141088">21784 10594 24575,'10'-2'0,"18"0"0,6 0 0,-6-1 0,1-1 0,4 2 0,0 0 0,6-3 0</inkml:trace>
  <inkml:trace contextRef="#ctx0" brushRef="#br0" timeOffset="142004">21983 9798 24575,'22'24'0,"0"-1"0,-7 0 0,0 0 0,7 9 0,-1 3 0,-5 8 0,-5-1 0,-5 2 0,-1-2 0,2 8 0,0 0 0,-1-8 0,1-1 0,-1 3 0,0 0 0,-1 2 0,0 2 0,-1-1 0,1-1 0,-1 1 0,0-2 0,0-4 0,-1-5 0,-1-3 0,0-1 0,-1 19 0,-3-7 0,-5-10 0,6-8 0,-10 8 0,8-24 0,-9 4 0,-5-1 0,7-6 0,-6 6 0,12-7 0,2-2 0,0 0 0</inkml:trace>
  <inkml:trace contextRef="#ctx0" brushRef="#br0" timeOffset="143437">22531 10430 24575,'31'30'0,"1"-1"0,0 1 0,-5-4 0,0 0 0,0-3 0,11 2 0,-3-3 0,-9-4 0,-1 0 0,1-2 0,0-1 0,-4 2 0,-5-2 0,-7-8 0,11 10 0,-14-12 0,-2 0 0,-10 7 0,-18 0 0,-4 5 0,-13 2 0,-3 1 0,15-6 0,1 0-282,-12 6 1,2-1 281,-2 0 0,14 8 0,11-13 0,-10 21 0,8-16 0,-7 13 0,10-16 563,-2 3-563,11-16 0,-18 12 0,11-7 0,-8 5 0,13-10 0</inkml:trace>
  <inkml:trace contextRef="#ctx0" brushRef="#br0" timeOffset="144478">19601 12290 24575,'10'32'0,"1"0"0,0 0 0,1 8 0,0 1 0,-5-5 0,0 2 0,-2-4 0,0-9 0,-1 0 0,0 10 0,0 6 0,1-4 0,1-3 0,-1-3 0,-2-2 0,1-1 0,4 19 0,-6-35 0,0-6 0,-2 0 0,2-2 0</inkml:trace>
  <inkml:trace contextRef="#ctx0" brushRef="#br0" timeOffset="145514">19318 12238 24575,'43'-20'0,"-1"-1"0,1 1 0,0 0 0,-7-9 0,-1 4 0,10 12 0,4 4 0,-13 6 0,-18 5 0,19 6 0,-4 11 0,-15 2 0,-7 13 0,-2-3 0,-11-1 0,5-8 0,-25 9 0,-13-36 0,-4-2 0,-2 26 0,4-27 0,5 3 0,22 28 0,-3 4 0,-5 6 0,3-9 0,5-6 0,2-9 0,-7 24 0,11-15 0,-9 17 0,15-24 0,-2-9 0,2 0 0</inkml:trace>
  <inkml:trace contextRef="#ctx0" brushRef="#br0" timeOffset="148289">20053 11986 24575,'-18'40'0,"-1"0"0,-3-1 0,8-5 0,0 7 0,3 1 0,0 3 0,2-4 0,4-10 0,0-1 0,-4 11 0,-2 5 0,3-5 0,6-5 0,2-3 0,-2-8 0,1 1 0,-1 10 0,2 3 0,3 11 0,2-4 0,-1-9 0,0-4 0,3 2 0,7-7 0,0-4 0,3 2 0,1 4 0,1 0 0,7-1 0,-10-10 0,0-1 0,-14-16 0</inkml:trace>
  <inkml:trace contextRef="#ctx0" brushRef="#br0" timeOffset="149646">20251 12364 24575,'-6'-2'0,"-1"0"0,-2 4 0,1 0 0,-19 18 0,8 0 0,-9 3 0,14-8 0,-6 16 0,10-15 0,-10 18 0,14-22 0,6 34 0,0-30 0,5 33 0,8-25 0,-4-6 0,11 19 0,3 1 0,-2-12 0,-5 3 0,4-2 0,11-12 0,0-7 0,-3-2 0,3 2 0,0-1 0,-11-7 0,17-15 0,-15 5 0,15-11 0,-7-11 0,-17 20 0,10-14 0,-19 22 0,-2 2 0,0 0 0</inkml:trace>
  <inkml:trace contextRef="#ctx0" brushRef="#br0" timeOffset="150693">20693 12359 24575,'5'26'0,"0"0"0,6 14 0,-8-14 0,3-9 0,1 30 0,-3-29 0,6 31 0,-10-40 0,2 7 0,-2 4 0,0-7 0,0 7 0,0-15 0,0 6 0,0-5 0,0 0 0,0-2 0,0-2 0</inkml:trace>
  <inkml:trace contextRef="#ctx0" brushRef="#br0" timeOffset="155688">20027 12285 24575,'34'-16'0,"0"-1"0,0 1 0,-9 3 0,0 2 0,11 0 0,6 0 0,-9 6 0,-11 8 0,23 1 0,-8 26 0,-22 10 0,0-11 0,-2 1 0,-11 13 0,-9-12 0,-3-4 0,1-8 0,-10 19 0,4-26 0,43-7 0,-14 2 0,10-4 0,3 0 0,6 10 0,-12 0 0,5 18 0,-18-19 0,7 14 0,-9-12 0,7 33 0,-7-25 0,-1 9 0,-2 1 0,-5-11 0,0 10 0,-4-15 0,0-8 0,0-4 0,-21 3 0,-3-1 0,11-4 0,-18 6 0,3-1 0,25-6 0,-14 6 0,17-7 0,-7 2 0,6 0 0,-8 0 0,10 2 0,-7 0 0,7-2 0,-3 1 0,5-2 0,-1 2 0,-2-2 0,-2 0 0,-5-8 0,4 2 0,-5-14 0,0-4 0,2-1 0,-4-18 0,-1-2 0,4 8 0,4 4 0,1 3 0,2 10 0,-11-27 0,5 12 0,4 8 0,-1 0 0,-2-7 0,8 18 0,-2 2 0,4 5 0,0 0 0,1-2 0,-2 0 0,1-3 0,0 4 0,1-2 0,0 9 0,0 0 0</inkml:trace>
  <inkml:trace contextRef="#ctx0" brushRef="#br0" timeOffset="157276">20996 12327 24575,'-26'16'0,"1"0"0,8-5 0,-7 5 0,4 4 0,16 15 0,2-21 0,-2 26 0,6-22 0,0 0 0,2-2 0,0-5 0,4 15 0,-1-12 0,1 12 0,1-15 0,7 8 0,-6-8 0,4 7 0,-1-4 0,-7-8 0,11 9 0,10-9 0,0-3 0,-6 1 0,9 0 0,-4-1 0,-19-5 0,25-2 0,-21 0 0,18-1 0,3-14 0,-18 11 0,17-13 0,-25 15 0,2-6 0,-5 4 0,2-5 0,-5 7 0,0 4 0,0 0 0</inkml:trace>
  <inkml:trace contextRef="#ctx0" brushRef="#br0" timeOffset="158180">21211 12051 24575,'32'37'0,"-1"0"0,1-1 0,-4-4 0,-1-1 0,-7-6 0,-6-1 0,-2 17 0,-3 8 0,-10-16 0,-4 1 0,3-1 0,6 3 0,2 0 0,-4-2 0,-9 12 0,-1-10 0,8-20 0,0 20 0,-5-5 0,-2 1 0,3 6 0,-1-10 0,-4 0 0,-12-7 0,0-4 0,7 2 0,-8 0 0,2-1 0,16-13 0,-2-6 0,4 2 0,-2-5 0</inkml:trace>
  <inkml:trace contextRef="#ctx0" brushRef="#br0" timeOffset="158812">21661 12311 24575,'-14'46'0,"1"-9"0,-2-2 0,0-12 0,0 0 0,2 11 0,0-1 0,-12 3 0,21-7 0,-5-8 0,-7 17 0,10-17 0,-9 14 0,13-23 0,0-8 0,0-1 0</inkml:trace>
  <inkml:trace contextRef="#ctx0" brushRef="#br0" timeOffset="159703">21484 12489 24575,'-3'13'0,"-10"7"0,18 16 0,-12-11 0,37 15 0,-22-29 0,7 7 0,-4-3 0,1 2 0,5 1 0,2 2 0,7 4 0,11 6 0,-21-19 0,-4-5 0,-3 0 0,-2-2 0,3 4 0,-4-2 0,-2-2 0,-3-2 0</inkml:trace>
  <inkml:trace contextRef="#ctx0" brushRef="#br0" timeOffset="160401">21906 12279 24575,'17'36'0,"0"1"0,1 0 0,-6-10 0,0 2 0,6 13 0,2 7 0,-4-3-443,-3-6 0,-2-2 443,6 7 0,-1 0 145,-3-8 1,1 1-146,5 9 0,-1-5 147,-7-13-147,5 9 0,-14-32 0,0-3 0</inkml:trace>
  <inkml:trace contextRef="#ctx0" brushRef="#br0" timeOffset="161501">21863 12382 24575,'-9'-24'0,"1"-3"0,6 10 0,2-10 0,3 13 0,21-5 0,14-4 0,-5 4 0,-2 0 0,0 2 0,9-3 0,2 0 0,-6 4 0,1 4 0,-3 2 0,11-4 0,0 1 0,-12 5 0,-3 4 0,13 4 0,-22 2 0,6 2 0,-14-1 0,-1 4 0,-3 4 0,5 9 0,-5-1 0,-2 2 0,-5-7 0,-2 23 0,-8-15 0,-5 15 0,-5 2 0,2-20 0,-2 0 0,-11 20 0,0 1 0,7-18 0,1-3 0,1 1 0,1-3 0,-5 0 0,-20-1 0,28-10 0,-22 7 0,18-1 0,6-4 0,-5 5 0,8-7 0,7-2 0,-7 3 0,7-4 0,-3 2 0</inkml:trace>
  <inkml:trace contextRef="#ctx0" brushRef="#br0" timeOffset="162538">22809 12004 24575,'-14'19'0,"7"-11"0,-4 18 0,1 6 0,-3 14 0,5-17 0,-1 0 0,-2 19 0,4-23 0,1 23 0,2-17 0,3-2 0,0 1 0,-5-2 0,5 3 0,5 2 0,3-16 0,4 6 0,0-2 0,-5-9 0,3 7 0,3 3 0,-4-8 0,19 27 0,-17-27 0,13 15 0,-18-25 0,4 4 0,1 1 0,0 0 0,10 11 0,-10-10 0,16 20 0,-18-19 0,7 8 0,-10-8 0,0-6 0,2 11 0,-4-12 0,0 5 0</inkml:trace>
  <inkml:trace contextRef="#ctx0" brushRef="#br0" timeOffset="163852">23201 12331 24575,'-12'0'0,"-9"0"0,11 0 0,-8 0 0,-5 9 0,0 2 0,2 2 0,-23 11 0,31-4 0,10-11 0,-21 29 0,20-25 0,-13 18 0,16-21 0,-1 0 0,0 4 0,0 0 0,2 23 0,3-18 0,0 18 0,3-27 0,0 3 0,-1-5 0,14 10 0,-7-9 0,11-1 0,2-2 0,-5-3 0,18 0 0,-28-2 0,-3 0 0,8-4 0,1-3 0,-1-1 0,0-3 0,-9 4 0,2-2 0,-2 2 0,0 1 0,-1-1 0,0 2 0,0-4 0,-1-1 0,0 0 0,0 0 0,0-9 0,-2 11 0,0-9 0,-2 12 0,0 2 0,0 0 0</inkml:trace>
  <inkml:trace contextRef="#ctx0" brushRef="#br0" timeOffset="164990">23296 12066 24575,'19'37'0,"0"-1"0,-4 3 0,1 3 0,-3-6 0,-3-11 0,-2-1 0,4 15 0,-3-4 0,-7-16 0,-2-3 0,-1 8 0,-1 3 0,-5 14 0,2-16 0,1 2 0,-2 14 0,2 1 0,-1 7 0,3-4 0,2-1 0,0 0 0,0-18 0,0-2 0,-4 7 0,1 10 0,-4-21 0,4-5 0,-8 2 0,8-10 0,-5 2 0,7-7 0</inkml:trace>
  <inkml:trace contextRef="#ctx0" brushRef="#br0" timeOffset="235956">22949 7299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0" dirty="0">
                <a:solidFill>
                  <a:srgbClr val="FFFFFF"/>
                </a:solidFill>
              </a:rPr>
              <a:t>I</a:t>
            </a:r>
            <a:r>
              <a:rPr lang="pt-PT" sz="4000" spc="-220" dirty="0">
                <a:solidFill>
                  <a:srgbClr val="FFFFFF"/>
                </a:solidFill>
              </a:rPr>
              <a:t>n</a:t>
            </a:r>
            <a:r>
              <a:rPr sz="4000" spc="-220" dirty="0" err="1">
                <a:solidFill>
                  <a:srgbClr val="FFFFFF"/>
                </a:solidFill>
              </a:rPr>
              <a:t>tro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85" dirty="0">
                <a:solidFill>
                  <a:srgbClr val="FFFFFF"/>
                </a:solidFill>
              </a:rPr>
              <a:t>to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30" dirty="0">
                <a:solidFill>
                  <a:srgbClr val="FFFFFF"/>
                </a:solidFill>
              </a:rPr>
              <a:t>Probability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r>
              <a:rPr sz="1000" spc="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432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From</a:t>
            </a:r>
            <a:r>
              <a:rPr spc="-245" dirty="0"/>
              <a:t> </a:t>
            </a:r>
            <a:r>
              <a:rPr spc="-155" dirty="0"/>
              <a:t>Sets</a:t>
            </a:r>
            <a:r>
              <a:rPr spc="-245" dirty="0"/>
              <a:t> </a:t>
            </a:r>
            <a:r>
              <a:rPr spc="-80" dirty="0"/>
              <a:t>to</a:t>
            </a:r>
            <a:r>
              <a:rPr spc="-24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248" y="1111616"/>
            <a:ext cx="7715250" cy="224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Some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definitions</a:t>
            </a:r>
            <a:endParaRPr sz="1000">
              <a:latin typeface="Arial Black"/>
              <a:cs typeface="Arial Black"/>
            </a:endParaRPr>
          </a:p>
          <a:p>
            <a:pPr marL="469265" marR="22225" indent="-320675" algn="just">
              <a:lnSpc>
                <a:spcPct val="150000"/>
              </a:lnSpc>
              <a:spcBef>
                <a:spcPts val="116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Sets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7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Probability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linked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through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conceptual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framework </a:t>
            </a:r>
            <a:r>
              <a:rPr sz="1200" spc="95" dirty="0">
                <a:latin typeface="Arial"/>
                <a:cs typeface="Arial"/>
              </a:rPr>
              <a:t>provided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builds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upon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quantify</a:t>
            </a:r>
            <a:r>
              <a:rPr sz="1200" spc="20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uncertainty</a:t>
            </a:r>
            <a:r>
              <a:rPr sz="1200" spc="13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and </a:t>
            </a:r>
            <a:r>
              <a:rPr sz="1200" spc="-30" dirty="0">
                <a:latin typeface="Arial Black"/>
                <a:cs typeface="Arial Black"/>
              </a:rPr>
              <a:t>analyze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random</a:t>
            </a:r>
            <a:r>
              <a:rPr sz="1200" spc="-9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phenomena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 algn="just">
              <a:lnSpc>
                <a:spcPct val="15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20" dirty="0">
                <a:latin typeface="Arial Black"/>
                <a:cs typeface="Arial Black"/>
              </a:rPr>
              <a:t>Sample </a:t>
            </a:r>
            <a:r>
              <a:rPr sz="1200" spc="-35" dirty="0">
                <a:latin typeface="Arial Black"/>
                <a:cs typeface="Arial Black"/>
              </a:rPr>
              <a:t>Space:</a:t>
            </a:r>
            <a:r>
              <a:rPr sz="1200" spc="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experiment.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65" dirty="0">
                <a:latin typeface="Arial"/>
                <a:cs typeface="Arial"/>
              </a:rPr>
              <a:t> rolling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six-</a:t>
            </a:r>
            <a:r>
              <a:rPr sz="1200" spc="85" dirty="0">
                <a:latin typeface="Arial"/>
                <a:cs typeface="Arial"/>
              </a:rPr>
              <a:t>sided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die,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would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8285" y="3239293"/>
            <a:ext cx="1219247" cy="14106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30" dirty="0">
                <a:latin typeface="Arial Black"/>
                <a:cs typeface="Arial Black"/>
              </a:rPr>
              <a:t>Events:</a:t>
            </a:r>
            <a:r>
              <a:rPr sz="1200" spc="165" dirty="0">
                <a:latin typeface="Arial Black"/>
                <a:cs typeface="Arial Black"/>
              </a:rPr>
              <a:t> </a:t>
            </a:r>
            <a:r>
              <a:rPr sz="1200" spc="50" dirty="0">
                <a:latin typeface="Arial"/>
                <a:cs typeface="Arial"/>
              </a:rPr>
              <a:t>An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subset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space,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10" dirty="0">
                <a:latin typeface="Arial"/>
                <a:cs typeface="Arial"/>
              </a:rPr>
              <a:t>combination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100" dirty="0">
                <a:latin typeface="Arial"/>
                <a:cs typeface="Arial"/>
              </a:rPr>
              <a:t>  range  </a:t>
            </a:r>
            <a:r>
              <a:rPr sz="1200" spc="105" dirty="0">
                <a:latin typeface="Arial"/>
                <a:cs typeface="Arial"/>
              </a:rPr>
              <a:t>from  </a:t>
            </a:r>
            <a:r>
              <a:rPr sz="1200" spc="90" dirty="0">
                <a:latin typeface="Arial"/>
                <a:cs typeface="Arial"/>
              </a:rPr>
              <a:t>simple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(single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outcomes)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130" dirty="0">
                <a:latin typeface="Arial"/>
                <a:cs typeface="Arial"/>
              </a:rPr>
              <a:t>compound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(multiple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outcomes).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instance,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rolling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2326264"/>
            <a:ext cx="18059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{2,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9447" y="3398385"/>
            <a:ext cx="408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How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can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we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calculate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the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likelihood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of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rolling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 </a:t>
            </a:r>
            <a:r>
              <a:rPr sz="1200" spc="-40" dirty="0">
                <a:latin typeface="Arial Black"/>
                <a:cs typeface="Arial Black"/>
              </a:rPr>
              <a:t>even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number?</a:t>
            </a:r>
            <a:r>
              <a:rPr sz="1200" spc="120" dirty="0">
                <a:latin typeface="Arial Black"/>
                <a:cs typeface="Arial Black"/>
              </a:rPr>
              <a:t> </a:t>
            </a:r>
            <a:r>
              <a:rPr sz="1200" spc="60" dirty="0">
                <a:latin typeface="Arial"/>
                <a:cs typeface="Arial"/>
              </a:rPr>
              <a:t>Laplace’s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508" y="2414074"/>
            <a:ext cx="43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 Black"/>
                <a:cs typeface="Arial Black"/>
              </a:rPr>
              <a:t>Note: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4707" y="2596954"/>
            <a:ext cx="161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P(Sample</a:t>
            </a:r>
            <a:r>
              <a:rPr sz="1200" spc="-10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Space)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spc="-405" dirty="0">
                <a:latin typeface="Arial Black"/>
                <a:cs typeface="Arial Black"/>
              </a:rPr>
              <a:t>1</a:t>
            </a:r>
            <a:r>
              <a:rPr sz="1200" dirty="0">
                <a:latin typeface="Arial Black"/>
                <a:cs typeface="Arial Black"/>
              </a:rPr>
              <a:t> P(A)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&gt;=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0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938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9" dirty="0"/>
              <a:t> </a:t>
            </a:r>
            <a:r>
              <a:rPr spc="535" dirty="0"/>
              <a:t>-</a:t>
            </a:r>
            <a:r>
              <a:rPr spc="-229" dirty="0"/>
              <a:t> </a:t>
            </a:r>
            <a:r>
              <a:rPr spc="-95" dirty="0"/>
              <a:t>Laplace’s</a:t>
            </a:r>
            <a:r>
              <a:rPr spc="-229" dirty="0"/>
              <a:t> </a:t>
            </a:r>
            <a:r>
              <a:rPr spc="-5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5" dirty="0">
                <a:latin typeface="Arial"/>
                <a:cs typeface="Arial"/>
              </a:rPr>
              <a:t>Laplace's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Rule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requires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equally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Coming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back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calculate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following </a:t>
            </a:r>
            <a:r>
              <a:rPr sz="1200" spc="-10" dirty="0">
                <a:latin typeface="Arial"/>
                <a:cs typeface="Arial"/>
              </a:rPr>
              <a:t>expression: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4123" y="357439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2122" y="2382820"/>
            <a:ext cx="6172835" cy="2320290"/>
            <a:chOff x="1022122" y="2382820"/>
            <a:chExt cx="6172835" cy="23202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122" y="3814392"/>
              <a:ext cx="6172562" cy="888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122" y="2382820"/>
              <a:ext cx="3527117" cy="888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70" dirty="0">
                <a:latin typeface="Arial"/>
                <a:cs typeface="Arial"/>
              </a:rPr>
              <a:t>Intersection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explores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simultaneous</a:t>
            </a:r>
            <a:r>
              <a:rPr sz="1200" spc="85" dirty="0">
                <a:latin typeface="Arial Black"/>
                <a:cs typeface="Arial Black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occurrence</a:t>
            </a:r>
            <a:r>
              <a:rPr sz="1200" spc="16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more </a:t>
            </a:r>
            <a:r>
              <a:rPr sz="1200" spc="60" dirty="0">
                <a:latin typeface="Arial"/>
                <a:cs typeface="Arial"/>
              </a:rPr>
              <a:t>events;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drawing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card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-30" dirty="0">
                <a:latin typeface="Arial Black"/>
                <a:cs typeface="Arial Black"/>
              </a:rPr>
              <a:t>both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face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card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and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40" dirty="0">
                <a:latin typeface="Arial Black"/>
                <a:cs typeface="Arial Black"/>
              </a:rPr>
              <a:t>black</a:t>
            </a:r>
            <a:r>
              <a:rPr sz="1200" spc="-65" dirty="0">
                <a:latin typeface="Arial Black"/>
                <a:cs typeface="Arial Black"/>
              </a:rPr>
              <a:t>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standard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deck.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079" y="2219370"/>
            <a:ext cx="2568112" cy="1924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8449" y="4161546"/>
            <a:ext cx="411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AoyagiKouzanFontT"/>
              <a:buChar char="➔"/>
              <a:tabLst>
                <a:tab pos="393065" algn="l"/>
              </a:tabLst>
            </a:pPr>
            <a:r>
              <a:rPr sz="1200" spc="7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A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Face</a:t>
            </a:r>
            <a:r>
              <a:rPr sz="1200" i="1" spc="-45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endParaRPr sz="120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</a:pP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0" dirty="0">
                <a:latin typeface="Arial Black"/>
                <a:cs typeface="Arial Black"/>
              </a:rPr>
              <a:t>B</a:t>
            </a:r>
            <a:r>
              <a:rPr sz="1200" spc="-14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Black</a:t>
            </a:r>
            <a:r>
              <a:rPr sz="1200" i="1" spc="-60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03305"/>
            <a:ext cx="198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271" y="1864408"/>
            <a:ext cx="2849419" cy="344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7515" y="193134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0015" y="2208945"/>
            <a:ext cx="3878567" cy="2303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47753" y="2051170"/>
            <a:ext cx="215900" cy="41275"/>
            <a:chOff x="4447753" y="2051170"/>
            <a:chExt cx="215900" cy="41275"/>
          </a:xfrm>
        </p:grpSpPr>
        <p:sp>
          <p:nvSpPr>
            <p:cNvPr id="9" name="object 9"/>
            <p:cNvSpPr/>
            <p:nvPr/>
          </p:nvSpPr>
          <p:spPr>
            <a:xfrm>
              <a:off x="4452516" y="2071663"/>
              <a:ext cx="163195" cy="3175"/>
            </a:xfrm>
            <a:custGeom>
              <a:avLst/>
              <a:gdLst/>
              <a:ahLst/>
              <a:cxnLst/>
              <a:rect l="l" t="t" r="r" b="b"/>
              <a:pathLst>
                <a:path w="163195" h="3175">
                  <a:moveTo>
                    <a:pt x="0" y="3107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0" y="0"/>
                  </a:lnTo>
                  <a:lnTo>
                    <a:pt x="43524" y="14902"/>
                  </a:lnTo>
                  <a:lnTo>
                    <a:pt x="599" y="314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43524" y="14902"/>
                  </a:lnTo>
                  <a:lnTo>
                    <a:pt x="0" y="0"/>
                  </a:lnTo>
                  <a:lnTo>
                    <a:pt x="599" y="314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0297" y="2790758"/>
            <a:ext cx="549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valid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influence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happening,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independent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events.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03305"/>
            <a:ext cx="1408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Finally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get: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501" y="1921396"/>
            <a:ext cx="8324215" cy="2857500"/>
            <a:chOff x="304501" y="1921396"/>
            <a:chExt cx="8324215" cy="2857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501" y="1921396"/>
              <a:ext cx="7806931" cy="2142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6836" y="2978418"/>
              <a:ext cx="1811736" cy="1799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2248" y="768522"/>
            <a:ext cx="3398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424242"/>
                </a:solidFill>
                <a:latin typeface="Arial Black"/>
                <a:cs typeface="Arial Black"/>
              </a:rPr>
              <a:t>Intersection</a:t>
            </a:r>
            <a:r>
              <a:rPr sz="2200" spc="-1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424242"/>
                </a:solidFill>
                <a:latin typeface="Arial Black"/>
                <a:cs typeface="Arial Black"/>
              </a:rPr>
              <a:t>Probability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1411865"/>
            <a:ext cx="3713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90" dirty="0">
                <a:latin typeface="Arial"/>
                <a:cs typeface="Arial"/>
              </a:rPr>
              <a:t>What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dependent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35" dirty="0">
                <a:latin typeface="Arial"/>
                <a:cs typeface="Arial"/>
              </a:rPr>
              <a:t>events?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case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94" y="2130140"/>
            <a:ext cx="3068293" cy="340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3743" y="2955994"/>
            <a:ext cx="3072368" cy="340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18213" y="257348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F0DD60-09FA-EC74-AB88-AE5A4D55E1D5}"/>
                  </a:ext>
                </a:extLst>
              </p14:cNvPr>
              <p14:cNvContentPartPr/>
              <p14:nvPr/>
            </p14:nvContentPartPr>
            <p14:xfrm>
              <a:off x="4191120" y="2095200"/>
              <a:ext cx="2337120" cy="445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F0DD60-09FA-EC74-AB88-AE5A4D55E1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1760" y="2085840"/>
                <a:ext cx="2355840" cy="46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Conditional</a:t>
            </a:r>
            <a:r>
              <a:rPr spc="-190" dirty="0"/>
              <a:t> </a:t>
            </a: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85" dirty="0">
                <a:latin typeface="Arial"/>
                <a:cs typeface="Arial"/>
              </a:rPr>
              <a:t>Conditional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measures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another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has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occurred.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4768" y="2151870"/>
            <a:ext cx="2454910" cy="1102995"/>
            <a:chOff x="3344768" y="2151870"/>
            <a:chExt cx="2454910" cy="1102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4768" y="2151870"/>
              <a:ext cx="2454445" cy="776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092" y="2868319"/>
              <a:ext cx="153035" cy="382270"/>
            </a:xfrm>
            <a:custGeom>
              <a:avLst/>
              <a:gdLst/>
              <a:ahLst/>
              <a:cxnLst/>
              <a:rect l="l" t="t" r="r" b="b"/>
              <a:pathLst>
                <a:path w="153035" h="382269">
                  <a:moveTo>
                    <a:pt x="0" y="381649"/>
                  </a:moveTo>
                  <a:lnTo>
                    <a:pt x="15277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0" y="34274"/>
                  </a:lnTo>
                  <a:lnTo>
                    <a:pt x="30674" y="0"/>
                  </a:lnTo>
                  <a:lnTo>
                    <a:pt x="29224" y="459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30674" y="0"/>
                  </a:lnTo>
                  <a:lnTo>
                    <a:pt x="0" y="34274"/>
                  </a:lnTo>
                  <a:lnTo>
                    <a:pt x="29224" y="45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70198" y="3278904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50000"/>
              </a:lnSpc>
              <a:spcBef>
                <a:spcPts val="100"/>
              </a:spcBef>
            </a:pP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happened.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495707-3289-1E8B-6418-54EC5A1AC34D}"/>
                  </a:ext>
                </a:extLst>
              </p14:cNvPr>
              <p14:cNvContentPartPr/>
              <p14:nvPr/>
            </p14:nvContentPartPr>
            <p14:xfrm>
              <a:off x="4622760" y="2063520"/>
              <a:ext cx="1588320" cy="59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495707-3289-1E8B-6418-54EC5A1AC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400" y="2054160"/>
                <a:ext cx="1607040" cy="61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2254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Bayes</a:t>
            </a:r>
            <a:r>
              <a:rPr spc="-240" dirty="0"/>
              <a:t> </a:t>
            </a:r>
            <a:r>
              <a:rPr spc="-60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26799" y="2682882"/>
            <a:ext cx="459740" cy="82550"/>
            <a:chOff x="6326799" y="2682882"/>
            <a:chExt cx="459740" cy="82550"/>
          </a:xfrm>
        </p:grpSpPr>
        <p:sp>
          <p:nvSpPr>
            <p:cNvPr id="4" name="object 4"/>
            <p:cNvSpPr/>
            <p:nvPr/>
          </p:nvSpPr>
          <p:spPr>
            <a:xfrm>
              <a:off x="6331562" y="2687644"/>
              <a:ext cx="407034" cy="57150"/>
            </a:xfrm>
            <a:custGeom>
              <a:avLst/>
              <a:gdLst/>
              <a:ahLst/>
              <a:cxnLst/>
              <a:rect l="l" t="t" r="r" b="b"/>
              <a:pathLst>
                <a:path w="407034" h="57150">
                  <a:moveTo>
                    <a:pt x="0" y="0"/>
                  </a:moveTo>
                  <a:lnTo>
                    <a:pt x="406899" y="571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374" y="0"/>
                  </a:lnTo>
                  <a:lnTo>
                    <a:pt x="44974" y="21599"/>
                  </a:lnTo>
                  <a:lnTo>
                    <a:pt x="0" y="311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4974" y="21599"/>
                  </a:lnTo>
                  <a:lnTo>
                    <a:pt x="4374" y="0"/>
                  </a:lnTo>
                  <a:lnTo>
                    <a:pt x="0" y="31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16594" y="2408945"/>
            <a:ext cx="4170045" cy="895350"/>
            <a:chOff x="2616594" y="2408945"/>
            <a:chExt cx="4170045" cy="895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594" y="2408945"/>
              <a:ext cx="3657592" cy="895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37538" y="2932444"/>
              <a:ext cx="1002665" cy="233679"/>
            </a:xfrm>
            <a:custGeom>
              <a:avLst/>
              <a:gdLst/>
              <a:ahLst/>
              <a:cxnLst/>
              <a:rect l="l" t="t" r="r" b="b"/>
              <a:pathLst>
                <a:path w="1002665" h="233680">
                  <a:moveTo>
                    <a:pt x="0" y="233349"/>
                  </a:moveTo>
                  <a:lnTo>
                    <a:pt x="100214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0" y="0"/>
                  </a:lnTo>
                  <a:lnTo>
                    <a:pt x="45674" y="5524"/>
                  </a:lnTo>
                  <a:lnTo>
                    <a:pt x="7124" y="306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45674" y="5524"/>
                  </a:lnTo>
                  <a:lnTo>
                    <a:pt x="0" y="0"/>
                  </a:lnTo>
                  <a:lnTo>
                    <a:pt x="7124" y="306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8797" y="1411865"/>
            <a:ext cx="7579359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fundamental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relates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conditional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5" dirty="0">
                <a:latin typeface="Arial"/>
                <a:cs typeface="Arial"/>
              </a:rPr>
              <a:t> marginal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individual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happening).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formula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dirty="0">
                <a:latin typeface="Arial"/>
                <a:cs typeface="Arial"/>
              </a:rPr>
              <a:t> is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6149340" marR="490220">
              <a:lnSpc>
                <a:spcPct val="100000"/>
              </a:lnSpc>
            </a:pPr>
            <a:r>
              <a:rPr sz="1200" spc="75" dirty="0">
                <a:latin typeface="Arial"/>
                <a:cs typeface="Arial"/>
              </a:rPr>
              <a:t>Marginal </a:t>
            </a:r>
            <a:r>
              <a:rPr sz="1200" spc="50" dirty="0">
                <a:latin typeface="Arial"/>
                <a:cs typeface="Arial"/>
              </a:rPr>
              <a:t>Probabilities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DD0B253-75AB-6109-0983-74A77DF4084D}"/>
              </a:ext>
            </a:extLst>
          </p:cNvPr>
          <p:cNvSpPr txBox="1"/>
          <p:nvPr/>
        </p:nvSpPr>
        <p:spPr>
          <a:xfrm>
            <a:off x="652248" y="1092268"/>
            <a:ext cx="5492115" cy="156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pt-PT" sz="700" dirty="0">
                <a:latin typeface="Arial"/>
                <a:cs typeface="Arial"/>
              </a:rPr>
              <a:t>(</a:t>
            </a:r>
            <a:r>
              <a:rPr lang="pt-PT" sz="700" dirty="0" err="1">
                <a:latin typeface="Arial"/>
                <a:cs typeface="Arial"/>
              </a:rPr>
              <a:t>guys</a:t>
            </a:r>
            <a:r>
              <a:rPr lang="pt-PT" sz="700" dirty="0">
                <a:latin typeface="Arial"/>
                <a:cs typeface="Arial"/>
              </a:rPr>
              <a:t>,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the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first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glimpse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of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Machine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Learning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you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have</a:t>
            </a:r>
            <a:r>
              <a:rPr lang="pt-PT" sz="700" dirty="0">
                <a:latin typeface="Arial"/>
                <a:cs typeface="Arial"/>
              </a:rPr>
              <a:t> in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course</a:t>
            </a:r>
            <a:r>
              <a:rPr lang="pt-PT" sz="700" dirty="0">
                <a:latin typeface="Arial"/>
                <a:cs typeface="Arial"/>
              </a:rPr>
              <a:t>)</a:t>
            </a:r>
            <a:endParaRPr sz="7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742DD5-D591-0D1E-66A7-9DA50DD86785}"/>
                  </a:ext>
                </a:extLst>
              </p14:cNvPr>
              <p14:cNvContentPartPr/>
              <p14:nvPr/>
            </p14:nvContentPartPr>
            <p14:xfrm>
              <a:off x="894960" y="2576520"/>
              <a:ext cx="7536240" cy="213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742DD5-D591-0D1E-66A7-9DA50DD867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600" y="2567160"/>
                <a:ext cx="7554960" cy="215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545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44" y="1533077"/>
            <a:ext cx="4389120" cy="225446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28295">
              <a:lnSpc>
                <a:spcPct val="100000"/>
              </a:lnSpc>
              <a:spcBef>
                <a:spcPts val="1060"/>
              </a:spcBef>
              <a:buSzPct val="81250"/>
              <a:buChar char="●"/>
              <a:tabLst>
                <a:tab pos="363855" algn="l"/>
              </a:tabLst>
            </a:pPr>
            <a:r>
              <a:rPr sz="1600" dirty="0">
                <a:latin typeface="Arial"/>
                <a:cs typeface="Arial"/>
              </a:rPr>
              <a:t>Set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theory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Inclusion-</a:t>
            </a:r>
            <a:r>
              <a:rPr sz="1600" spc="80" dirty="0">
                <a:latin typeface="Arial"/>
                <a:cs typeface="Arial"/>
              </a:rPr>
              <a:t>Exclusion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Principle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Definition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0" dirty="0">
                <a:latin typeface="Arial"/>
                <a:cs typeface="Arial"/>
              </a:rPr>
              <a:t>Laplace's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Rule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85" dirty="0">
                <a:latin typeface="Arial"/>
                <a:cs typeface="Arial"/>
              </a:rPr>
              <a:t>Intersection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65" dirty="0">
                <a:latin typeface="Arial"/>
                <a:cs typeface="Arial"/>
              </a:rPr>
              <a:t>and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Conditional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60" dirty="0">
                <a:latin typeface="Arial"/>
                <a:cs typeface="Arial"/>
              </a:rPr>
              <a:t>Bayes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theorem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199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INDEPENDENCE: </a:t>
            </a:r>
            <a:r>
              <a:rPr lang="en-IE" sz="1200" dirty="0" err="1">
                <a:latin typeface="Arial"/>
                <a:cs typeface="Arial"/>
              </a:rPr>
              <a:t>Color</a:t>
            </a:r>
            <a:r>
              <a:rPr lang="en-IE" sz="1200" dirty="0">
                <a:latin typeface="Arial"/>
                <a:cs typeface="Arial"/>
              </a:rPr>
              <a:t> and type of card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DEPENDENCE: Genetics and Height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IMPLICIT: I stand in the rain, I get wet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B748D12-3145-C004-9A03-F94E7F353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207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8681" y="2214078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FFFFFF"/>
                </a:solidFill>
              </a:rPr>
              <a:t>Set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14" dirty="0">
                <a:solidFill>
                  <a:srgbClr val="FFFFFF"/>
                </a:solidFill>
              </a:rPr>
              <a:t>Theory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5417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46034"/>
            <a:ext cx="7468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140" dirty="0">
                <a:latin typeface="Arial Black"/>
                <a:cs typeface="Arial Black"/>
              </a:rPr>
              <a:t>Set</a:t>
            </a:r>
            <a:r>
              <a:rPr sz="1200" spc="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collection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members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just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</a:t>
            </a:r>
            <a:r>
              <a:rPr sz="1200" spc="60" dirty="0">
                <a:latin typeface="Arial"/>
                <a:cs typeface="Arial"/>
              </a:rPr>
              <a:t> 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Python,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order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doesn’t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really</a:t>
            </a:r>
            <a:r>
              <a:rPr sz="1200" spc="55" dirty="0">
                <a:latin typeface="Arial"/>
                <a:cs typeface="Arial"/>
              </a:rPr>
              <a:t> matter. Furthermore,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repeated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allowed.</a:t>
            </a:r>
            <a:endParaRPr sz="1200">
              <a:latin typeface="Arial"/>
              <a:cs typeface="Arial"/>
            </a:endParaRPr>
          </a:p>
          <a:p>
            <a:pPr marL="332740" marR="6985" indent="-320675" algn="just">
              <a:lnSpc>
                <a:spcPct val="150000"/>
              </a:lnSpc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notation,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sets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capital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their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80" dirty="0">
                <a:latin typeface="Arial"/>
                <a:cs typeface="Arial"/>
              </a:rPr>
              <a:t>represented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lowercase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95" dirty="0">
                <a:latin typeface="Arial Black"/>
                <a:cs typeface="Arial Black"/>
              </a:rPr>
              <a:t>set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95" dirty="0">
                <a:latin typeface="Arial"/>
                <a:cs typeface="Arial"/>
              </a:rPr>
              <a:t>containing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254" dirty="0">
                <a:latin typeface="Arial"/>
                <a:cs typeface="Arial"/>
              </a:rPr>
              <a:t>1,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might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 </a:t>
            </a:r>
            <a:r>
              <a:rPr sz="1200" spc="70" dirty="0">
                <a:latin typeface="Arial"/>
                <a:cs typeface="Arial"/>
              </a:rPr>
              <a:t>3}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following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notation: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8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hand,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write: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680289"/>
            <a:ext cx="7576184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equal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share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90" dirty="0">
                <a:latin typeface="Arial"/>
                <a:cs typeface="Arial"/>
              </a:rPr>
              <a:t>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4}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8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marR="12065" indent="-320675">
              <a:lnSpc>
                <a:spcPct val="15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Set-</a:t>
            </a:r>
            <a:r>
              <a:rPr sz="1200" dirty="0">
                <a:latin typeface="Arial Black"/>
                <a:cs typeface="Arial Black"/>
              </a:rPr>
              <a:t>builder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notation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spc="75" dirty="0">
                <a:latin typeface="Arial"/>
                <a:cs typeface="Arial"/>
              </a:rPr>
              <a:t>provides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concise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define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based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certain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conditions.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read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defined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0&lt;x&lt;10”.</a:t>
            </a: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000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So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{1,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7,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9}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0&lt;x&lt;10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odd}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because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consist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9}.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680289"/>
            <a:ext cx="7578090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A is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if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A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B.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{x: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&lt;10},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Null/Empty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set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C={}.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exclusive/disjoint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common.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{1,2,3}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{0, </a:t>
            </a:r>
            <a:r>
              <a:rPr sz="1200" spc="-105" dirty="0">
                <a:latin typeface="Arial"/>
                <a:cs typeface="Arial"/>
              </a:rPr>
              <a:t>10,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20}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exclusive/disjoint.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51329"/>
            <a:ext cx="2752725" cy="5384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5" dirty="0"/>
              <a:t>Some</a:t>
            </a:r>
            <a:r>
              <a:rPr sz="1000" spc="-100" dirty="0"/>
              <a:t> </a:t>
            </a:r>
            <a:r>
              <a:rPr sz="1000" spc="-10" dirty="0"/>
              <a:t>definitions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Union,</a:t>
            </a:r>
            <a:r>
              <a:rPr spc="-220" dirty="0"/>
              <a:t> </a:t>
            </a:r>
            <a:r>
              <a:rPr spc="-100" dirty="0"/>
              <a:t>Intersection,</a:t>
            </a:r>
            <a:r>
              <a:rPr spc="-220" dirty="0"/>
              <a:t> </a:t>
            </a:r>
            <a:r>
              <a:rPr spc="-10" dirty="0"/>
              <a:t>Complement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021" y="1258072"/>
            <a:ext cx="5406614" cy="35806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Inclusion-</a:t>
            </a:r>
            <a:r>
              <a:rPr spc="-75" dirty="0"/>
              <a:t>Exclusion</a:t>
            </a:r>
            <a:r>
              <a:rPr spc="-120" dirty="0"/>
              <a:t> </a:t>
            </a:r>
            <a:r>
              <a:rPr spc="-75" dirty="0"/>
              <a:t>Principle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198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145" dirty="0"/>
              <a:t> </a:t>
            </a:r>
            <a:r>
              <a:rPr spc="55" dirty="0"/>
              <a:t>Inclusion-</a:t>
            </a:r>
            <a:r>
              <a:rPr spc="60" dirty="0"/>
              <a:t>Exclusion</a:t>
            </a:r>
            <a:r>
              <a:rPr spc="150" dirty="0"/>
              <a:t> </a:t>
            </a:r>
            <a:r>
              <a:rPr spc="55" dirty="0"/>
              <a:t>Principle</a:t>
            </a:r>
            <a:r>
              <a:rPr spc="150" dirty="0"/>
              <a:t> </a:t>
            </a:r>
            <a:r>
              <a:rPr dirty="0"/>
              <a:t>is</a:t>
            </a:r>
            <a:r>
              <a:rPr spc="150" dirty="0"/>
              <a:t> </a:t>
            </a:r>
            <a:r>
              <a:rPr spc="145" dirty="0"/>
              <a:t>a</a:t>
            </a:r>
            <a:r>
              <a:rPr spc="150" dirty="0"/>
              <a:t> </a:t>
            </a:r>
            <a:r>
              <a:rPr spc="100" dirty="0"/>
              <a:t>counting</a:t>
            </a:r>
            <a:r>
              <a:rPr spc="145" dirty="0"/>
              <a:t> </a:t>
            </a:r>
            <a:r>
              <a:rPr spc="95" dirty="0"/>
              <a:t>technique</a:t>
            </a:r>
            <a:r>
              <a:rPr spc="150" dirty="0"/>
              <a:t> </a:t>
            </a:r>
            <a:r>
              <a:rPr spc="80" dirty="0"/>
              <a:t>used</a:t>
            </a:r>
            <a:r>
              <a:rPr spc="150" dirty="0"/>
              <a:t> </a:t>
            </a:r>
            <a:r>
              <a:rPr spc="100" dirty="0"/>
              <a:t>to</a:t>
            </a:r>
            <a:r>
              <a:rPr spc="150" dirty="0"/>
              <a:t> </a:t>
            </a:r>
            <a:r>
              <a:rPr spc="80" dirty="0"/>
              <a:t>find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45" dirty="0"/>
              <a:t> </a:t>
            </a:r>
            <a:r>
              <a:rPr dirty="0"/>
              <a:t>size</a:t>
            </a:r>
            <a:r>
              <a:rPr spc="150" dirty="0"/>
              <a:t> </a:t>
            </a:r>
            <a:r>
              <a:rPr spc="80" dirty="0"/>
              <a:t>of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50" dirty="0"/>
              <a:t> </a:t>
            </a:r>
            <a:r>
              <a:rPr spc="85" dirty="0"/>
              <a:t>union</a:t>
            </a:r>
            <a:r>
              <a:rPr spc="150" dirty="0"/>
              <a:t> </a:t>
            </a:r>
            <a:r>
              <a:rPr spc="-25" dirty="0"/>
              <a:t>of </a:t>
            </a:r>
            <a:r>
              <a:rPr spc="90" dirty="0"/>
              <a:t>multiple</a:t>
            </a:r>
            <a:r>
              <a:rPr spc="445" dirty="0"/>
              <a:t> </a:t>
            </a:r>
            <a:r>
              <a:rPr dirty="0"/>
              <a:t>sets.</a:t>
            </a:r>
            <a:r>
              <a:rPr spc="445" dirty="0"/>
              <a:t> </a:t>
            </a:r>
            <a:r>
              <a:rPr dirty="0"/>
              <a:t>It</a:t>
            </a:r>
            <a:r>
              <a:rPr spc="445" dirty="0"/>
              <a:t> </a:t>
            </a:r>
            <a:r>
              <a:rPr spc="100" dirty="0"/>
              <a:t>accounts</a:t>
            </a:r>
            <a:r>
              <a:rPr spc="450" dirty="0"/>
              <a:t> </a:t>
            </a:r>
            <a:r>
              <a:rPr spc="70" dirty="0"/>
              <a:t>for</a:t>
            </a:r>
            <a:r>
              <a:rPr spc="445" dirty="0"/>
              <a:t> </a:t>
            </a:r>
            <a:r>
              <a:rPr spc="90" dirty="0"/>
              <a:t>the</a:t>
            </a:r>
            <a:r>
              <a:rPr spc="445" dirty="0"/>
              <a:t> </a:t>
            </a:r>
            <a:r>
              <a:rPr spc="85" dirty="0"/>
              <a:t>overlap</a:t>
            </a:r>
            <a:r>
              <a:rPr spc="450" dirty="0"/>
              <a:t> </a:t>
            </a:r>
            <a:r>
              <a:rPr spc="95" dirty="0"/>
              <a:t>between</a:t>
            </a:r>
            <a:r>
              <a:rPr spc="445" dirty="0"/>
              <a:t> </a:t>
            </a:r>
            <a:r>
              <a:rPr dirty="0"/>
              <a:t>sets,</a:t>
            </a:r>
            <a:r>
              <a:rPr spc="445" dirty="0"/>
              <a:t> </a:t>
            </a:r>
            <a:r>
              <a:rPr spc="80" dirty="0"/>
              <a:t>ensuring</a:t>
            </a:r>
            <a:r>
              <a:rPr spc="450" dirty="0"/>
              <a:t> </a:t>
            </a:r>
            <a:r>
              <a:rPr spc="110" dirty="0"/>
              <a:t>that</a:t>
            </a:r>
            <a:r>
              <a:rPr spc="445" dirty="0"/>
              <a:t> </a:t>
            </a:r>
            <a:r>
              <a:rPr spc="90" dirty="0"/>
              <a:t>elements</a:t>
            </a:r>
            <a:r>
              <a:rPr spc="445" dirty="0"/>
              <a:t> </a:t>
            </a:r>
            <a:r>
              <a:rPr spc="90" dirty="0"/>
              <a:t>are</a:t>
            </a:r>
            <a:r>
              <a:rPr spc="450" dirty="0"/>
              <a:t> </a:t>
            </a:r>
            <a:r>
              <a:rPr spc="35" dirty="0"/>
              <a:t>not </a:t>
            </a:r>
            <a:r>
              <a:rPr spc="100" dirty="0"/>
              <a:t>double-counted.</a:t>
            </a:r>
            <a:r>
              <a:rPr dirty="0"/>
              <a:t> The </a:t>
            </a:r>
            <a:r>
              <a:rPr spc="90" dirty="0"/>
              <a:t>general</a:t>
            </a:r>
            <a:r>
              <a:rPr spc="5" dirty="0"/>
              <a:t> </a:t>
            </a:r>
            <a:r>
              <a:rPr spc="100" dirty="0"/>
              <a:t>formula</a:t>
            </a:r>
            <a:r>
              <a:rPr dirty="0"/>
              <a:t> </a:t>
            </a:r>
            <a:r>
              <a:rPr spc="70" dirty="0"/>
              <a:t>for</a:t>
            </a:r>
            <a:r>
              <a:rPr spc="5" dirty="0"/>
              <a:t> </a:t>
            </a:r>
            <a:r>
              <a:rPr spc="105" dirty="0"/>
              <a:t>two</a:t>
            </a:r>
            <a:r>
              <a:rPr dirty="0"/>
              <a:t> </a:t>
            </a:r>
            <a:r>
              <a:rPr spc="55" dirty="0"/>
              <a:t>sets</a:t>
            </a:r>
            <a:r>
              <a:rPr spc="5" dirty="0"/>
              <a:t> </a:t>
            </a:r>
            <a:r>
              <a:rPr dirty="0"/>
              <a:t>A </a:t>
            </a:r>
            <a:r>
              <a:rPr spc="130" dirty="0"/>
              <a:t>and</a:t>
            </a:r>
            <a:r>
              <a:rPr spc="5" dirty="0"/>
              <a:t> </a:t>
            </a:r>
            <a:r>
              <a:rPr spc="-80" dirty="0"/>
              <a:t>B</a:t>
            </a:r>
            <a:r>
              <a:rPr dirty="0"/>
              <a:t> </a:t>
            </a:r>
            <a:r>
              <a:rPr spc="-25" dirty="0"/>
              <a:t>is: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7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 |B|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|A∩B|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har char="●"/>
              <a:tabLst>
                <a:tab pos="332740" algn="l"/>
              </a:tabLst>
            </a:pPr>
            <a:r>
              <a:rPr spc="85" dirty="0"/>
              <a:t>And</a:t>
            </a:r>
            <a:r>
              <a:rPr spc="-15" dirty="0"/>
              <a:t> </a:t>
            </a:r>
            <a:r>
              <a:rPr spc="70" dirty="0"/>
              <a:t>for</a:t>
            </a:r>
            <a:r>
              <a:rPr spc="-10" dirty="0"/>
              <a:t> </a:t>
            </a:r>
            <a:r>
              <a:rPr spc="80" dirty="0"/>
              <a:t>three</a:t>
            </a:r>
            <a:r>
              <a:rPr spc="-15" dirty="0"/>
              <a:t> </a:t>
            </a:r>
            <a:r>
              <a:rPr spc="55" dirty="0"/>
              <a:t>sets</a:t>
            </a:r>
            <a:r>
              <a:rPr spc="-10" dirty="0"/>
              <a:t> </a:t>
            </a:r>
            <a:r>
              <a:rPr spc="-35" dirty="0"/>
              <a:t>A,</a:t>
            </a:r>
            <a:r>
              <a:rPr spc="-10" dirty="0"/>
              <a:t> </a:t>
            </a:r>
            <a:r>
              <a:rPr spc="-80" dirty="0"/>
              <a:t>B</a:t>
            </a:r>
            <a:r>
              <a:rPr spc="-15" dirty="0"/>
              <a:t> </a:t>
            </a:r>
            <a:r>
              <a:rPr spc="130" dirty="0"/>
              <a:t>and</a:t>
            </a:r>
            <a:r>
              <a:rPr spc="-10" dirty="0"/>
              <a:t> </a:t>
            </a:r>
            <a:r>
              <a:rPr spc="60" dirty="0"/>
              <a:t>C</a:t>
            </a:r>
            <a:r>
              <a:rPr spc="-10" dirty="0"/>
              <a:t> </a:t>
            </a:r>
            <a:r>
              <a:rPr spc="90" dirty="0"/>
              <a:t>the</a:t>
            </a:r>
            <a:r>
              <a:rPr spc="-15" dirty="0"/>
              <a:t> </a:t>
            </a:r>
            <a:r>
              <a:rPr spc="100" dirty="0"/>
              <a:t>formula</a:t>
            </a:r>
            <a:r>
              <a:rPr spc="-10" dirty="0"/>
              <a:t> </a:t>
            </a:r>
            <a:r>
              <a:rPr spc="70" dirty="0"/>
              <a:t>extends</a:t>
            </a:r>
            <a:r>
              <a:rPr spc="-10" dirty="0"/>
              <a:t> </a:t>
            </a:r>
            <a:r>
              <a:rPr spc="-25" dirty="0"/>
              <a:t>as: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0" dirty="0">
                <a:latin typeface="AoyagiKouzanFontT"/>
                <a:cs typeface="AoyagiKouzanFontT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4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|B∩C|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C|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EXERCISE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A9891-36C2-F0DA-23DF-C1A1C342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4950"/>
            <a:ext cx="8200802" cy="259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559D09-EB3A-8D25-5579-D9BFFBD002A8}"/>
                  </a:ext>
                </a:extLst>
              </p14:cNvPr>
              <p14:cNvContentPartPr/>
              <p14:nvPr/>
            </p14:nvContentPartPr>
            <p14:xfrm>
              <a:off x="2002320" y="2076120"/>
              <a:ext cx="3382920" cy="259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559D09-EB3A-8D25-5579-D9BFFBD002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2960" y="2066760"/>
                <a:ext cx="3401640" cy="26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5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1068</Words>
  <Application>Microsoft Macintosh PowerPoint</Application>
  <PresentationFormat>On-screen Show (16:9)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AoyagiKouzanFontT</vt:lpstr>
      <vt:lpstr>Arial</vt:lpstr>
      <vt:lpstr>Arial Black</vt:lpstr>
      <vt:lpstr>Verdana</vt:lpstr>
      <vt:lpstr>Office Theme</vt:lpstr>
      <vt:lpstr>Intro to Probability</vt:lpstr>
      <vt:lpstr>Table of Contents</vt:lpstr>
      <vt:lpstr>Set Theory</vt:lpstr>
      <vt:lpstr>Set Theory</vt:lpstr>
      <vt:lpstr>More on Set Theory</vt:lpstr>
      <vt:lpstr>More on Set Theory Some definitions</vt:lpstr>
      <vt:lpstr>Union, Intersection, Complement</vt:lpstr>
      <vt:lpstr>Inclusion-Exclusion Principle</vt:lpstr>
      <vt:lpstr>EXERCISE</vt:lpstr>
      <vt:lpstr>From Sets to Probability</vt:lpstr>
      <vt:lpstr>Probability</vt:lpstr>
      <vt:lpstr>Probability - Laplace’s Rule</vt:lpstr>
      <vt:lpstr>Intersection Probability</vt:lpstr>
      <vt:lpstr>Intersection Probability</vt:lpstr>
      <vt:lpstr>Intersection Probability</vt:lpstr>
      <vt:lpstr>PowerPoint Presentation</vt:lpstr>
      <vt:lpstr>Conditional Probability</vt:lpstr>
      <vt:lpstr>Bayes Theorem</vt:lpstr>
      <vt:lpstr>Independence , Dependence, Implicit</vt:lpstr>
      <vt:lpstr>Independence , Dependence, Implicit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4</cp:revision>
  <dcterms:created xsi:type="dcterms:W3CDTF">2024-05-17T09:30:15Z</dcterms:created>
  <dcterms:modified xsi:type="dcterms:W3CDTF">2024-05-21T11:02:31Z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