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91" r:id="rId20"/>
    <p:sldId id="289" r:id="rId21"/>
    <p:sldId id="274" r:id="rId22"/>
    <p:sldId id="287" r:id="rId23"/>
    <p:sldId id="288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718"/>
  </p:normalViewPr>
  <p:slideViewPr>
    <p:cSldViewPr>
      <p:cViewPr varScale="1">
        <p:scale>
          <a:sx n="150" d="100"/>
          <a:sy n="150" d="100"/>
        </p:scale>
        <p:origin x="2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25:41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5768 24575,'4'48'0,"-1"1"0,0-1 0,0 1 0,0 0 0,-1-13 0,-1-4 0,0 6 0,-1 1 0,1 6 0,-1 4 0,0 1 0,-1 0 0,1-3 0,0 1 0,0 0 0,-1-2 0,0-1 0,-1-3-448,-3 8 0,-1-4 1,1 7 447,3-11 0,1 5 0,0 4 0,0 2 0,0 0 0,1-2 0,-1-3 0,-1-3 0,1-1 0,0-2 0,-1 1 0,0 1 0,0 3-208,-1-7 0,0 3 0,0 0 0,-1 2 0,0 1 0,0 0 1,0 0-1,0 0 0,-1 0 208,1-2 0,0 1 0,0 0 0,-1 1 0,0-1 0,1 1 0,-1 0 0,0-1 0,1 0 0,-1-1 0,1 3 0,-1-2 0,1 1 0,0-1 0,-1 0 0,1 0 0,0 1 0,-1 0 0,1 1 0,0-2 0,0 2 0,-1 1 0,1 0 0,0 0 0,0-1 0,0 0 0,0-1 0,0-2 0,0-2 0,-1 11 0,1-3 0,-1-2 0,1 0 0,0 1 0,1 1 0,0-6 0,0 1 0,1 1 0,0 0 0,0 1 0,-1-2 0,1-1 0,-1-2 0,-1 2 0,0-1 0,0-2 0,-1-1 0,1 1 0,-1-1 0,0 5 0,0 0 0,-1 0 0,1-2 0,1 0 0,1 5 0,0-2 0,1-1 0,-2-2 251,-3 5 0,-2-4 0,2-2-251,1 1 0,2-2 0,-1 5 0,0-4 0,-3 3 0,8-13 0,32-30 310,2 12 1,10 3-311,-3-10 0,7-2 0,4-1 0,5 1 0,-17 1 0,4-1 0,3 2 0,1 0 0,2 0 0,0 0 0,-1 0 0,-1 0 0,-3-1-249,4 1 0,-3 0 0,-1-1 0,0 1 0,1 0 0,2-1 0,3 1 249,-8-1 0,4 0 0,2 1 0,2-1 0,0 1 0,1 0 0,-2-1 0,-1 1 0,-3-1 0,-4-1 0,-3 1 0,6 1 0,-5-1 0,-3 0 0,1 0 0,4 0 0,3 1 0,3 1 0,3-1 0,1 1 0,-1-1 0,-1-1 0,-4-2 0,2-1 0,-4-3 0,0-1 0,0 1 0,1 2 0,-1 2 0,1 2 0,0 0 0,0 0 0,0 0 0,0-2-93,3-2 0,-2-1 0,1-1 0,1 0 0,4 0 93,-9 2 0,3 0 0,1 0 0,1 1 0,1-1 0,-1 0 0,0 0 0,-3-1 0,0 0 0,-2-1 0,0 0 0,-1 0 0,0 0 0,1-1 0,1 1-365,-1 0 1,1 0 0,1 0-1,0 0 1,0 0 0,-1 0-1,-1 0 1,-1 0 364,3 0 0,-1 0 0,-1 0 0,0 0 0,0 0 0,1 0 0,5 0 0,0 0 0,0 0 0,2 0 0,0 0 0,0 0 0,-8 0 0,-1 0 0,1 1 0,0-1 0,1 0 0,1 0 0,2 0 0,1-1 0,-3 0 0,1 0 0,2 0 0,1-1 0,1 1 0,0-1 0,0 0 0,1 0 0,-2 1 0,0 0 0,-1-1 0,0 2 0,0-1 0,-1 1 0,0 0 0,-1 0 0,1-1 0,0 1 0,0 0 0,0-1 0,1 1 0,0-1 0,-1-1 0,2 1 0,-1-1 0,1 0 0,0 1 0,0-1 0,-1 0 0,1 1 0,-1 0 0,-1 0 0,3 0 0,-2 1 0,0 0 0,0 0 0,0 0 0,0 0 0,0 0 0,1 1 0,0-1 0,2 0-274,-5 0 1,3 0 0,0 0 0,1 0 0,1 0 0,-1 0 0,0 0 0,0 0 0,-2 0 0,-1 0 0,-1 0 0,-2 0 123,5 0 0,-3 0 0,-1 0 0,-1 0 0,-1 0 0,1 0 0,-1 0 0,1 0 310,1 0 0,-1 0 0,-1 0 0,1 0 0,0 0 0,2 0 0,0 0 0,3 0-160,-4 0 0,3 0 0,2 0 0,1 0 0,0 0 0,1 0 0,-1 0 0,0 0 0,-1 0 0,-2 0 0,-2 0 0,3 0 0,-4 0 0,-1 0 0,0 0 0,-1 0 0,2 0 0,3 0 0,2 0-47,-8 0 0,0 0 1,2 0-1,2 0 1,0 0-1,1 0 1,1 0-1,1 0 1,1 0-1,-1 0 0,2 0 1,-1 0-1,0 0 1,1 0 46,-4 0 0,1 0 0,2 0 0,0 0 0,1 0 0,1 0 0,0 0 0,0 0 0,-1 0 0,1 0 0,-1 0 0,-1 0 0,0 0 0,-1 0 0,-2 0 0,-1 0 0,-2 0-85,8 0 0,-3 0 0,-2 0 0,-1 0 1,-1 0-1,-1 0 0,1 0 0,0 0 0,1 0 1,3 0-1,1 0 85,-6 0 0,2 0 0,2 0 0,1 0 0,2 0 0,0 0 0,1 0 0,-1 0 0,0 0 0,-1 0 0,-1 0 0,-2 0 0,-2 0 0,-2 0 0,-3 0 0,-3 0 546,17 0 0,-6 0 0,-4 0 0,-2 0 0,-1 0 0,-1 0-284,10 0 1,0 0 0,-5 0 0,-6 0-263,-4 0 0,-3 0 268,2 0 1,3 0-1,-6 0-268,4 0 338,-12 0 1,-21 0 0,6 0-1</inkml:trace>
  <inkml:trace contextRef="#ctx0" brushRef="#br0" timeOffset="4078">7056 6526 24575,'5'33'0,"0"1"0,0-1 0,-3 16 0,0-4 0,6-17 0,0-1 0,-3 4 0,-2-3 0,-1 1 0,5 12 0,-6-12 0,-2 1 0,1 2 0,0 3 0,0 6 0,0 4 0,0-4 0,0-4 0,0-1 0,0 8 0,0 2 0,0 4 0,0-2 0,0-19 0,0 1 0,0 11 0,0 6 0,0-4 0,0-6 0,0 0 0,0 5 0,0 4 0,0-6 0,1-12 0,-2 1 0,1 13 0,-2 10 0,0 2 0,-1-6 0,-2-13 0,-2-4 0,1 5 0,1 7 0,0 8 0,-1 2 0,1-1 0,-1-6 0,-3-2 0,0-4 0,-1 3 0,1 4 0,0 4 0,1-1 0,1-10 0,1-10 0,0-1 0,-2 12 0,0 6 0,1 0 0,3 2 0,2 1 0,-2-2 0,-4-9 0,-1-2 0,0 5 0,3 1 0,1 5 0,0 3 0,0 0 0,-1-1 0,-2-2 0,-1-1 0,0 1 0,0-1 0,1 2 0,2-7 0,1 1 0,0 0 0,0 1 0,1-1 0,-1-1 0,0 6 0,-1 0 0,1-1 0,0-2 0,1-4 0,0 2 0,2-4 0,0-5 0,2 15 0,0-11 0,0 0 0,0 9 0,0-2 0,0-2 0,0-13 0,0-5 0,0 1 0,0 3 0,0 4 0,0-1 0,0-15 0,0 16 0,0-3 0,0-24 0,3 21 0,2 1 0,-3-20 0,6 31 0,-8-37 0,0 6 0,0 7 0,0-11 0,-8 28 0,6-21 0,-22 23 0,20-23 0,-11 13 0,15-22 0,0 14 0,0 1 0,0-5 0,0 11 0,0-21 0,0 14 0,0-14 0,0 6 0,0-8 0,0 16 0,0-5 0,0 7 0,15-10 0,-11 0 0,12-6 0,-16 5 0</inkml:trace>
  <inkml:trace contextRef="#ctx0" brushRef="#br0" timeOffset="7680">11113 8396 24575,'0'33'0,"0"-11"0,0 19 0,0 4 0,0 0 0,0-2 0,0 3 0,0 8 0,0-11 0,0-11 0,0 7 0,0 2 0,0 2 0,-8-12 0,7 6 0,0-1 0,-7-3 0,0-4 0,0 1 0,4 13 0,-11-13 0,15 3 0,0-8 0,0-5 0,0 29 0,0-18 0,0-2 0,0 1 0,0 15 0,0-7 0,0 1 0,-4-6 0,0 0 0,3 0 0,0-3 0,-7 3 0,7-2 0,2 1 0,-1 5 0,0 2 0,0-1 0,0-3 0,0-17 0,0 8 0,0 2 0,0 0 0,0 5 0,0 1 0,0-7 0,0 14 0,0-15 0,0 1 0,0 22 0,-4 0 0,0 0 0,2-4 0,-9-4 0,-1 0 0,8 5 0,-12-17 0,16-6 0,0-7 0,0 4 0,0 15 0,0 8 0,0-13 0,0 3 0,0-8 0,16-13 0,-12 12 0,11 1 0,-15 20 0,0-6 0,0 3 0,0-25 0,0-7 0,0 13 0,0-11 0,0 6 0,0-2 0,0 1 0,0-5 0,0 11 0,0-21 0,0 14 0,0 2 0,0 1 0,0-1 0,0-10 0,0-8 0,0 0 0,0 0 0</inkml:trace>
  <inkml:trace contextRef="#ctx0" brushRef="#br0" timeOffset="18640">2928 10830 24575,'18'-8'0,"-9"6"0,15-6 0,-12 8 0,13-7 0,-7 5 0,7-22 0,3 12 0,-9-5 0,13 1 0,3 6 0,-11-15 0,2 7 0,11-3 0,1-1 0,-6 0 0,-4-9 0,1-2 0,3 9 0,8-1 0,4-1 0,-1 0 0,-6 1 0,1-5 0,-5 1 0,3-2 0,-3 6 0,2-3 0,2 1 0,-2-2 0,-4 1 0,-2-1 0,-4 0 0,0-2 0,0-2 0,0-2 0,1-3 0,0-2 0,-1 0 0,-2-1 0,-1 2 0,-2-1 0,0 0 0,-2 0 0,0 1 0,0-2 0,-1 1 0,-1 0 0,2-1-253,0 3 1,1-2 0,1 1 0,-3 1-1,-3 5 253,-2-11 0,0 1-167,6 3 0,6-5 1,1-1-1,-4 3 167,-5 0 0,-3 2 0,3-2-4,-1 7 1,2-2 0,1-1 0,0 0 0,-2 2 3,0 0 0,0 1 0,-1 1 0,-1 0 0,2-4 0,0 0 0,-1 0 0,-2 4 0,-1-1 0,1 0 0,0 2 0,4-6 0,0 1 0,0-2 0,-3 5 0,-1-2 0,1 0 0,0-1 0,1-2 0,0 0 0,1 0 0,0 0 0,2 0 0,0-1 0,-1 2 0,-1 2 405,-3 0 1,-1 2-1,2-4-405,0 4 0,3-6 0,0-3 0,1 1 0,-1 5 0,-4 6 0,3-2 0,0 0 0,-3 3 0,3-7 0,3-5 0,0-2 0,0 0 0,-2 4 0,-1 4 0,1 0 0,-2 4 0,-1 1 0,1-3 0,-1 0 0,0-1 0,1-2 0,-1 1 0,1 0 0,5-7 0,0 0 0,1 2 0,-1 2 0,2-2 0,0 4 0,-2 1 0,-2 6 0,-2 0 0,1 2 355,10-11 1,1 2-356,-4 10 0,2 1 0,-3 2 0,-7 6 0,1-1 6,11-5 0,5-3 0,-6 4-6,1-8 0,7 19 0,-6-14 0,1 1 0,3 19 0,-1-8 0,1 1 0,12 7 0,-14 6 0,-3-3 0,-1 2 0,-5 11 0,21-6 0,-24 6 0,21 7 0,-27-11 0,10 7 0,3 2 0,12 5 0,-9-7 0,4 9 0,-3-1 0,-21-13 0,18 18 0,1-1 0,-8-17 0,0 18 0,11-9 0,-11 5 0,7 8 0,-9-11 0,5 7 0,5 3 0,1 3 0,-8-6 0,-1 1 0,0-4 0,-3 5 0,-1-3 0,2-11 0,1 13 0,-1-15 0,-2 14 0,-14-20 0,5 11 0,-7-15 0,16 8 0,-4 2 0,5 0 0,-9-2 0,0-1 0,-6-5 0,14 6 0,-14-8 0,6 0 0,7 0 0,-11 16 0,12-12 0,-32-4 0,12-4 0,-11-12 0</inkml:trace>
  <inkml:trace contextRef="#ctx0" brushRef="#br0" timeOffset="21912">17445 10495 24575,'44'0'0,"0"0"0,-15 0 0,1 0 0,3 1 0,2-1 0,-1-1 0,1-7 0,-4 0 0,9 4 0,3-11 0,-2 15 0,-15 0 0,1 0 0,22 0 0,-20 0 0,1 0 0,13-8 0,-22 6 0,18-6 0,-11 8 0,17 0 0,-4 0 0,2 0 0,-12 0 0,-1 0 0,6 0 0,-3 0 0,-8 0 0,-17 0 0</inkml:trace>
  <inkml:trace contextRef="#ctx0" brushRef="#br0" timeOffset="24179">15134 11112 24575,'34'0'0,"1"0"0,10 0 0,-2 0 0,-18 0 0,3 0 0,8 0 0,9 0 0,0 0 0,-6 0 0,-2 0 0,0 0 0,6 0 0,5 0 0,-2 0 0,-4 0 0,-1 0 0,-2 0 0,9 4 0,0 0 0,-9-3 0,2-2 0,4 3 0,-4 3 0,4 2 0,1 0 0,-3 0 0,-4-2 0,8-2 0,4 0 0,-17 2 0,7 0 0,6 3 0,3 0 0,1 0 0,1 1 0,-2-1 0,-3-1 0,-6-2 0,4 0 0,-6-2 0,-1 0 0,2 0 0,6 1-328,-5-1 0,4 1 0,4 1 1,2 0-1,1-1 0,1 1 1,-1-1-1,-2 1 0,-3-2 1,-3 0 186,6-1 1,-5 0 0,-1-1 0,-1 0 0,1 0-1,5 0 141,-6-1 0,4 0 0,1 0 0,2 0 0,0 0 0,-1 0 0,-2 0 0,-3 0 0,-3 0-656,5 0 1,-5 0-1,-1 0 1,-1 0 0,3 0 558,-1 0 0,3 0 1,0 0-1,0 0 1,-2 0-1,-3 0 97,6 0 0,-2 0 0,-2 0 0,-3 0-54,-3 0 1,-3 0 0,7 0 53,0 0 0,7 0 0,4 0 0,3 0 0,0 0 0,-2 0 0,-4 0 0,1 0 0,-4 0 0,-1 0 0,2 0 0,2 0-469,-2 0 1,3 0 0,2 0 0,0 0 0,-1 0 0,-3 0 0,-2 0 276,6 0 1,-4 0 0,0 0 0,4 0 191,-4 0 0,4 0 0,3 0 0,-2 0 0,-2 0 0,-6 0 0,4 0 0,-5 0 0,6 0 0,-10-1 0,6 0 0,3 1 0,2-2 0,-3 1 0,-4 0 0,-6-1 507,0-1 1,-6 0-1,4-1-507,9-3 0,5-1 0,2-2 0,-3 2 0,-7 0 0,0 1 0,-1 0 0,-1-1 0,3-1 0,-2 0 0,0 0 1092,9-2 0,0-1 0,-19 3-968,-23 6 0,18-13 0,-24 16 1</inkml:trace>
  <inkml:trace contextRef="#ctx0" brushRef="#br0" timeOffset="28305">6967 6420 24575,'28'8'0,"5"10"0,-5 1 0,-9-1 0,28-2 0,-16 3 0,7 7 0,0 2 0,-4-5 0,5-4 0,3 1 0,-13-3 0,5 4 0,5 4 0,2 1 0,1 0 0,-1 0 0,-1-4 0,-5-3 0,13 2 0,-5-6 0,1 0 0,4 3-131,-8-1 1,2 3 0,3 1 0,0 1 0,0 0 0,0-1 0,-2-1 130,2-1 0,-1-2 0,-1 0 0,0 0 0,1 0 0,0 2 0,-1-1 0,1 0 0,1 2 0,-1-1 0,0 0 0,-2 0 0,-2-1-656,2 2 1,-2 0-1,-1-1 1,-1 0 0,1-1 358,0 0 1,1 0 0,0-1 0,-2-1-1,-3-1 297,7 3 0,-4-1 0,-4-3 0,-7-3 0,0 0 0,7 2 0,3 1 0,0 0 0,-5-2 0,0-1 0,0 1 0,9 6 0,1 1 0,1-3 171,-3-4 1,0-3 0,-1 2-172,0 3 0,0 1 0,-5-5 0,-5-9 0,-3 0 1638,3 10 0,-1 1 241,17-8-1879,-14 20 0,6-18 0,5-2 0,-10 3 0,2 3 0,-1 2 0,5 4 0,1-1 0,-2-1 0,7-2 0,-1-2 0,2 3 0,-2 5 0,3 4 0,0 1 0,-3-3 0,-1-3 0,-3-3 0,1 2 0,-4-3 0,0 0 0,1 0 0,-1 1 0,2 1 0,0 1 0,-1-1 0,-3-3 0,8 0 0,1 0 0,-9-1 0,4 2 0,3 1 0,-1-1 0,-3-1 0,3-1 0,-2-2 0,3 2 0,-3 1 0,4 3 0,1 0 0,-1-1 0,-5-1 0,3-3 0,-4-1 0,2 3 0,-3 2 0,2 2 0,0 1 0,-3-1 0,-1-3 0,-3 0 0,1 0 0,1 1 0,1 2 0,6 1 0,-1-1 0,7 3 0,4 1 0,0 1 0,-1-2 0,-5-2 0,2-1 0,-3-3 0,-1 1 0,6 1-114,-7 0 0,2 1 1,3 2-1,1 0 1,1 0-1,1-1 1,-1-1 113,-2-2 0,2-1 0,1 1 0,0-2 0,-1 1 0,0-1 0,-2 0 0,-3 0-434,7 2 0,-4 0 0,-1 0 0,1 0 0,5 0 434,-6-1 0,5 0 0,3 0 0,0 0 0,0 0 0,-3 0 0,-5-1 0,-6-2 0,7 4 0,-7-2 0,3 2 0,-5-3 0,4 2 0,1 1 0,-2-1 0,-3 0-156,2 3 0,-3 0 0,3-1 156,4-1 0,3-1 0,1 1 0,-2 0 0,-6 0 0,-1 1 0,1 0 0,4 0-547,-1-3 1,4-1 0,2 1 0,0-1 0,-2 0 0,-6 1-187,8 4 0,-6 1 1,6 0 732,-5-3 0,5-1 0,3 1 0,0 0 0,-3 0 0,-6 0 12,4 4 1,-6 1-1,4-1-12,-5-5 0,2-1 0,2 0 0,0 1 0,0-1 0,0 2 0,1 0 0,-1 0 0,0 0 0,-1-1 0,3 2 0,0-1 0,-2-1 0,0 0 0,-3-3 0,-1-1 0,-1 0 0,-4 0 0,10 7 0,-5-1 0,-11-5 0,-2-2 0,-1 2 0,1 0 0,14 1 0,5 1 0,-5-2 0,-14-4 0,1 0 0,10 2 0,9 2 0,2 1 0,-7-1 0,7 4 0,-1 1 0,-9-4 0,5-1 0,1 2 0,-3 0 0,-3 2 0,-1 2 0,-1-1 0,-2-1 0,2 0 0,-1-1 0,1-1 0,3 1 0,3 1 0,0-1 0,-6-2 0,2 3 0,1 0 0,8 0 0,5 0 0,-7-1 0,-17-3 0,-1 2 0,20 9 0,-4-1 0,-19-9 719,9 2 0,1-2-719,6-1 0,4 6 0,-2 1 0,-5-3 0,-6-1 0,6 2 0,-8-4 0,-9-7 0,20 15 0,3 1 0,-11-14 0,4 9 0,7 7 0,-5-4 0,6-2 89,-3-5 1,12 3 0,1-1-1,-8-2-89,-8-4 0,0-3 0,9-2 0,8-2 0,0-1 0,-10 0 0,-9 0 0,-3-2 1638,14-9 0,-4 1 1430,-8 9-2337,-13-6-731,25-4 0,4 1 0,-9 5 0,-2-4 0,6-3 0,-7 4 0,-3 7 0,1 0 0,8-1 0,-4 1 0,-12 1 0,0 2 0,13-1 0,6 0 0,-1 0 0,-11-1 0,0 0 0,3 3 0,-1 3 0,5 3 0,2 2 0,-2-1 0,-4-2 0,1-4 0,-5-1 0,5 3-656,3 4 1,7 6-1,2 0 1,-6-1 0,-8-5 368,-11-6 0,0 0 287,9 4 0,7 2 0,5 2 0,1 0 0,-4-2 0,2-1 0,-1-1 0,-1 0 0,1 1 0,3 2 0,1 2 0,-2 0 0,-1-1 0,-5-4 0,1 0 0,-5-1 0,-8 1 0,5 9 0,-26-16 0,-8 0 0</inkml:trace>
  <inkml:trace contextRef="#ctx0" brushRef="#br0" timeOffset="32864">7091 10424 24575,'5'28'0,"0"-1"0,0 10 0,1 5 0,-2-7 0,-2 0 0,10-1 0,0-13 0,-8-66 0,11 12 0,-13 4 0,-4 3 0,2 14 0,0-6 0,0 3 0,8 13 0,-6-6 0,14 16 0,9 2 0,5 23 0,13-19 0,-24 9 0,-3-23 0,-8-8 0,-6-9 0,6 5 0,-8-20 0,0-3 0,0 4 0,8-18 0,-6 37 0,5-4 0,-7 16 0,16 16 0,-12 4 0,12 7 0,-8 22 0,-7-18 0,6 10 0,2 1 0,0-16 0,0-1 0,-4 7 0,2-3 0,8-4 0,-15-9 0,0-14 0,0 5 0,0-7 0</inkml:trace>
  <inkml:trace contextRef="#ctx0" brushRef="#br0" timeOffset="36016">11324 10001 24575,'0'46'0,"0"-1"0,0 1 0,-4 2 0,-3-1 0,2-7 0,4-13 0,-1-3 0,-11 14 0,2-5 0,9-19 0,-14 19 0,14-23 0,-5 13 0,7-34 0,0 22 0,0-34 0,0 13 0,0-8 0,3-12 0,1-4 0,1 8 0,0-1 0,0-13 0,0 1 0,3 4 0,-8 4 0,0 19 0,0-6 0,0 3 0,16 13 0,-13 10 0,13 11 0,-10 9 0,-4 3 0,0 2 0,5-8 0,2-1 0,8 10 0,3 3 0,-2-8 0,-11-5 0,1-24 0,10 0 0,9 0 0,-7-16 0,21-3 0,4-5 0,-24 0 0,-1-1 0,20-5 0,-3-1 0,-22 5 0,-7 1 0,-8-4 0,0 3 0,0 18 0,0 1 0,0 5 0,0-6 0,0 8 0,0 31 0,0-7 0,0 11 0,0 4 0,0-10 0,0-1 0,0 19 0,0 0 0,0-35 0,0 21 0,0-21 0,24 27 0,-18-9 0,13-12 0,1 1 0,-8 6 0,29-9 0,-28-14 0,11 6 0,-24-8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26:5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10724 24575,'0'46'0,"0"1"0,0-1 0,0 0 0,0 0 0,-1-2 0,-1-3 0,0-1 0,-1 2 0,1 7 0,0 3 0,0-3 0,-1-5 0,-1 8 0,-2-14 0,-2-24 0,16-32 0,-7-11 0,0-4 0,3 6 0,0 3 0,-4-4 0,0-5 0,0 21 0,0-4 0,8 9 0,-7 5 0,7-14 0,-8 14 0,24-6 0,-10 8 0,35 0 0,-28 0 0,5 0 0,3 0 0,4 0 0,5 0 0,9 0 0,-14 0 0,7 0 0,6 0 0,2 0 0,2 0 0,-1 0 0,-2 0 0,-6 0-607,4 0 1,-4 0 0,-1 0 0,1 0 0,4 0 606,2 0 0,4 0 0,2 0 0,1 0 0,-2 0 0,-4 0 0,-6 0 0,5 0 0,-6 0 0,0 0-224,-3 0 1,2 0 0,-1 0 0,-3 0 223,-1 0 0,-3 0 0,3 0 0,7 0 0,4 0 0,-1 0 0,-6 0 0,-2 0 0,-1 0 0,6 0 0,4 0 0,-3 0 0,3 0 0,0 0 0,-1 0 0,2 0 0,1 0 0,-4 0 0,1 0 0,1 0 0,-6 0 0,2 0 0,0 0 0,-2 0 0,9 0 0,-2 0 0,2 0 0,-10 0 0,1 0 0,1 0 0,1 0 0,0 0 0,5 0 0,2 0 0,0 0 0,-1 0 0,-2 0 0,4 0 0,-2 0 0,0 0 0,0 0 0,4 1 0,0 0 0,-1-1 0,-6-2 0,-8-2 0,-5-3 0,3 2 0,5 4 0,4 0 0,0 1 0,-3-1 0,0-4 0,-2-1 0,4 1 0,2 3 0,4 2 0,3 1 0,0-1 0,-3 1 0,1-1 0,-1 0 0,-1 0 0,-1 0-115,0 0 1,-1 0 0,1 0-1,-1 0 115,2 0 0,0 0 0,0 0 0,-2 0 0,-1 0 0,-1 0 0,-1 0 0,-2 0 0,1 0 0,-3 0 0,3 0 0,4 0 0,3 0 0,0 0 0,-4 0 932,-8 0 0,-3 0 1,4 0-933,1 0 0,5 0 0,1 0 0,-1 0 0,-4 0 0,3 0 0,-3 0 0,4 0 0,-6 0 0,5 0 0,2 0 0,0 0 0,-3 0 0,-4 0 0,8 0 0,-6 0 0,4 0 254,2-2 1,4 0 0,1 0 0,0 0-255,-10 1 0,2 1 0,0 0 0,-2 0 0,-4-1 0,4-1 0,-4-1 0,1 0 0,8 3 0,2 0 0,-5 0 0,-4 0 0,-3 0 283,-7 0 0,2 0-283,4 0 0,5 0 0,3 0 0,-4 0 0,4 0 0,-2 0 0,1 0 0,4 0 0,0 0 0,-3 0 0,3 0 0,-8 0 0,-5 0 0,14-3 0,2-2 0,-18 4 0,-1 0 0,3-1 0,3-1 0,-3 1 0,-2 1 0,-5 2 0,-4-1 0,27 0 0,-20 0 0,6 0 0,-1 0 0,-7 0 0,-7 0 0,11 0 0,-19 0 0,5 0 0,-9 0 0,24 0 0,-17 0 0,11-24 0,-28 10 0,-9-12 0,-4-4 0,1 6 0,1 1 0,3-9 0,0 1 0,-6 9 0,1-1 0,9-15 0,0 3 0,-12 16 0,11-28 0,7 31 0,0 12 0,0-20 0,0 46 0,0 23 0,0-12 0,0 4 0,0-1 0,0 0 0,0 0 0,-1 3 0,1 3 0,1-3 0,2 3 0,1-2 0,-3 0 0,0-1 0,4 0 0,-2-4 0,-3-2 0,0-21 0,0-12 0,16-153 0,-14 116 0,0-2 0,1-1 0,0-10 0,1-1 0,0 3 0,-2 12 0,-2-13 0,-1 4 0,2 17 0,2 51 0,1 17 0,1 2 0,0 4 0,-1-10 0,-1 2 0,0 0 0,0 0 0,0 0 0,-1-7 0,-2 1 0,0 7 0,0-37 0,0 6 0</inkml:trace>
  <inkml:trace contextRef="#ctx0" brushRef="#br0" timeOffset="35380">19791 7496 24575,'-36'0'0,"0"0"0,0 0 0,-7 0 0,-2 0 0,-3 0 0,-4 0 0,5 0 0,6 0 0,2 0 0,-6 0 0,-3 0 0,7 0 0,14 0 0,1 0 0,-8 0 0,2 0 0,-2 0 0,-7 0 0,9 0 0,1 0 0,10 0 0,-9 0 0,-5 0 0,1 0 0,4 0 0,0 0 0,-5 0 0,-2 0 0,10 0 0,3 0 0,-10 0 0,2 0 0,0 0 0,2 0 0,2 1 0,-2-2 0,-18-7 0,22 7 0,0 0 0,-18-6 0,9 7 0,-8 0 0,-2 0 0,16 0 0,-3 0 0,15 0 0,-11 0 0,1 0 0,1 0 0,-7 0 0,19 0 0,-17 0 0,13 0 0,6 0 0,-11 0 0,13 7 0,0 19 0,2-12 0,0 13 0,1 1 0,3-13 0,-12 26 0,16-31 0,0 22 0,0-27 0,0 25 0,0 3 0,0-15 0,0 10 0,0 1 0,0-10 0,0 7 0,16 7 0,-12-11 0,11 19 0,-15-22 0,8 22 0,-6-19 0,14 19 0,-14-6 0,6-13 0,-8 9 0,15-13 0,-11-6 0,12 11 0,-16-21 0,8 30 0,-6-26 0,14 25 0,1-21 0,-5 7 0,4-7 0,-9-2 0,3-8 0,0 0 0,21 0 0,-17 0 0,19 0 0,-23 0 0,14 0 0,-5 0 0,6 0 0,1 0 0,13 0 0,-3 0 0,-8 0 0,-1 0 0,-10 0 0,13 0 0,9 0 0,-4 0 0,12 0 0,-10 0 0,3 0 0,6 0 0,-4 0 0,-3 0 0,4 0 0,4 0 0,-3 0 0,-4 0 0,-12 0 0,-1 0 0,23 0 0,-2 0 0,-8 0 0,-11 0 0,0 0 0,16 0 0,-11 7 0,1 2 0,-3-7 0,1 0 0,10 6 0,0-1 0,-15-6 0,1-2 0,12 1 0,0 0 0,8 0 0,-19 0 0,1 0 0,-5 0 0,-1 0 0,4 0 0,4 0 0,-7 0 0,-14 0 0,3 0 0,-15 0 0,8 0 0,2 0 0,16-15 0,-7 3 0,-8-14 0,-4-5 0,1-10 0,-8-4 0,0-2 0,0 16 0,0 3 0,0 2 0,0-1 0,-3-5 0,-2 1 0,-13-2 0,12 3 0,0-1 0,-2 5 0,1 1 0,7-4 0,0-20 0,0 27 0,0-3 0,0-7 0,0 19 0,0-13 0,0 11 0,-8 13 0,6-6 0,-6 8 0</inkml:trace>
  <inkml:trace contextRef="#ctx0" brushRef="#br0" timeOffset="47487">18891 10266 24575,'-25'0'0,"13"7"0,-19 3 0,27 16 0,-12-15 0,16 13 0,0-22 0,0 29 0,0-17 0,8 19 0,2-15 0,-1-8 0,23-2 0,-18-8 0,19 0 0,-8-8 0,-5-10 0,5-17 0,-15 5 0,-2-11 0,-8 30 0,0-13 0,0 22 0,0-14 0,0-1 0,0 21 0,0-8 0,0 53 0,0-10 0,16 6 0,-12-4 0,11 2 0,-10-16 0,-2 1 0,-3 4 0,2-1 0,14 6 0,-14-6 0,6-13 0,-8-6 0,0 4 0,0-16 0</inkml:trace>
  <inkml:trace contextRef="#ctx0" brushRef="#br0" timeOffset="49697">19226 10266 24575,'-9'0'0,"-15"0"0,-3 0 0,-3 0 0,-11 7 0,29-5 0,-3 6 0,15 0 0,0 10 0,23 25 0,-17-12 0,25 2 0,-29-17 0,22-14 0,-12 6 0,10-13 0,5-6 0,-3 2 0,-1-1 0,16-10 0,8 4 0,-27 16 0,7 0 0,6 0 0,-5 0 0,-9 0 0,-3 0 0,-8 0 0,2 16 0,15-4 0,-5 21 0,-3-21 0,-9 27 0,-8-9 0,-8-1 0,-9 2 0,-3-29 0,-5 6 0,-1-8 0,7 0 0,1 0 0,-6 0 0,5 0 0,-9 0 0,11 0 0,1 0 0,-2-8 0,7 6 0,-13-6 0,22 8 0,-6 0 0,8 0 0,0 0 0</inkml:trace>
  <inkml:trace contextRef="#ctx0" brushRef="#br0" timeOffset="55818">18639 1979 24575,'-31'3'0,"0"-1"0,-4-1 0,3 1 0,-6 0 0,7-1 0,1-1 0,-15 0 0,34 0 0,3 0 0,-5 0 0,7 0 0,-2 2 0,4 0 0,1 19 0,2 8 0,1 9 0,-1-1 0,0 2 0,3-14 0,-2 2 0,-1 7 0,-2 8 0,0 0 0,1-5 0,-1-1 0,1 0 0,-1 11 0,-1 6 0,1-11 0,-3-5 0,5-18 0,39 8 0,4-21 0,9-6 0,-2 0 0,-4 5 0,0-2 0,4-2 0,4-2 0,-16-1 0,-21 0 0,-11 0 0</inkml:trace>
  <inkml:trace contextRef="#ctx0" brushRef="#br0" timeOffset="56859">18946 2259 24575,'40'0'0,"1"0"0,-1 0 0,0 0 0,3 0 0,-3 0 0,-6 0 0,9 0 0,-29 38 0,-12 2 0,0-14 0,0 0 0,-2 16 0,0-27 0,0 3 0,1 2 0,2-2 0,-1 2 0,0-9 0,-2-1 0,0-6 0,0 0 0,0-2 0</inkml:trace>
  <inkml:trace contextRef="#ctx0" brushRef="#br0" timeOffset="57375">19141 2477 24575,'44'0'0,"-1"0"0,-3-2 0,-5-1 0,-4 2 0,-7-4 0,-12 3 0,-4 2 0,-1-2 0</inkml:trace>
  <inkml:trace contextRef="#ctx0" brushRef="#br0" timeOffset="58625">19598 2297 24575,'-4'-5'0,"-4"2"0,2 3 0,-17 6 0,9 0 0,-13 7 0,6 2 0,6-3 0,-14 14 0,20-15 0,-13 23 0,19-21 0,-2 9 0,5-12 0,2 3 0,10 5 0,-5-5 0,18 7 0,-15-15 0,14 6 0,-3-9 0,-2 2 0,7-6 0,-16 2 0,9-7 0,-11 2 0,6-6 0,-7 4 0,2-2 0,-1-4 0,-1 1 0,-2-7 0,-1 1 0,-3 4 0,2-2 0,-4 3 0,-1 5 0,-16-7 0,8 10 0,-12-4 0,13 6 0,-5 1 0,5 0 0,2 2 0,5 0 0</inkml:trace>
  <inkml:trace contextRef="#ctx0" brushRef="#br0" timeOffset="59359">19912 2409 24575,'32'0'0,"-1"0"0,15 0 0,-25-1 0,-13 0 0,3-1 0,0 2 0,-8 0 0,4 0 0</inkml:trace>
  <inkml:trace contextRef="#ctx0" brushRef="#br0" timeOffset="59947">20211 2224 24575,'5'15'0,"3"32"0,1-2 0,-5-17 0,-1-1 0,6 17 0,-6-24 0,3 3 0,-2-10 0,0-4 0,-2-4 0,0-3 0</inkml:trace>
  <inkml:trace contextRef="#ctx0" brushRef="#br0" timeOffset="61263">20421 2213 24575,'-3'-2'0,"-10"8"0,5-1 0,-5 6 0,-2 19 0,9-17 0,-7 33 0,11-27 0,0 9 0,2-13 0,5 18 0,-2-22 0,5 17 0,1-21 0,1-2 0,3 2 0,-4-4 0,-2-2 0,8-1 0,-6 0 0,20 0 0,-17-5 0,10 2 0,-11-6 0,-5 5 0,4-16 0,-3 0 0,0-5 0,-4 8 0,-10 1 0,4 10 0,-8-7 0,7 9 0,-7 0 0,6 1 0,-5-1 0,6 0 0,-3-4 0,-3 2 0,0-2 0,0 2 0,1 1 0,6 2 0,-2 0 0</inkml:trace>
  <inkml:trace contextRef="#ctx0" brushRef="#br0" timeOffset="62459">20665 2231 24575,'-38'9'0,"9"-2"0,22 2 0,17 18 0,-7-18 0,31 22 0,-20-27 0,14 5 0,2 1 0,-7 1 0,1 0 0,-1 0 0,-10 0 0,1 1 0,0 10 0,-8-11 0,5 36 0,-17-26 0,4 12 0,-27-15 0,18-14 0,-24 3 0,22-7 0,-5 0 0,7 0 0,5 0 0,1-2 0,2 2 0,2-2 0</inkml:trace>
  <inkml:trace contextRef="#ctx0" brushRef="#br0" timeOffset="68751">19169 2263 24575,'-10'0'0,"1"0"0,-1 0 0,4 0 0,-2 0 0,4 0 0,0 0 0,-8 1 0,0 1 0,-10 6 0,9-3 0,0 2 0,7-5 0,2 2 0,0-2 0,-1 3 0,0 0 0,0 18 0,1 5 0,1-11 0,0 10 0,4 0 0,8-10 0,-1-4 0,6 5 0,-5-10 0,-1 0 0,-3-2 0,-1 0 0,5-2 0,10 4 0,-7-5 0,5 0 0,2-1 0,-8-3 0,14-1 0,2-11 0,-12 4 0,8-6 0,-11-8 0,-7 2 0,2-7 0,-15-7 0,4 21 0,-7-9 0,1 19 0,5 2 0,-2 0 0</inkml:trace>
  <inkml:trace contextRef="#ctx0" brushRef="#br0" timeOffset="69976">19184 2512 24575,'-17'10'0,"7"-3"0,-8 5 0,6-1 0,3-3 0,-4 4 0,9 2 0,0-4 0,4 6 0,0-4 0,0 3 0,21 22 0,-12-16 0,16 13 0,-18-23 0,4-2 0,-6-6 0,9 2 0,7-5 0,-8 0 0,17-9 0,-16-6 0,3-12 0,-7-7 0,-7 8 0,-3 1 0,-8 2 0,-5-1 0,-6-2 0,3 7 0,-1 3 0,9 7 0,-7-1 0,7 2 0,-1 4 0,5 0 0,2 2 0</inkml:trace>
  <inkml:trace contextRef="#ctx0" brushRef="#br0" timeOffset="71409">19697 2128 24575,'-14'-2'0,"0"0"0,-10 2 0,-15 3 0,6-2 0,-8 3 0,0-1 0,21 0 0,-22 1 0,30-1 0,-8-2 0,12 1 0,2 23 0,4-8 0,8 28 0,5-22 0,2-1 0,4 9 0,9 5 0,-18-27 0,-2-4 0,2-2 0,2-5 0,3-13 0,-1 6 0,7-25 0,-9 23 0,6-8 0,-1 16 0,0 15 0,-3-3 0,-1 7 0,-8-6 0,5 12 0,-7 9 0,5 16 0,-6-7 0,-3-3 0,0 1 0,1 9 0,-2-13 0,0-2 0,2-4 0,-7-5 0,-2-16 0,-4 7 0,0-9 0,-7-3 0,-4-2 0,5-2 0,-12-11 0,18 3 0,-4-3 0,11 7 0,7 5 0</inkml:trace>
  <inkml:trace contextRef="#ctx0" brushRef="#br0" timeOffset="72891">20646 2029 24575,'30'0'0,"1"0"0,12 0 0,1 0 0,-8-3 0,0-1 0,2 1 0,3 0 0,-7-1 0,3-5 0,-9 2 0,-4 5 0,-13 14 0,-8 25 0,3-1 0,-6-11 0,0 4 0,4 19 0,2 3 0,3-11 0,1 4 0,-1-1 0,1 8 0,1-1 0,-1-7 0,4 1 0,0-4 0,-4-4 0,0 2 0,-2-11 0,-3-11 0,-9-7 0,-10 3 0,0 0 0,-13-3 0,-10-2 0,2-2 0,3-1 0,-1 0 0,-5 0 0,-4 1 0,5-2 0,-11-3 0,21 0 0,16 0 0,1 0 0,0 0 0,2 0 0,-1 0 0,4 0 0,-1 0 0,5 0 0</inkml:trace>
  <inkml:trace contextRef="#ctx0" brushRef="#br0" timeOffset="89245">20763 3902 24575,'5'-16'0,"23"8"0,-10 1 0,21 12 0,2 19 0,-19 10 0,-2 3 0,0-13 0,-2 1 0,-3 12 0,-12 0 0,-25-8 0,-6-6 0,-1-2 0,-9 2 0,1-6 0,17-16 0,-9-8 0,-3-8 0,3-19 0,2-5 0,-1 11 0,1-1-488,0-16 0,6 2 488,10 7 0,11-11 0,4-1 0,-2 9 0,4 6 0,2-5 0,2 10 0,6 10 0,5-11 0,2 19 0,5 2 0,3 2 0,0 0 0,-1 1 0,0 0 0,5 1 0,-6 1 0,-16 3 0,11 0 0,-16 0 244,12 0 0,-16 0 0,4 0 0</inkml:trace>
  <inkml:trace contextRef="#ctx0" brushRef="#br0" timeOffset="89905">21286 3876 24575,'42'-4'0,"0"0"0,4-2 0,-6 1 0,-15 4 0,6-5 0,-21 5 0,-7-1 0,-1 2 0</inkml:trace>
  <inkml:trace contextRef="#ctx0" brushRef="#br0" timeOffset="90482">21385 4002 24575,'26'0'0,"10"-5"0,-15 0 0,3-3 0,-11 6 0,-3-1 0,0 0 0,-1 1 0,-4 0 0</inkml:trace>
  <inkml:trace contextRef="#ctx0" brushRef="#br0" timeOffset="91929">21925 3608 24575,'-25'-2'0,"-1"0"0,-18 4 0,14 2 0,1 4 0,-2 12 0,22 5 0,9 12 0,12-15 0,3-1 0,2 7 0,25-5 0,-22-26 0,1-1 0,-7 0 0,6 4 0,9 17 0,-6-7 0,2 14 0,-8 5 0,-9 4 0,5-2 0,-20-6 0,-7-3 0,-2-9 0,-18 9 0,7-17 0,-1-3 0,5-1 0,-10-4 0,1-1 0,17-2 0,-7-7 0,18 9 0,3 3 0</inkml:trace>
  <inkml:trace contextRef="#ctx0" brushRef="#br0" timeOffset="106771">22264 1800 24575,'-15'46'0,"1"-1"0,-1 1 0,1 0 0,0-1 0,-1 1 0,1 0 0,-1-1 0,0 4 0,-2 2 0,1 1 0,-1 0 0,1-2 0,0-5 0,2-5 0,2-8 0,-7 7 0,1-7 0,3 4 0,0 2 0,3-9 0,-1-10 0,12-15 0,0-2 0</inkml:trace>
  <inkml:trace contextRef="#ctx0" brushRef="#br0" timeOffset="107969">22683 2171 24575,'-28'-1'0,"-1"0"0,-8 0 0,-6 1 0,3 3 0,-5 7 0,0 4 0,4-7 0,-1 0 0,2 7 0,7 10 0,3 6 0,5-2 0,7-7 0,3 2 0,-4 11 0,10-1 0,30 5 0,11-23 0,7-6 0,-3-2 0,3-6 0,2-6 0,4-5 0,-7-2 0,-10-1 0,-3-2 0,8-9 0,-7-3 0,-16-11 0,1 8 0,-7-2 0,-4 66 0,0 21 0,0-25 0,0 1 0,0 7 0,0 5 0,0-5-206,0-7 1,0-4 205,0 9 0,7 6 0,2-1 0,-5-3 0,5-1 0,-1-4 0,-4-15 0,-1-14 0,1 4 0,-2-13 0</inkml:trace>
  <inkml:trace contextRef="#ctx0" brushRef="#br0" timeOffset="109292">23095 2313 24575,'-17'-3'0,"-7"1"0,-4 1 0,2-1 0,-2 1 0,-4-2 0,-3 0 0,-4 2 0,-2 0 0,6 0 0,-4-2 0,-5-2 0,6 7 0,23 29 0,13 0 0,5 6 0,0-1 0,-2-1 0,1-1 0,1 3 0,2 3 0,9-11 0,28-18 0,7-13 0,-19-4 0,0-4 0,9 2 0,4-1 0,-7-1 0,6-15 0,-15 15 0,-3 3 0,-8 6 0,10 4 0,-11 2 0,-1 3 0,6 33 0,-8-22 0,-3 7 0,-3-1 0,-4-10 0,-2 6 0,-8 11 0,-7-14 0,-8 13 0,1-21 0,-9-5 0,-2-1 0,-2-1 0,-11-2 0,1-1 0,14-3 0,-11 0 0,33 1 0,3 2 0,5 0 0</inkml:trace>
  <inkml:trace contextRef="#ctx0" brushRef="#br0" timeOffset="110062">23490 2361 24575,'-17'30'0,"1"0"0,2 2 0,-2-1 0,-5 6 0,4-4 0,6-6 0,1-1 0,-1 0 0,0 0 0,1 6 0,5-5 0,4-16 0,-1 11 0,2-20 0,2 0 0</inkml:trace>
  <inkml:trace contextRef="#ctx0" brushRef="#br0" timeOffset="110561">23281 2435 24575,'0'0'0</inkml:trace>
  <inkml:trace contextRef="#ctx0" brushRef="#br0" timeOffset="111091">23458 2724 24575,'0'0'0</inkml:trace>
  <inkml:trace contextRef="#ctx0" brushRef="#br0" timeOffset="157070">18991 1632 24575,'-6'-5'0,"2"-3"0,0 1 0,2 0 0,4-7 0,7 7 0,13-3 0,-3 13 0,19 12 0,-25-5 0,20 16 0,-25-5 0,7-1 0,-19 9 0,-1-20 0,-6 7 0,-17 5 0,15-11 0,-14 10 0,19-15 0,8 33 0,6-12 0,-2 15 0,5-24 0,0-3 0,-3-7 0,7 9 0,-9-12 0,3 2 0,6 1 0,-3-4 0,5 2 0,-9-5 0,0 0 0,6-1 0,-6-2 0,5 0 0,-7-3 0,-4-12 0,-2 5 0,1-6 0,-6 10 0,-13-6 0,5 5 0,-11-4 0,16 10 0,1 0 0,-11 0 0,11 2 0,-39-9 0,36 10 0,-25-8 0,20 5 0,2-3 0,0 3 0,6-1 0,6 1 0,0-4 0,3 0 0,0-4 0,0 6 0,8-12 0,-4 11 0,7-7 0,-5 8 0,-2 2 0,5-5 0,-6 4 0,4-6 0,-6 8 0,0-2 0</inkml:trace>
  <inkml:trace contextRef="#ctx0" brushRef="#br0" timeOffset="159702">19580 1515 24575,'-41'4'0,"13"1"0,-6-3 0,18 0 0,-3-2 0,-10 0 0,16 0 0,-14 2 0,10-1 0,1 4 0,1 12 0,8 4 0,9 6 0,8 5 0,-3-13 0,2 4 0,-1-6 0,-6-10 0,4 4 0,5-14 0,7 0 0,4-5 0,-3 0 0,-8 5 0,11-2 0,0 3 0,11-2 0,-11 2 0,5 2 0,-13 0 0,5 0 0,-6 2 0,-7 0 0,2 2 0,10 8 0,-11-5 0,16 14 0,-19-13 0,6 13 0,-9-11 0,0 3 0,-2 1 0,-1-8 0,-2 9 0,-1-6 0,1-3 0,-12 17 0,2-9 0,-4 4 0,-9-4 0,12-11 0,-11 5 0,12-6 0,-2 4 0,6-6 0,-6 4 0,0-2 0,5 0 0,-5 0 0,7 0 0,1 0 0,3-2 0,-6 2 0,5-2 0,-5 1 0,6 0 0,0 1 0,0-2 0,3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37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18854 2432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55:27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18062 12612 24575,'-4'-38'0,"0"1"0,3 8 0,0-3 0,-1-10 0,-2-5 0,3 3 0,4 5 0,1-2 0,-3 0 0,-1-6 0,0 1 0,1 7 0,3 7 0,0 2 0,-3-6 0,-1-3 0,-1 2 0,1-6 0,0 3 0,0-9 0,0 6 0,0-4 0,0-1 0,0-2 0,0 1 0,0 0 0,0 15 0,0 0 0,0 0 0,0-7 0,0 2 0,0 13 0,0 1 0,0-11 0,0 0 0,0 3 0,0-1 0,1-8 0,-1-4 0,-1 5 0,-2 7 0,-2 1 0,0-7 0,-1-5 0,0 5 0,0 2 0,0 3 0,-2 0 0,0-1 0,5 3 0,1-2 0,-1 4 0,-1 3 0,-1 1 0,1-9 0,2-3 0,-2 8 0,-4 5 0,0-15 0,0-4 0,7 19 0,-2 1 0,-5-7 0,1-1 0,7-16 0,0 24 0,0 5 0,0 3 0,0 9 0</inkml:trace>
  <inkml:trace contextRef="#ctx0" brushRef="#br0" timeOffset="19402">20020 10424 24575,'1'43'0,"1"1"0,-1-1 0,0 0 0,1 0 0,-1 0 0,-1 8 0,0-4 0,2 0 0,1-6 0,2 0 0,-1 0 0,0-3 0,-3 14 0,0-6 0,3-18 0,-1 3 0,-1 8 0,-3 8 0,1 2 0,-1-6 0,1-7 0,0-4 0,0 2 0,0 7 0,0 2 0,0-4 0,0-1 0,0-1 0,0 4 0,0 0 0,1-6 0,-2 1 0,-1-3 0,0 2 0,-1 1 0,0 3 0,-1 2 0,1-4 0,-2-5 0,0 1 0,-1 3 0,0 6 0,-1-1 0,2-7 0,2 9 0,-4-10 0,-2 5 0,1-5 0,-2 12 0,-7-6 0,7 10 0,-14-29 0,20-3 0,-11-9 0,15-8 0,0 0 0,0-24 0,31 3 0,-23-7 0,23 13 0,-59 13 0,-14 4 0,1-2 0,7-1 0,-9 1 0,0 0 0,8 1 0,7 5 0,5-4 0,-4-17 0,13 0 0,39 15 0,4-18 0,3-3 0,1 11 0,0 2 0,-4-1 0,-1-1 0,12 0 0,-1 2 0,0 0 0,-55 8 0,-18 0 0,-14 0 0,9 0 0,-7 0 0,-5 0 0,-2 0 0,3 0 0,5 0-233,1 0 0,6 0 1,-2 0-1,-3 0 233,-3 0 0,-8 0 0,-1 0 0,1 0 0,7 0 0,11 0 0,6 0 0,5 0 0,-14 1 0,15-2 0,48-7 0,2 2 0,12-3 0,8-2 0,5-1 0,1 0 0,-3 0 0,-7 2 0,4-2 0,-4 0 0,0 0 0,4-1 0,-4 2 0,6-2 0,2 0 0,1 0 0,-3 0 0,-5 1 0,-7 3 0,20-5 0,-26 2 0,-36 4 0,-18 7 0,-20 6 0,-12 4 0,-5 2 0,3-2 0,9-2 0,7-4 0,5-1 0,-1-1 0,-6 2 0,2 2 0,-7 1 0,-4 1 0,-3 0 0,2 0 0,3 0 0,5-2 0,9-2 0,-27-1 0,32-2 0,48 2 0,24-1 0,14 1 0,4 0 0,-6-1 0,-12 0 0,0-1 0,1 0 0,1 0 0,2 0 0,1-1 35,-3 1 0,2 0 0,1 0 0,2 0 0,1-1 0,-1 1 0,-1-2 0,-1 0 0,-3-1-35,11-2 0,-1-1 0,-1-2 0,-3 0 0,-5 1 0,-6 0 0,13 1 0,-15-5 0,-22-29 0,-36 37 0,-18 6-365,8-3 1,-9 0 0,-6 0 0,-6 0 0,-2 0 0,0 0 0,2 0 0,5 0 0,8 0-456,-6 0 1,7 0 0,0 0 0,-8 0 816,7 0 0,-6 0 1,-6 0-1,-2 0 1,-2 0-1,0 0 1,4 0-1,4 0 1,6 0-1,8 0-597,-16 0 1,8 0 599,-3 0 0,-3 0 0,15 0 375,18 0-375,31-6 0,25-6 0,14-3 0,1-1 0,-7 3 0,-7 1 0,-2 1 0,0 0 0,4-2-171,-5 1 0,3-2 1,3 0-1,0-1 0,-1 1 1,-3 1-1,-3 1 171,15-5 0,-6 2 0,-7 1 1638,-9 1 0,-9 1 666,-13 4-2304,-22 4 0,-20 3 0,-15 1 0,-8 1 0,-5 1 0,1-1 0,6 0 0,8 0 0,-2 0 0,1 0 0,-2 0 0,0 0 0,0 0 0,-1 0 0,0 0 167,7-1 0,-2 1 0,0-1 0,-1 0 0,0 0 0,1 0 0,0 0 0,1 0 0,1 0 1,3 1-168,-11 1 0,-4 1 0,-1 0 0,5 0 0,8-1 0,14-3 0,19-3-365,20-4 1,19-2 0,14-3 0,10-2 0,6-1 0,1 0 0,-2 1 0,-6 2 0,-11 1-351,0 0 1,-6 2 0,-1-1 0,9-1 714,-4 1 0,7-1 0,7-2 0,2-1 0,2 0 0,-2 0 0,-3 0 0,-5 3 0,-9 1 0,-10 2 1314,16-9-1314,-23 10 0,-37 6 0,-23 2 0,-11 2 0,2-2 0,8 0 0,-3 0 0,-1 0 0,-1 0 0,-1 0-547,-1 0 1,-2 0 0,-1 0 0,0 0 0,1 0 0,4 0 369,-9 0 0,2 0 0,4 0 0,6 0 177,-8 3 0,24-6 0,51-13 0,31-8 0,-1 2 1092,-18 6 0,-1 2 0,-2-3-581,5-9 1,-2-2-1,-22 3-511,-42 7 0,-28 5 0,-1 3 0,12 8 0,-3 5 0,6-3 0,18-11 0,34-22 0,20-10 0,-19 9 0,-45 21 0,-19 10 0,24-6 0,49-8 0,29-5 0,9-3 0,-10 3 0,-29 6 819,-47 8 0,-30 7 0,-1 0 0,32-5 75,43-6 0,23-4 1,0 1-895,3 4 0,0 0 0,-22 0 0,-37 0 0,-25-2 0,-14-1 0,-4 1 0,6 1 0,18 2 0,1-5 0,2 8 0,-17 1 0,-11-1 0,-5 1 0,4-1 0,9 0 0,16 0 0,23-1 0,31-3 0,27-1 0,9 0 0,-5 2 0,-9 1 0,0 1 0,0 0 0,-1-1 0,8-2 0,5-3 0,-10 2 0,-24 2 0,-47 4 0,-28 3 0,23 1 0,-6 0 0,-5 1 0,-2-1 0,-1 1 0,3 0 0,3 0 0,-3-1 0,-1 0 0,3 0 0,5 1 0,7 0 0,-2 1 0,17 0 0,35 0 0,23 0 0,10 0 0,-15-1 0,9-1 0,7 0 0,6-1 0,1 0 0,1 1 0,-2 1 0,-5 1 0,-7 2 0,-9 3 0,-12 2 0,-7 13 0,-2-1 0,12-10 0,12-5 0,6-2 0,3-1 0,-2 2 0,-6 4 0,-1 6 0,-3 3 0,-2 1 0,0-5 0,4-3 0,-1-5 0,2 3 0,10 2 0,7 2 0,-8 2 0,-27 1 0,-33 6 0,-17-1 0,-5-7 0,-10-3 0,-2-1 0,9 3 0,-2 10 0,20-3 0,39-16 0,14-2 0,-3 2 0,3 1 0,-2 0 0,19-6 0,-21 6 0,-47 8 0,-25 7 0,-14 3 0,-2 2 0,10-2 0,10-2 0,3 0 0,-1 1 0,-4 0 0,-2-3 0,-10 0 0,-4 1 0,1 0 0,9 0 0,13 0 0,20-1 0,24 2 0,21 1 0,13 0 0,7-2 0,0-2 0,-7-3 0,-3-3 0,-1-4 0,0-3 0,1 1 0,5 1 0,-4-1 0,8 0 0,3-1 0,1 0 0,-4 2 0,-5 2 0,-9 2 0,-12 3 0,-5 16 0,-18-1 0,-47-6 0,1 0 0,-5 3 0,26-4 0,45-10 0,27-5 0,6-1 0,-13 2 0,-19 4 0,-1 0 0,20 4 0,13 3 0,-2-5 0,-19-14 0,-19-39 0,-14 1 0,-5-9 0,0-1 0,3 12 0,0 0 0,-1-1 0,0-1 0,-1-6 0,0-3 0,-1 3 0,-2 7 0,-3 0 0,1 11 0,7 12 0,5 32 0,6 24 0,3 16 0,1 7 0,-1-3 0,-3-12 0,1 0 0,-2-5 0,2 7-196,-3-10 1,1 7 0,1 4 0,1 0 0,-1-2 0,0-6 0,-1-9 195,7 16 0,-3-25-152,-2-41 152,-7-5 0,-2-11 0,0-10 0,-1-5 0,-1-6 0,0-1 0,0 0 0,0 3 0,0 5 0,0-4 0,1 2 0,-1 0 0,0 0 0,0 0 0,0 0 0,0-3 0,-1 2 0,-1-8 0,-1-5 0,1 0 0,-1 4 0,2 5 0,0 12 0,2 12 0,2 19-1093,7 33 1,4 30 0,-2 2 341,-4-15 0,-1 2 0,0 3 0,0 6 751,-2-10 0,1 9 0,0 8 0,0 3 0,1 2 0,0-2 0,-1-5 0,0-7 0,0-10 0,0-14 0,-1-16-784,1-36 0,-2-32 0,2-3 0,5 30 784,19 45 62,-24-29 0,-3-19 0,-3-14 0,-2-10 0,-2-7 0,0-1 0,0 3 0,0 7 0,2 10 0,1 16 0,2 19-62,14 49 0,-12-14 0,-2 4 0,1 12 0,0 7 0,-1 3 0,1 1 0,0-4 0,-1 0 0,1 3 0,0 0 0,0-3 0,-1-8 0,0-9 0,2 2 0,-3-48 0,-2-26 0,0-16 0,-2-3 0,-1 6-111,0 15 1,-1 1 0,-2-1 0,0-1 0,0-1 0,0-3 110,1 3 0,0-4 0,-1-4 0,1 0 0,-1 0 0,0 1 0,-1 5 0,1 5 0,-2 7 1092,-4-10 0,0 7 0,0 23-727,3 34 1,1 28-1,2 13 1,2-4-366,5-7 0,4 8 0,0-2 0,-4-14 0,-8-24 468,-8-31 0,-6-26 0,-6-14 0,-1-7 0,-1 5 0,4 13 0,4 23 243,1 34 1,-1 1-712,-3-33 0,-8-22 0,-4-9 0,2 0 0,5 13 0,10 24 0,13 35 0,12 25 0,0 6 0,-10-15 0,-25-5 0,-3-23 0,19-31 0,3-19 0,2-11 0,-2-1-244,3 12 0,0-4 0,0-3 0,0-3 0,0-1 0,-1-1 0,0 1 0,-1 1 0,0 2 244,-3-2 0,-1 0 0,-2 0 0,0 0 0,1 2 0,0 1 0,2 2 0,1 2 261,2-2 0,2 2 1,1 3-1,-1-1 1,-2-1-262,-4-13 0,-2-9 0,-1 3 0,0 15 0,1 26 0,-3 41 0,0 30 0,2 1 0,2-10 0,1 0 0,0 2 0,1 5 0,1 7 0,-2-8 0,-2-24 0,-15-35 0,20-12 0,2-12 0,1-11 0,1-7 0,0-6 0,1-2 0,0 0 0,0 2 0,1 6 0,-1 8 0,-1-4 0,1 4 0,0 4 0,-1-1 0,0-2 0,-5-12 0,-2-9 0,-1 4 0,3 15 0,6 26 0,6 26 0,2 14 0,3 13 0,2 9 0,2 8 0,0 5 0,1 3 0,-1-1 0,0-2 0,-1-5 0,-2-7 338,-1 9 0,-2 1 0,-2 0 0,1-3 0,3-5 0,3-9 0,6-9-338,30 4 0,-2-29 0,-30-26 0,-9-19 0,-3-9 0,0-3 0,2 7 0,-3-11 0,0-8 0,0-2 0,0 1 0,0 7 0,2 11 0,1 15 0,2 20 0,5 26 0,3 24 0,2 13 0,-2 3 0,-4-8 0,-3-1 0,-3-1 0,-2 0 0,3 6-81,1-6 1,2 5 0,1 2 0,0 2 0,-1-1 0,0-3 0,-3-4 80,-1 16 0,-2 2 0,-1-13 0,0-30 0,2-41 0,-2-21 0,-3 10 0,-3-8 0,-2-6 0,-1-3 0,0 0 0,2 1 0,1 4 0,3-2 0,2 1 0,1 1 0,-1 0 0,-2-2 0,-4-6 0,-2-10 0,-1 0 0,0 7 0,2 16 0,3 25 0,4 37 0,3 29 0,0 4 0,-1-4 0,0 11 0,0-1 0,-3-15 0,-2-28 0,-4-39 0,-2-30 0,-3-13 0,-1 8 0,-1 24 0,-15 29 0,19-18 0,2-17 0,0-11 0,1-8 0,1-5 0,1 1 0,0 3 0,2 9 0,0 11 0,0-11 0,1 12 0,-4-7 561,-8 8-561,12-1 0,-19 1 0,21-8 0,-6-2 0,8 15 0,-24 30 0,18 6 0,-12 16 0,-3 3 0,2 5 0,5-4 0,0 1 0,1-4 0,1-1 0,2 5 0,-6 20 0,14-31 0,-6 33 0,-7-29 0,3 21 0,-6-20 0,9 8 0,3-1 0,4-12 0,-13 19 0,-2 0 0,11-17 0,-17 23 0,10-12 0,2-3 0,6-6 0,-12 15 0,2 2 0,13-7 0,-6 5 0,1 6 0,-3-19 0,0 27 0,-14-28 0,21 20 0,-21 2 0,22-11 0,-6 17 0,4-13 0,0 2 0,3-4 0,0 3 0,-1 1 0,-1 4 0,1-3 0,1 4 0,2-3 0,-1-5 0,0 0 0,0 2 0,0 1 0,0-2 0,0 0 0,0 4 0,0 2 0,0-7 0,0 1 0,0 3 0,0 3 0,0 4 0,0 0 0,0-1 0,0 3 0,0-2 0,0 3 0,0-2 0,0 3 0,0-2 0,0-7 0,0-7 0,0-4 0,0 4 0,0-5 0,0-7 0,-1 9 0,1 10 0,1 0 0,1-2 0,1 0 0,-1-1 0,-1 0 0,0 0 0,-1 0 0,2 1 0,1 0 0,0-6 0,5 15 0,-6-9 0,9-12 0,2 1 0,-8-2 0,1 0 0,7 0 0,0-1 0,-7 5 0,-2-1 0,3 12 0,-7-19 0,0 11 0,0 1 0,0 11 0,0-6 0,0-6 0,0 6 0,0-23 0,0 17 0,8-9 0,-6-12 0,30 13 0,-19-15 0,13-2 0,13 15 0,-16-9 0,-1-1 0,0-1 0,3-4 0,-15-8 0,-10-31 0,-3 1 0,-2-11 0,-2-7 0,0-2 0,1 2 0,1 6 0,-1-5 0,1 5 0,0-10 0,2 15 0,-1-5 0,1-5 0,-1-4 0,0-1 0,1-1 0,-1 0 0,2 1 0,-1 3 0,2 3-469,-1-3 1,2 2 0,0 2 0,0 1 0,1 0 0,-1-2 0,1 0 225,-1-1 0,0 0 0,0 0 0,0-1 0,0-1 0,0 0 0,0 1 0,0-2 243,0 4 0,0-3 0,0-1 0,0 1 0,0-1 0,0 2 0,0 3 0,0 2 0,0 4 0,0-10 0,0 7 0,0 1 0,0-3 0,0 2 0,0-2 0,0-3 0,0 2 0,0 3 0,0 5 0,-1-1 0,0 6 0,3-4 0,2-8 0,2-5 0,1 0 0,-1 3 0,-2 3 0,0 2 0,2 0 0,4-9 0,3-1 0,-3 8 0,0-6 0,-8 23 0,4-2 0,19-13 0,5-1 0,-16 11 0,1-4 0,0 4 0,3-6 0,2-4 0,0-1 0,-2 2 0,-3 3 0,-1-10 0,-4 3 0,1-2 0,3 2 0,3-2 0,-2 1 0,-4 6 1638,-5-3 0,-2 9 307,4 10-1945,-1 44 0,-5 16 0,3-7 0,-2 5 0,-4 2 0,-2 3 0,-1 1 0,2-4 0,-1 0 0,-1 0 0,-5 3 0,-3 1 0,-1 4 0,4-8 0,0 5 0,-2 3 0,1 0 0,-1-2 0,1-2 0,-5 5 0,0-3 0,0 1 0,1 1 0,2-2 0,1 0 0,1 1 0,0 3 0,0 3 0,2-9 0,1 3 0,0 3 0,-1 2 0,1-1 0,0 0 0,1-1 0,-1-4 0,1-4-562,-3 13 0,1-7 0,0 0 0,0 7 562,2-10 0,0 4 0,0 4 0,0 3 0,0 0 0,0 0 0,0-2 0,0-3 0,1-5 0,-2 8 0,-1-3 0,1-3 0,1-2 0,1 1 0,1-3 0,2-1 0,1 0 0,-1-1 0,1 1 0,-1 3 0,0 2 0,0 0 0,1-3 0,0-5 0,1 13 0,0 0 0,0-6 0,0 5 0,0-2 0,0-11 0,0 2 0,1-1 0,1 8 0,3-10 0,5-11 0,-5 1 0,-1 1 0,4-7 0,-8-3 2248,16-16-2248,27 0 0,-2-24 0,2 11 0,-26-21 0,-4-16 0,-3-7 0,-3 8 0,-3 9 0,-3 3 0,2-6-469,2 4 1,2-7 0,1-3 0,0-3 0,0 1 0,-1 2 0,-3 4 355,-1 1 1,-3 4 0,0 1 0,0-2 0,1-5 112,1 3 0,0-3 0,1-5 0,0-1 0,0-1 0,0 1 0,0 1 0,-1 2 0,1 5-656,-1-9 1,0 4-1,0 2 1,0-1 0,-1-2 335,1 6 1,-1-2 0,0-2-1,1 1 1,-1 1 0,1 4 0,-1 5 319,1-8 0,0 7 0,2 6 0,12-7 0,-12-3 0,-1-9 0,1 1 0,6 9 0,3 2 0,-2-3 0,-4 1 0,-1-3 0,0-2 0,2-1 0,3 0 0,2-4 0,2 0 0,-1 3 0,0 6 0,0 1 0,1 5 0,-1-1 641,-1-1 1,1-2-1,-1 1 1,-2 7-642,5-15 3276,-1 35 0,-3 2-3044,6 20-232,-9 18 0,-2 17 0,-3 10 0,-1 1 0,-3-9 0,-4 1 0,-5-4 0,3 6-102,5-6 1,2 6 0,2 3 0,-1 1 0,-2-3 0,-3-4 101,-7 3 0,-3-4 0,-2-1 0,4 3 0,3-3 0,2 2 0,0 1 0,1 0 0,0 1-547,0-7 1,0 1 0,1 1 0,-1-1 0,1 0 0,0-2-87,0 4 1,0-3 0,1 1-1,0 0 1,1 2 632,1 2 0,1 3 0,0 2 0,0-2 0,1-4 0,-1-7-655,0-2 0,0-6 0,0 3 655,1 7 0,0 5 0,1 0 0,2-1 0,1-2 0,1-1 0,1-1 0,0-6 0,4 1 0,0 1 0,-4 1 0,-1 7 0,0 1 0,0-5 0,2-4 0,0-3 0,0-3 0,2-2 0,0-1 175,-2 16 0,3-8-175,13-26 3276,-22-2-887,13-24 607,3-11-2996,-13 2 0,-1-10 0,0-10 0,-2-6 0,0-4 0,0-3 0,0 2 0,0 2 0,0 5 0,0 8-820,3-10 1,1 8 0,-1-1 0,-1-8 521,-2 14 0,-1-4 0,1-5 0,-2-2 0,1-2 0,0-1 0,0 1 0,0 2 1,1 2-1,0 4 0,1 5 252,2-8 0,1 5 0,1 4 0,0 0 0,-1-2 30,-1-2 1,-1 0 0,0-1-1,0-1 1,3-4 15,0 4 0,2-4 0,1-2 0,1-1 0,-1-1 0,0 2 0,0 3 0,-3 3 0,-1-2 0,-1 4 0,-1 1 0,1 0 0,0-4 0,2 2 0,1-4 0,0-2 0,1 0 0,0 3 0,-1 4 0,-2 7-724,4-10 0,0 4 724,-1 3 0,0-2 0,0 3-138,5-4 1,-2 6 137,-2 10 3276,-2-23-660,7 43-2516,-11 12-100,2 17 0,1 15 0,-1 9 0,-1 0 0,-4-5 0,-1 5 0,-1 1 0,-1 2 0,-1 0 0,2-1 239,0-9 0,-1-1 0,1-1 0,-1 1 0,1 2 1,-1 3-1,1 3-239,0-7 0,0 4 0,-1 2 0,1 3 0,0 2 0,0 1 0,0 0 0,0-1 0,0 0 0,0-2 0,0-3 0,1-2 0,0-4 0,1 12 0,0-6 0,0-3 0,0 0 0,1 2 0,0 6 0,-1-10 0,0 5 0,0 4 0,0 1 0,0 1 0,0 0 0,1-1 0,0-3 0,1-2 0,1-4 0,1-6 113,4 11 0,3-9 0,-1-1 0,0 5-113,-4 0 0,-1 3 0,0 3 0,-1-1 0,1-4 0,-1-6 0,1 0 0,1-7 0,0 3 0,1 5 0,1 4 0,-1-2 0,-2-9 0,-2 8 0,-7-59 0,-2-19 0,3 4 0,1-8 0,0-7 0,0-2 0,1-2 0,-1 2-296,1 3 0,-1-1 0,1-1 0,0-1 0,1 0 0,-1-1 0,0-1 296,0 7 0,1-2 0,-1-1 0,0-1 0,0 1 0,1-1 0,0 2 0,0 1 0,1 2 0,1-4 0,0 0 0,1 1 0,1 1 0,-2 3 0,1 2 0,-2 4 139,-2-13 0,0 7 1,0 3-140,-2-12 0,4 23 0,2 42 0,4 20 0,2 14 0,0 9 0,1 2 0,0-5 0,-3-11 0,3 7 0,-1-7 0,1 8-48,-4-12 0,2 5 1,0 5-1,0 1 1,0 0-1,0-2 0,-1-3 1,-2-5 47,1 5 0,-1-3 0,-1-5 0,1-2 0,3 7 0,-1-2 0,-5 1 0,-1 1 0,5-18 2076,17-33-2076,-22-20 0,-11-19 0,-3-9 0,1 1 0,6 12 0,1-3 0,-1-1 0,1-1 0,-2-1 0,-1 0-273,-1 5 1,-2-1 0,0-1 0,-1 0-1,0 1 1,0 0 0,1 1 272,1-2 0,0-1 0,1 2 0,0 0 0,-2 2 0,-1 3 0,-5-8 0,-2 3 0,0 3 0,4 2 0,5 5 0,3 3 0,-3-2-82,-3-2 0,-3-3 1,0 2-1,2 4 82,3 0 0,-1-1-51,-5-2 0,-3-6 0,-2 0 0,2 4 51,5 7 0,0 3 0,-1-1 0,-7-13 0,-1-3 0,2 4 0,3 2 0,0 4 925,-4 4 0,1 1-925,11 4 0,-1 3 0,-21 0 777,30 17-777,-13 39 0,2 1 0,-2 9 0,0 5 0,1 0 0,4-5 0,1 2 0,1 2 0,-1 0 0,0 1 0,-1-4 0,-1 2 0,0 0 0,0 1 0,1-1 0,2 1 0,2 0 0,1 1 0,0 0 0,2 0 0,1-2 0,0-2 0,0 5 0,2-2 0,0-1 0,2 2 0,0-6 0,1 1 0,0 0 0,1 2 0,-1 2 0,0-5 0,-1 3 0,0 1 0,0 1 0,0 0 0,2-1 0,1-2 0,2 2 0,1-1 0,2-1 0,0-1 0,-2 1 0,0-1-155,-2 9 1,-2 1 0,-1-1 0,1-3 0,2-4 154,6 5 0,0-5 0,-4-12 0,-8-16 0,0-22 0,0-23 0,0-19 0,0-8 0,0 2 0,0 12 0,0-1 0,0-2 0,0 0 0,0-2 0,0 8 0,0-2 0,0-1 0,0 0 0,0-1 0,0-1 0,0 0 0,0 0 0,0-2 0,0-1 0,0 0 0,0 0 0,0 1 0,0 2 0,0 3 0,0-8 0,0 3 0,0 1 0,0 1 0,0 0 0,0-2 0,0 1 0,0-1 0,0 3 0,0 2 0,0-8 0,1 4 0,-2 5 0,-3 6 0,0 3 503,-1 3 0,0 0-503,0-6 0,0 15 0,-3 59 0,7-3 0,0 13 0,2 6 0,0 0 0,-1-5 0,0-6 0,0-4 0,0 2 0,0 6 0,0-9 0,0 5 0,0 4 0,-1 4 0,1 0 0,0 0 0,0-2 0,0-4 0,1-5 0,-1-6 0,3 8 0,0-8 0,-1 5 0,-1 9 0,-3 13 0,1-1 0,2-14 0,2-27 0,5-32 0,-6-14 0,-4-13 0,-2-6 0,0-2 0,2 6 0,-1-2 0,0-3 0,-1-1 0,1 1 0,1 1 0,-1-5 0,1 2 0,-1 0 0,1-1 0,0-1 0,-1 6 0,1-3 0,-1-1 0,0 0 0,1 3 0,0 5 0,1 6 0,1-9 0,0 6 0,0-3 0,0-1 0,0 6 0,0-6 0,0 29 0,0 4 0,0 26 0,0 15 0,0 15 0,0 8 0,0-17 0,-1 6 0,0 5 0,0 1 0,0 2 0,0-2 0,0-1 0,-1-5-188,1 7 0,-1-5 0,0 0 0,0 2 0,-1 5 188,2-14 0,-1 5 0,-1 3 0,1 2 0,0 2 0,-1-1 0,0-1 0,1-2 0,0-3 0,-1-5 0,1-5 0,-2 18 0,0-10 0,0 2 0,1 5 0,-1 6 0,1-9 0,-2-28-65,-3-36 0,0-21 65,3 9 0,1-9 0,0-7 0,0-5 0,0-3 0,1 0 0,-1 0 0,0 5 0,1 4-375,-2-1 0,1 4 0,1 2 0,-1-1 0,0-2 0,0-4 375,1 2 0,-1-5 0,0-4 0,0-2 0,1-1 0,-1 2 0,1 2 0,0 4 0,1 6 0,1 7 0,0-4 0,1 8 0,1-1 0,0-16 0,0-1 0,-3 27 0,-5 41 0,-2 24 0,1 0 0,3-4 0,1 1 0,-1 5-656,0 0 1,-2 5-1,0 3 1,0-2 0,0-5 596,-2 1 0,0-4 0,2 2-540,3 0 0,2 2 1,0-1-1,-2-7 599,-4-7 0,0 0 218,6 11 0,3 6 0,0-9-218,-1-3 0,0 12 0,0-78 0,0-23 0,0 14 0,0-4 0,0-3 561,0 2 1,0-3-1,0-2 1,0-3-562,0 9 0,1-4 0,-1-1 0,0-2 0,0 1 0,0 2 0,-1 2 0,0-1 0,0 3 0,-1 0 0,0 0 0,0-4 0,0 0 0,0-4 0,-1-2 0,1 0 0,-1 1 0,0 3 0,1 6 780,-1-2 1,0 4 0,0 3 0,0-1-781,-1-21 0,-1 0 0,-2 32 0,0 45 0,-1 17 0,2 1 0,1 8 0,1 6 0,-1 2-410,1-11 0,-1 2 1,1 4-1,-1 1 1,0 1-1,1 1 0,-1-2 1,2-1 343,-1 1 0,1 0 0,0 0 0,1-1 0,-1 1 0,1 1 0,-1 2-299,0-4 1,0 4 0,0 2 0,-1 1 0,1-1 0,0-1 0,1-4 0,0-4 0,2-5-45,1 13 0,2-8 1,-1 1 408,-5-2 0,-1 3 0,1-3 0,7-11 953,19 2-953,-19-19 0,12 17 0,-16-32 0</inkml:trace>
  <inkml:trace contextRef="#ctx0" brushRef="#br0" timeOffset="21404">19826 13405 24575,'0'27'0,"0"-1"0,4 6 0,2 4 0,0-4 0,0-3 0,0-1 0,3 17 0,-1 0 0,-3-17 0,-2-5 0,-3 1 0,8 15 0,-6-37 0,6 6 0</inkml:trace>
  <inkml:trace contextRef="#ctx0" brushRef="#br0" timeOffset="25296">19808 13688 24575,'-25'0'0,"13"0"0,-27 0 0,2 0 0,-10 0 0,10 3 0,-1 1 0,10-3 0,-1 0 0,-1 3 0,-2 0 0,-10-3 0,1-2 0,-2 1 0,10 0 0,0 0 0,-3 0 0,-7 0 0,6 0 0,-2 0 0,-9 0 0,6 0 0,10 0 0,-1 0 0,-7 0 0,-8 0 0,-1 0 0,8 0 0,-1 0 0,3 0 0,4 0 0,-2 0 0,5 0 0,-13 0 0,14 0 0,-18 0 0,6 0 0,2 0 0,-2 0 0,3 0 0,1 0 0,9 0 0,1 0 0,0 0 0,0 0 0,-6 0 0,-3 0 0,1 0 0,-3 0 0,1 0 0,-7 0 0,-2 0 0,10 0 0,-4 0 0,0 0 0,4 0 0,2 0 0,3 0 0,0 0 0,-15 0 0,0 0 0,6 0 0,-2 0 0,0 0 0,1 0 0,0 0 0,-2 0 0,5 0 0,-3 0 0,1 0 0,0 0 0,-7 0 0,1 0 0,-2 0 0,6 0 0,-4 0 0,2 0 0,6 0 0,-3 0 0,2 0 0,-6 0 0,-5 0 0,8 0 0,12 0 0,5 0 0,-22 0 0,10 0 0,0 0 0,-8 0 0,10 0 0,1 0 0,-5 0 0,15 0 0,-1 0 0,-6 0 0,1 0 0,-9 0 0,16 0 0,-3 0 0,-16 8 0,0 0 0,-3-4 0,5 4 0,0-1 0,-1-7 0,15 0 0,-13 0 0,12 0 0,-14 0 0,23 0 0,-4 0 0,15 0 0,-1 0 0,-6 0 0,14 0 0,-21 0 0,19 0 0,-12 0 0,8 0 0,6 0 0,-6 0 0,8 0 0</inkml:trace>
  <inkml:trace contextRef="#ctx0" brushRef="#br0" timeOffset="26931">18045 13088 24575,'0'10'0,"3"14"0,1 6 0,1 0 0,0-1 0,0 0 0,0 1 0,0 12 0,-2-6 0,-3-20 0,0 33 0,0-37 0,0 4 0</inkml:trace>
  <inkml:trace contextRef="#ctx0" brushRef="#br0" timeOffset="28494">18062 13317 24575,'-8'20'0,"-20"-7"0,-8-3 0,-11 0 0,15-6 0,-3-1 0,2 0 0,1 1 0,1 0 0,-4-4 0,-1 0 0,-7 0 0,0 0 0,7 0 0,-2 0 0,-1 0 0,-2 0 0,3 0 0,6 0 0,1 0 0,-2 0 0,0 0 0,-14 0 0,23 0 0,-15 0 0,-4 0 0,13 0 0,1 0 0,-2 0 0,-1 0 0,1 0 0,-2 0 0,-6 0 0,-1 0 0,5 0 0,0 0 0,-3 0 0,-1 0 0,-3 0 0,4 0 0,9 0 0,-5 0 0,-5 0 0,-12 0 0,4 0 0,10 0 0,-5 0 0,-9 0 0,11 0 0,12 0 0,1 0 0,-5 0 0,-8-4 0,0 0 0,13 3 0,-1 0 0,-15-3 0,0 0 0,8 0 0,3 0 0,-15 2 0,17-1 0,-1-2 0,-14-10 0,19 13 0,1 0 0,4-14 0,-11 16 0,31 0 0,-15 0 0,14 0 0,-6 0 0,8 0 0</inkml:trace>
  <inkml:trace contextRef="#ctx0" brushRef="#br0" timeOffset="32282">18309 13299 24575,'20'0'0,"-5"0"0,25 0 0,-31 0 0,38 0 0,-13 0 0,-11 0 0,7 0 0,-3 0 0,-13 0 0,14 0 0,11 0 0,-4 0 0,-10 0 0,1 0 0,8 0 0,4 0 0,-1 0 0,7 1 0,-3-2 0,-11-2 0,-1-1 0,-3 3 0,0 0 0,9-4 0,-7 2 0,-18 3 0,24 0 0,3 0 0,-22 0 0,15 0 0,5 0 0,12 0 0,-16 0 0,1 0 0,13 0 0,-12 0 0,-7 0 0,-15 0 0,13 0 0,-14 0 0,-32 0 0,-11 0 0,-5 0 0,7 0 0,-2 0 0,-1 0 0,-3 0 0,2 0 0,-9 0 0,2 0 0,-1 0 0,0 0 0,-6 0 0,1 0 0,6 0 0,0 0 0,7 0 0,-2 0 0,1 0 0,-3 0 0,2 0 0,-7 0 0,2 0 0,-8 0 0,6 0 0,6 0 0,38 0 0,100 0 0,-61 0 0,0 0 0,1 0 0,2 0 0,1 0 0,-1 0 0,4 0 0,0 0 0,-8 0 0,-1 0 0,4 0 0,-2 0 0,-17 0 0,27 0 0,-28 0 0,8 0 0,-1 0 0,-4 0 0,9 0 0,-25 0 0,8 0 0,-59 0 0,31 0 0,-19 0 0,-13 0 0,5 0 0,11 0 0,1 0 0,-13 0 0,-4 0 0,4 0 0,-3 0 0,4 0 0,5 0 0,-2 0 0,-6 0 0,-8 0 0,1 0 0,10 0 0,12 0 0,3 0 0,-11 0 0,-4 0 0,11 0 0,14 0 0,-12 0 0,19 8 0,22-6 0,13 5 0,-4-6 0,5-2 0,10 1 0,7 0 0,2 0 0,-4 0 0,2 0 0,1 0 0,-2 0 0,6 0 0,-2 0 0,0 0 0,-6 0 0,2 0 0,-4 0 0,-9 0 0,-1 0 0,-3 0 0,1 0 0,8 0 0,-7 0 0,-7 0 0,-15 0 0,-6 0 0,6 0 0,-8 0 0,0 0 0</inkml:trace>
  <inkml:trace contextRef="#ctx0" brushRef="#br0" timeOffset="45531">2487 8766 24575,'0'48'0,"0"-1"0,0 0 0,0 1 0,0-1 0,0 0 0,0-3 0,1-6 0,-1 2 0,-1 7 0,0-10 0,-1 5 0,0 4 0,0 3 0,-1 3 0,1-1 0,-1 1 0,1-3 0,-1-2 0,1-5 0,1-5 0,-1 11 0,1-9 0,0 0 0,-1 7 0,-2-3 0,0 5 0,-1 5 0,0 1 0,-1 0 0,0-2 0,1-4 0,0-6-384,0 4 0,1-7 0,-1-1 0,0 6 384,0 1 0,0 5 0,-1 2 0,0 0 0,0-1 0,-1-3 99,-2-4 1,0-2 0,0-1 0,0-1 0,1 0-100,2 7 0,1-1 0,1-2 0,-2-4 0,-7 11 0,2-12 254,11-21-254,8-11 0,-6-7 0,28 3 0,23 3 0,-3 1 0,-16-1 0,-2 1 0,4 0 1,3-2 0,3 1 1,4-1-1,4 0 1,3 1-2,-15-2 0,4 1 0,3 0 0,2 0 0,2-1 0,0 1 0,0 0 0,-1 0 0,-2-1 0,-1 0 0,-4-1-469,6 0 1,-3 0 0,-2-1 0,-1 0 0,1-1 0,2 1 0,2 1 143,-2 0 0,1 0 0,2 0 0,1 1 0,1 0 0,1-1 0,0 1 0,1-1 0,-1-1 0,0 0 325,-4-1 0,0 0 0,1 0 0,1-1 0,1 0 0,-1-1 0,0 1 0,-1-1 0,-1 1 0,-2 0 0,-1-1 0,-2 1-269,8 0 0,-4 0 1,-3 0-1,0 0 1,1 0-1,3 0 1,4 0 268,-10 0 0,3 0 0,1 0 0,3 0 0,0 0 0,2 0 0,1 0 0,0 0 0,0 0 0,0 0 0,-1 0 0,0 0 0,-2 0 0,-1 0 0,5 0 0,0 0 0,-1 0 0,-1 0 0,0 0 0,0 0 0,0 0 0,-1 0 0,1 0 0,0 0 0,0 0 0,0 0 0,1 0 0,-1 0 0,0 0 0,0 0 0,0 0 0,1 0 0,-1 0 0,1 0 0,0 0 0,1 0-224,-2 0 1,1 0 0,0 0 0,1 0-1,0 0 1,0 0 0,-1 0 0,1 0-1,-1 0 1,0 0 0,-2 0 0,0 0 223,4 0 0,-2 0 0,0 0 0,-1 0 0,0 0 0,0 0 0,-1 0 0,0 0 0,0 0 0,-1 0 0,3 0 0,-2 0 0,0 0 0,0 0 0,0 0 0,-1 0 0,1 0 0,1 0 0,0 0 0,0 0 0,1 0 0,0 0 0,1 0 0,-1 0 0,1 0 0,-1 0 0,-1 0 0,-1 0 0,-2 0 0,1 0 0,-2 0 0,-1 0 0,-2 0 0,1 0 0,1 0 0,2 0 0,2 0 0,-6 0 0,1 0 0,1 0 0,1 0 0,1 0 0,0 0 0,1 0 0,0 0 0,1 0 0,0 0 0,-1 0 0,1 0-203,-1 0 1,0 0 0,2 0 0,0 0 0,1 0 0,-1 0 0,0 0 0,0 0 0,0 0-1,-2 0 1,-1 0 0,-1 0 0,-2 0 202,10 0 0,-2 0 0,-2 0 0,-1 0 0,-1 0 0,1 0 0,1 0 0,2 0 267,-7 0 0,2 0 1,1 0-1,0 0 0,1 0 1,0 0-1,0 0 0,-2 0 1,-1 0-1,-3 0 0,-1 0-267,10 0 0,-3 0 0,-2 0 0,-2 0 0,0 0 0,-1 0 0,3 0 0,-3 0 0,1 0 0,0 0 0,2 0 0,-3 0 0,2 0 0,2 0 0,-1 0 0,-1 0 0,-2 0 0,-6 0 495,13 0 1,-7 1-1,-1-2-495,-1 0 0,-2 0 0,-9-5 3238,-4-11-3238,17 12 0,2-2 3276,-10-24 0,-13 27-3002,17-12-274,-35 0 0,19 4 0,-13-5 0,0-7 0,5-2 0,1-6 0,-5-6 0,-2-4 0,1-2 0,4-2 0,2-2 0,-1 1 0,-5 4 0,-1 0 0,-1-4 0,-1 10 0,0-4 0,0-2 0,0-1 0,-1 1 0,-1 2 0,-1-3 0,-1 0 0,-1 2 0,0-2 0,1 0-547,1 3 1,0-1 0,1 0 0,0-1 0,-1 2 0,0 1 75,-1-8 0,-2 1 0,1 1 0,-1-1 471,2-3 0,-1-1 0,0 1 0,-1 5 0,0 8 0,-1 3 0,1-5 0,1 1 0,1-4 0,-1-2 0,0-1 0,-3 1-52,-3 0 1,-2 0-1,-2 0 1,1 1 0,1 2 51,1 2 0,2 2 0,0 0 0,-2-1 0,-2-7 0,-2-1 0,0 0 0,1 3 0,-1-2 0,0 4 0,3 9 0,2 11 0,-15-12 0,-1 1 0,14 15 1638,-14 3 0,-7 2 160,-18-8-1798,15 9 0,-7-1 0,-2-1 0,2 0 0,-5 0 0,1 0 0,-5 0-329,3 3 1,-3-1 0,-3 1 0,0-1 0,0 0 328,9 2 0,0-2 0,0 1 0,0 0 0,-3 0 0,0 2 0,2 1 0,0 0 0,-1 2 0,-1-1 0,-2 1 0,0-1 0,-3 1 0,0-1 0,4 0 0,-1-1 0,-3 1 0,-1-1 0,-1 0 0,0 1 0,-1-1 0,1 0 0,0 1 0,2-1 0,1 1 0,3 1-410,-9-1 0,2 1 1,1 0-1,2 0 1,-1 0-1,1 1 0,-1-2 1,-1 1 124,6 0 0,0-1 0,1 0 0,-1-1 0,-1 1 0,0 0 0,0 0 1,-1 0-1,0 1 0,-1 1 285,1 1 0,-1 0 0,-2 1 0,-2 1 0,1-1 0,-1 1 0,1 0 0,2 0 0,1 0 0,2 0 0,4-1 0,3 0-171,-8-1 0,8-1 0,2 1 0,-5-1 0,-11 1 171,20 1 0,-4 1 0,-4 0 0,-3 0 0,-3 0 0,-3 0 0,-3 0 0,-1 0 0,-2 1 0,-2-1 0,0 0 0,-1 1 0,-1-1 0,1 1 0,0-1 0,1 1 0,1-1 0,2 1 0,1 0 0,3-1 0,2 1 0,3 0 0,3-1 0,4 1-407,-19 0 1,6-1 0,6 1 0,2 0 0,0 0 0,-1 0 0,-5 0 0,-7-1 406,17 1 0,-3 0 0,-3-1 0,-2 1 0,-2-1 0,-2 1 0,-1 0 0,-1-1 0,0 1 0,-1-1 0,-1 1 0,2-1 0,-1 1 0,2-1 0,0 1 0,2-1 0,2 1 0,2 0 0,2 0 0,3-1 0,-11 1 0,2 0 0,2 0 0,2 0 0,2 0 0,1 0 0,0 0 0,2 0 0,-1 0 0,0 0 0,-7 0 0,1 0 0,2 0 0,1 0 0,-2 0 0,-1 0 0,-4 0 0,8 0 0,-2 0 0,-2 0 0,-2 0 0,0 0 0,-1 0 0,1 0 0,0 0 0,2 0 0,2 0 0,2 0-307,-6 0 1,2 0 0,2 0-1,1 0 1,0 0 0,0 0-1,-1 0 307,2 0 0,0 0 0,-1 0 0,1 0 0,-1 0 0,1 0 0,0 0 0,1 0 0,-10 0 0,-2 0 0,0-1 0,4 1 0,5 0 0,6 1 1495,-6 3 1,4 0-1496,1-3 0,-3-1 0,6 1 338,6 3 0,5 0-338,-20 4 1638,13 0 0,-1 1-1352,-2 1 0,-4 0-286,-2 2 0,-6 1 0,-3 1 0,4-4 0,8-4 0,2-3 0,0 0 0,-1 1 819,-6 3 0,-1 3 0,2-1 0,4-4-253,-4-4 0,8-2-485,3 1-81,8 0 0,-3 0 0,-20 0 0,0 0 0,16 0 0,1 0 0,-11-1 0,4 2 0,10 7 2356,1 10-2356,-14 9 0,19 0 0,-5 7 0,-3-3 0,-1-11 0,10 10 0,-1 2 0,0-13 0,3-2 0,-3 22 0,-6-1 0,-1-2 0,6-10 0,6-5 0,0-3 0,2-10 0,13-6 0,-22 14 0,20-14 0,-11 5 0</inkml:trace>
  <inkml:trace contextRef="#ctx0" brushRef="#br0" timeOffset="50839">8114 8837 24575,'-18'16'0,"-15"19"0,19 4 0,-2-15 0,1 3 0,9 6 0,2 1 0,0-9 0,-2 1 0,-6 16 0,1 0 0,7 5 0,-12-12 0,15-3 0,2-1 0,-1-12 0,0 30 0,0-9 0,0-17 0,0 20 0,0-17 0,-8 15 0,6-25 0,-5 15 0,-17 8 0,18-13 0,-9-2 0,-1 3 0,6 14 0,-16-20 0,13 7 0,-1 1 0,-13 2 0,9 5 0,10-5 0,-8-19 0,5 13 0,-15 9 0,16-21 0,-13 19 0,19-30 0,-12 15 0,1 5 0,11 1 0,-12 13 0,5-7 0,-2-3 0,0-17 0,0 13 0,0 3 0,-2 1 0,13-5 0,-10 6 0,0 3 0,8 17 0,-11 0 0,15-5 0,0-33 0,15 15 0,-3-12 0,15 11 0,3 3 0,-5-3 0,1-6 0,5 0 0,0-2 0,6-3 0,1-4 0,-3-2 0,2 0 0,-1-1 0,2 0 0,-2-2 0,8-2 0,-7-2 0,-22 1 0,32-8 0,-19 6 0,1-21 0,6 17 0,3 0 0,-17-7 0,1 1 0,11 6 0,2 2 0,-4-8 0,-3 0 0,11 1 0,-13 2 0,-1 0 0,3 1 0,-3-7 0,-1-1 0,-9 8 0,18-18 0,-3-3 0,-22 15 0,11-5 0,1-3 0,-10-5 0,15-9 0,-13 1 0,0 10 0,0-1 0,-2-13 0,2 9 0,1 1 0,-1 0 0,-3 3 0,-3 3 0,-6 9 0,4-13 0,0-1 0,-2 5 0,-1-6 0,-2-1 0,-1-7 0,-9 12 0,-1-1 0,6-2 0,0 3 0,-19-7 0,15 1 0,2 8 0,-8 9 0,12-19 0,-11-1 0,15 5 0,15-14 0,-3 15 0,6 11 0,-3 1 0,3 14 0,2-22 0,13 13 0,-6-15 0,1 1 0,13 5 0,-27-5 0,17 7 0,-21-7 0,0-3 0,13-15 0,-19 14 0,20 3 0,-22 3 0,5 11 0,-7-22 0,0 23 0,8-36 0,-14 23 0,10 0 0,-2-3 0,-16 1 0,-3 1 0,3-14 0,-12 1 0,-5 2 0,12 18 0,-1 2 0,-3-9 0,1 1 0,-11-1 0,-8 13 0,25-4 0,-23 16 0,13 0 0,12 0 0,-33 0 0,34 0 0,-28 0 0,5 0 0,7 0 0,3 0 0,-5 0 0,17 0 0,-35 0 0,12 0 0,-8 0 0,19 7 0,1 2 0,-12 3 0,-6 5 0,15-1 0,3 2 0,15-6 0,-14 3 0,21-7 0,-13-6 0,8 14 0,-2-7 0,0 1 0,3-2 0,7-8 0</inkml:trace>
  <inkml:trace contextRef="#ctx0" brushRef="#br0" timeOffset="67145">18009 12541 24575,'20'0'0,"12"0"0,10 0 0,1 0 0,-1 0 0,0 0 0,2 0 0,-4 0 0,3 0 0,-1 0 0,-1 0 0,10 0 0,-1 0 0,-7 0 0,-10 0 0,-4 0 0,-2 0 0,-3 0 0,4 0 0,16-10 0,8-4 0,-16 9 0,2 2 0,1-2 0,0-2 0,2-2 0,0 0 0,1 0-309,1 2 0,2 0 0,-2 1 0,-1 1 309,-1 1 0,-3 0 0,2 0 0,7-4 0,1-1 0,0 3-117,2 4 1,0 2-1,-1 0 117,-2-3 0,-1 0 0,2 1 0,-1 1 0,3 1 0,-2 1 0,-7-1 0,-1 0 0,-5 0 0,11 2 0,-14-4 0,-32-6 0,-23 6 0,-14 0 0,-15-1 0,-6 0 0,18 3 0,-4-1 0,-4 1 0,-2 0 0,-1 1 0,0-1 0,1 0 0,4 0 173,0 0 0,3 1 1,1-1-1,0 0 1,-1 0-1,-2 0 0,-2-1-173,2 0 0,-3 0 0,-4-1 0,0 1 0,-1-1 0,1 0 0,2 0 0,4 0 0,4 1 0,6 0 0,-17 0 0,9 1 0,5-3 186,-4-9 1,20 0-187,39 7 0,24 3 0,11 1 0,0-1 0,-8 1 0,5-1 0,3 1 0,2-1 0,-1 1 0,-1 0 0,-4 0-222,5-1 0,-3 0 0,-1 0 0,1 1 0,0 0 222,4 0 0,8 1 0,1 0 0,-8 0 0,-16 1 0,-23-1 0,-39 0 0,-21 0 0,7 0 0,-6 0 0,-5 0 0,-4 0 0,12 0 0,-4 0 0,-4 0 0,-1 0 0,-2 0 0,0 0 0,1 0 0,3 0 0,3 0 0,-6 0 0,4 0 0,1 0 0,0 0 0,1 0 0,-1 0 0,-6-1 0,-9 1 0,1 0 0,7-1 0,16-2 0,22 0 0,38-6 0,17 0 0,-14 3 0,7 0 0,0 3 0,10-1 0,7 0 0,3 0 0,-2 1 0,-4 0 0,-9 1-1078,-1 1 1,-6 1 0,5-1 1077,10 0 0,11 1 0,0 0 0,-9-2 0,-19-3 0,-19-3 0,-35 2 0,-26 0 0,1 1 0,6-4 0,-8-2 92,17 6 1,-13-1-1,-8 0 1,-4 0-1,-2-1 1,4 0 0,5-1-1,11 0 1,13-1-1,18-1-92,34-7 0,31-2 0,1-1 0,-28-1 0,-46-1 0,-24-3 0,0 1 0,26 3 0,32 9 0,20 4 0,14 1 0,10 2 0,4 0 0,-2 0 0,-7-1 0,-11-3 0,-18-3 0,-11-12 0,-17-1 0,-24 9 0,-24 5 0,-9 2 0,4 0 0,14 3 0,-1 1 0,0 0 0,1-1 0,3-3 819,-8-7 0,-2-5 0,11 1 0,23 6-749,34 9 1,19 1-71,-6-3 0,11-2 0,6-2 0,2 0 0,0 1 0,-4 1 0,-7 3 0,6 3 0,-7 2 0,4-1 0,0-3 0,10-2 0,-3 0 0,-11 0 0,-24 2 0,-37 1 0,-26 2 0,0-2 0,9-4 0,0-2 0,-3 2 0,1 4 0,-4 2 0,1 0 0,4-1 0,-23-4 0,28-2 0,60-3 0,26 0 0,-14 7 0,8 1 0,5 0 0,0 0 0,-3-1 0,-9-2 0,1-3 0,-6-1 0,-11-5 0,-13-12 0,-18-1 0,-11 15 0,-12 3 0,-11 1 0,-7 1 0,-5 2 0,-2 0 0,1 0 0,4 1 0,5-1 0,1-1 0,1 1 0,1 1 0,0 0 0,2 0 0,-1-1 0,0 0 0,-12-3 0,-6 1 0,0-1 0,7-1 0,14 0 0,21-1 0,26-12 0,17 13 0,15 2 0,10 1 0,5 1 0,-3-1 0,-7-2 0,-3-2 0,-3-1 0,-1 0 0,6 0-469,-3 5 1,6-1 0,3 1 0,0 1 0,-1 0 0,-5 1 0,-7 0 9,7 0 0,-8 0 1,-11 3 458,-14 3 0,-39 0 0,-18 0 0,27-24 0,16 3 0,30-15 0,-17 19 0,-1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57:2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15899 8883 24575,'9'26'0,"0"0"0,-2-4 0,9 22 0,-8-18 0,-4 4 0,1 4 0,0 4 0,0-8 0,0 0 0,-2 1 0,1-1 0,1-1 0,0-4 0,-1-7 0,2 13 0,-4-7 0,2-6 0,-1 8 0,-1-17 0,-2-3 0,5 10 0,-2-9 0,38 8 0,2-14 0,-2-2 0,4-1 0,-1-2 0,1 0 0,3-2 0,-1-1-861,-7 1 1,-2 0 860,0 0 0,2 0 0,-5 2 0,3-1 0,2 0 0,-2 0 0,5-2 0,-2 1 0,3-1-702,-2 2 0,2-1 0,0 1 0,-4-1 702,9-2 0,-3 0 0,-2 1 0,-3 0 0,3-2 0,-18 4 0,4 1 0,2 1 0,3 0 0,-2 2 0,3 0 0,1 1 0,1-1 0,6 0 0,1 0 0,-8 0 0,-3 1 0,-4 0 0,8 0 0,-9 0 0,-25 0 1463,2 0-1463,0 0 3066,1 0-3066,5 0 0,4 2 0,0 0 0,0 2 0,-7-2 0,32 14 0,-24-8 0,23 9 0,-29-10 0,-1-3 0,-4-2 0,2 0 0,6-4 0,-6-1 0,5-4 0,-3-15 0,-8-9 0,4 1 0,-5-3 0,-2-4 0,-4-6 0,-1-1 0,1 4 0,0 1 0,-1-3 0,-1 8 0,-3 15 0,-15 21 0,-3 7 0,7-5 0,-23 8 0,-3 0 0,10-8 0,9 3 0,-7-1 0,-6-2 0,-9-1 0,-1 0 0,7-1 0,0 2 0,-4-1-469,12-2 1,-7 1 0,-6-1 0,-2 1 0,1 0 0,3-1 0,6 1 442,-2 0 1,4 0-1,2 0 1,-3 0-631,-1-1 1,-2 0-1,0 0 1,1 0 0,2 1 576,-7 3 1,2 2 0,3-2 78,6-1 0,2-1 0,-2 0-694,-13 1 0,-2 1 1,3-2 693,3 0 0,1-1 0,6-1 0,-1 0 0,12-1 0,16-2 2273,1-1-2273,-1 0 0,8 3 0,-2-2 0</inkml:trace>
  <inkml:trace contextRef="#ctx0" brushRef="#br0" timeOffset="4407">14123 10474 24575,'6'44'0,"0"0"0,0 0 0,0 0 0,1 9 0,0-3 0,-1-8 0,2 3 0,-4-18 0,2 3 0,-2 7 0,7 11 0,-3-5 0,-2-20 0,-2-8 0,-3-11 0,3 3 0,24-3 0,18-5 0,0 1 0,-6 1 0,-1 0 0,3 0 0,-1 0 0,2-1 0,2-1 0,5 1 0,-5 0 0,6 0 0,2 0 0,1 0 0,-1 0 0,-5 0 0,-6 0-337,7 0 0,-8 0 0,7 0 337,-6 0 0,6 0 0,5 0 0,0 0 0,-2 0 0,-5 0 0,-8 0-1001,10 0 0,-6 0 1001,-9 0 0,1 0 0,2 0-102,12 0 0,2 0 0,-1 0 102,-9 0 0,-1 0 0,1 0 0,8 1 0,1-1 0,-2-1 0,-7 0 0,-3-1 0,1-1 0,-1-1 0,0 0 0,-2-1 0,1-1 0,1 0 0,3 0 0,3-1 0,-6 2 0,4 0 0,-1 0 0,7-2 0,-3 3 0,-6 2 0,0 1 0,2-2 0,4-1 0,-3 1 0,4 2 0,0-1 0,-5-2 0,1-2 0,-1 1 0,-5 0 0,-1 1 0,2-1 0,1 0 0,3-1 0,-1 0 0,-4 0 0,2 0 0,-2 0 0,6 1 0,2-1 0,2 1 0,3 0 0,-5 0 0,-9 0 0,1 1 0,6-1 0,8 0 0,1 0 0,-7 1 0,1 1 0,-2 1 297,-10-1 0,2 1 0,1 0-297,8 1 0,3 1 0,-3 1 0,-1-1 0,-2 0 167,-5 0 1,2 0 0,-3 0-168,0 0 0,-1 0 165,7 0 1,0 0-166,-3 0 0,1 0 0,11 0 0,-2 0 0,-18 0 0,-2 0 0,9-1 0,-2 2 0,-9 0 0,0 0 0,10 2 0,4 0 0,-5 1 0,-5 0 0,-2 0 797,11 2 0,0-1-797,4-1 0,1-2 0,2 1 0,-20-3 0,1 0 0,12 2 0,0-1 0,-11-1 0,-3 0 0,1 0 0,1 1 0,-2-2 0,-6-4 0,-9 2 0,2-4 0,-9-26 0,0 12 0,-2-24 0,0 18 0,-4-3 0,-3-3 0,0 9 0,-2-3 0,1 7 0,1 3 0,-9-17 0,3 12 0,-4-16 0,4 14 0,3 5 0,5 10 0,-17 7 0,-6 1 0,-3 0 0,3 1 0,-3 0 0,-13 0 0,-8 0 0,2 0 0,7 0 0,1 0 0,-2 0-820,-1 0 1,-3 0 0,-1 0 0,3 0 309,-4 0 1,2 0-1,0 0 510,4 0 0,1 0 0,-8 0-410,13 0 0,-5 0 1,-5 0-1,-2 0 1,0 0-1,2 0 0,2 0 1,6 0 376,-8 1 0,6 0 0,1 0 0,-7 0 33,3-1 0,-5 1 0,-3-1 0,-1 0 0,1 1 0,4 0 0,6 1 0,1 0 0,4 2 0,2-1 0,2 0-14,0-1 1,1 0 0,-4-1 13,-4 1 0,-5 0 0,-3 0 0,1-1 0,3 0 0,4-1 0,2 0 0,0 0 0,-1 0-528,-5 0 1,-2 0-1,1 0 1,3 0 527,5 0 0,3 0 0,-2 0 490,-4 0 0,-3 0 0,0 0 0,2 0-490,0 0 0,3 0 0,-4 0 0,-5 0 0,-5 0 0,1 0 0,6 0 0,8 0 0,3 0 0,2 0 1638,-13 0 0,-3 0-1618,8 0 0,-5 0 0,1 0 0,5 0-20,-6 0 0,2 0 12,7 0 1,-4 0 0,-1 0 0,0 0-13,-3 0 0,-2 0 0,2 0 0,6 0 0,3 0 0,-1 0 807,-1 0 0,-7 0 1,-1 0-1,5 0-807,4 0 0,2 0 0,4 0 0,5 0 0,-1 0 884,-20 0 1,-1 0-885,17 0 0,3 0 0,-14 0 0,10 0 0,2 0 0,4 2 0,-21-2 0,29 2 0,-27-2 0,30 0 0,-3 0 0,7 0 0,-13 0 0,-9 0 0,7 0 0,-8 0 0,9 0 0,-3 0 0,2 0 0,4 0 0,17 0 0,-2 0 0,-5 0 0,-13 0 0,-14 0 0,6 0 0,1 0 0,-3 0 0,-7 0 0,36 0 0,0 2 0,2-2 0,2 2 0</inkml:trace>
  <inkml:trace contextRef="#ctx0" brushRef="#br0" timeOffset="21776">7206 8276 24575,'9'41'0,"-4"-11"0,-3 17 0,-1 4 0,2-21 0,0 1 0,-2 6 0,-2 4 0,3-4-959,3-4 0,-1-3 959,-3-1 0,-1 5 0,2 5 0,1 7 0,1 2 0,-2-7 0,-1 1 0,0 1 0,-1 1 0,1 8 0,0 4 0,0-2 0,-1-10 0,0 4 0,-1-3 0,0-5 0,0 2 0,0-3 0,1 4 0,0-3 309,0-4 0,0 2-309,0-4 0,0 2 0,0 1 0,0 3 0,0 0 0,0 0 0,-1-1 0,-1-1 0,1 0-634,1 1 0,0 0 1,-1-2 633,0 1 0,-1 3 0,1-4 0,1 7 0,0 3 0,1-3 0,-1-6 0,0 5 0,0-1 0,0 0 0,1 6 0,-1 2 0,-1-2 0,-2-6 0,-2-1 0,0-1 0,2-2 0,3-2 0,1-2 0,-2 2-303,-2 3 0,-1 5 0,-1-2 1,3-5 302,3-2 0,2 1-264,-3 1 1,0 5 0,0 0 0,0-3 263,0 6 0,0 2 286,0-11 0,0 6 1,0 3-1,0 2 1,0-4-1,0-3-286,0 8 0,0-4 0,0 1 0,0 2 0,0 0 0,0 3 0,0 0 0,0 4 0,0-1 0,0-10 0,0-9 0,0-1-406,0 14 1,0 5-1,0-10 406,-4-6 1005,3-2 1,-1 2-1006,-1-6 0,-1 0 0,-1 8 0,0-2 614,1-11 0,0 2-614,-5 14 0,-2 6 0,2-5 0,3-9 0,1 0-189,-2 8 0,-2 3 1,3-8 188,1-5 1426,3-7-1426,-1-10 0,2 10 0,1-9 0,-2-3 0,0 1 0,0-9 0,0-2 0</inkml:trace>
  <inkml:trace contextRef="#ctx0" brushRef="#br0" timeOffset="22497">7267 11662 24575,'40'-12'0,"1"0"0,-6 4 0,3 1 0,2 1 0,1-1 0,1-1 0,1 1 0,0 0 0,2 0-443,-5 2 0,2 0 0,-1 1 0,-1 1 0,-4 0 443,3 1 0,-4 1 0,-2 0 0,0 1 0,-3 0 177,13 0 1,-37 0 0,3 0-1</inkml:trace>
  <inkml:trace contextRef="#ctx0" brushRef="#br0" timeOffset="23510">6218 11548 24575,'9'5'0,"16"0"0,15 0 0,6-1 0,-3 0 0,-5-2 0,0-1 0,0 0 0,1 1-347,10 3 1,2 0 0,0 0 0,-5-2 346,-3-2 0,-4 0 0,-6 0 451,9 9-451,-18-5 0,1 1 0,8 1 0,-1-1 0,13 3 57,-7-3 0,-36-6 1,2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21298" y="1295588"/>
            <a:ext cx="5101405" cy="2215762"/>
          </a:xfrm>
          <a:custGeom>
            <a:avLst/>
            <a:gdLst/>
            <a:ahLst/>
            <a:cxnLst/>
            <a:rect l="l" t="t" r="r" b="b"/>
            <a:pathLst>
              <a:path w="10202810" h="4431524">
                <a:moveTo>
                  <a:pt x="0" y="0"/>
                </a:moveTo>
                <a:lnTo>
                  <a:pt x="10202810" y="0"/>
                </a:lnTo>
                <a:lnTo>
                  <a:pt x="10202810" y="4431523"/>
                </a:lnTo>
                <a:lnTo>
                  <a:pt x="0" y="443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BOX-PLOTS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DISTANCE</a:t>
            </a:r>
            <a:r>
              <a:rPr lang="en-US" sz="1600" spc="32">
                <a:solidFill>
                  <a:srgbClr val="000000"/>
                </a:solidFill>
                <a:latin typeface="Fredoka"/>
              </a:rPr>
              <a:t> BETWEEN THE QUARTILES IS ALSO AFFECTED!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49462" y="876300"/>
            <a:ext cx="5557113" cy="1894811"/>
          </a:xfrm>
          <a:custGeom>
            <a:avLst/>
            <a:gdLst/>
            <a:ahLst/>
            <a:cxnLst/>
            <a:rect l="l" t="t" r="r" b="b"/>
            <a:pathLst>
              <a:path w="11114226" h="3789622">
                <a:moveTo>
                  <a:pt x="0" y="0"/>
                </a:moveTo>
                <a:lnTo>
                  <a:pt x="11114226" y="0"/>
                </a:lnTo>
                <a:lnTo>
                  <a:pt x="11114226" y="3789622"/>
                </a:lnTo>
                <a:lnTo>
                  <a:pt x="0" y="378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87395" y="1717429"/>
            <a:ext cx="5252310" cy="2272015"/>
          </a:xfrm>
          <a:custGeom>
            <a:avLst/>
            <a:gdLst/>
            <a:ahLst/>
            <a:cxnLst/>
            <a:rect l="l" t="t" r="r" b="b"/>
            <a:pathLst>
              <a:path w="10504620" h="4544030">
                <a:moveTo>
                  <a:pt x="0" y="0"/>
                </a:moveTo>
                <a:lnTo>
                  <a:pt x="10504621" y="0"/>
                </a:lnTo>
                <a:lnTo>
                  <a:pt x="10504621" y="4544030"/>
                </a:lnTo>
                <a:lnTo>
                  <a:pt x="0" y="454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865" y="1124286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FISHER COEFFICIENT FOR KURTOSIS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1721" y="3989444"/>
            <a:ext cx="3722062" cy="4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5"/>
              </a:lnSpc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SOMETIMES A CORRECTION IS APPLIED</a:t>
            </a:r>
          </a:p>
          <a:p>
            <a:pPr algn="l">
              <a:lnSpc>
                <a:spcPts val="1695"/>
              </a:lnSpc>
              <a:spcBef>
                <a:spcPct val="0"/>
              </a:spcBef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 BY SUBTRACTING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69194" y="1866829"/>
            <a:ext cx="5225274" cy="1951269"/>
          </a:xfrm>
          <a:custGeom>
            <a:avLst/>
            <a:gdLst/>
            <a:ahLst/>
            <a:cxnLst/>
            <a:rect l="l" t="t" r="r" b="b"/>
            <a:pathLst>
              <a:path w="10450547" h="3902538">
                <a:moveTo>
                  <a:pt x="0" y="0"/>
                </a:moveTo>
                <a:lnTo>
                  <a:pt x="10450547" y="0"/>
                </a:lnTo>
                <a:lnTo>
                  <a:pt x="10450547" y="3902538"/>
                </a:lnTo>
                <a:lnTo>
                  <a:pt x="0" y="390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131" y="1116969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PERCENTILE COEFFICIENT OF KURTOSIS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2C2DF0-FD64-21CD-0D51-53F2F661AD4C}"/>
                  </a:ext>
                </a:extLst>
              </p14:cNvPr>
              <p14:cNvContentPartPr/>
              <p14:nvPr/>
            </p14:nvContentPartPr>
            <p14:xfrm>
              <a:off x="1054080" y="2076480"/>
              <a:ext cx="6667920" cy="198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2C2DF0-FD64-21CD-0D51-53F2F661A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4720" y="2067120"/>
                <a:ext cx="6686640" cy="20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5156953" y="1698724"/>
            <a:ext cx="225922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8037"/>
                </a:solidFill>
                <a:latin typeface="Fredoka"/>
              </a:rPr>
              <a:t>POSITIVE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55671" y="2266088"/>
            <a:ext cx="2537627" cy="1781976"/>
          </a:xfrm>
          <a:custGeom>
            <a:avLst/>
            <a:gdLst/>
            <a:ahLst/>
            <a:cxnLst/>
            <a:rect l="l" t="t" r="r" b="b"/>
            <a:pathLst>
              <a:path w="5075254" h="3563951">
                <a:moveTo>
                  <a:pt x="0" y="0"/>
                </a:moveTo>
                <a:lnTo>
                  <a:pt x="5075254" y="0"/>
                </a:lnTo>
                <a:lnTo>
                  <a:pt x="507525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7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1566" y="1251919"/>
            <a:ext cx="3897055" cy="2498097"/>
          </a:xfrm>
          <a:custGeom>
            <a:avLst/>
            <a:gdLst/>
            <a:ahLst/>
            <a:cxnLst/>
            <a:rect l="l" t="t" r="r" b="b"/>
            <a:pathLst>
              <a:path w="7794110" h="4996194">
                <a:moveTo>
                  <a:pt x="0" y="0"/>
                </a:moveTo>
                <a:lnTo>
                  <a:pt x="7794110" y="0"/>
                </a:lnTo>
                <a:lnTo>
                  <a:pt x="7794110" y="4996195"/>
                </a:lnTo>
                <a:lnTo>
                  <a:pt x="0" y="499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6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572000" y="1123941"/>
            <a:ext cx="4332999" cy="2522291"/>
          </a:xfrm>
          <a:custGeom>
            <a:avLst/>
            <a:gdLst/>
            <a:ahLst/>
            <a:cxnLst/>
            <a:rect l="l" t="t" r="r" b="b"/>
            <a:pathLst>
              <a:path w="8665997" h="5044582">
                <a:moveTo>
                  <a:pt x="0" y="0"/>
                </a:moveTo>
                <a:lnTo>
                  <a:pt x="8665997" y="0"/>
                </a:lnTo>
                <a:lnTo>
                  <a:pt x="8665997" y="5044582"/>
                </a:lnTo>
                <a:lnTo>
                  <a:pt x="0" y="504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29" b="-16294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830496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FOR NORMAL CURVES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4504" y="3890397"/>
            <a:ext cx="6866227" cy="66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EMPIRICAL RULE (SEE APPENDIX) STATES THAT FOR MOST DISTRIBUTIONS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68% WITHIN 1 STANDARD DEVIATION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95% WITHIN 2 STANDARD DEVIATIONS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99.7% WITHIN 3 STANDARD DEVIATIONS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419D57-292F-789F-15AE-2EFCBB51DD85}"/>
                  </a:ext>
                </a:extLst>
              </p14:cNvPr>
              <p14:cNvContentPartPr/>
              <p14:nvPr/>
            </p14:nvContentPartPr>
            <p14:xfrm>
              <a:off x="5327640" y="545400"/>
              <a:ext cx="3129120" cy="3566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419D57-292F-789F-15AE-2EFCBB51DD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8280" y="536040"/>
                <a:ext cx="3147840" cy="358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8054" y="2566988"/>
            <a:ext cx="6866227" cy="11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FF5757"/>
              </a:solidFill>
              <a:latin typeface="Fredok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454498" y="2360036"/>
            <a:ext cx="1991650" cy="761783"/>
          </a:xfrm>
          <a:custGeom>
            <a:avLst/>
            <a:gdLst/>
            <a:ahLst/>
            <a:cxnLst/>
            <a:rect l="l" t="t" r="r" b="b"/>
            <a:pathLst>
              <a:path w="3983300" h="1523566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054" y="1200652"/>
            <a:ext cx="686622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34563" y="1134340"/>
            <a:ext cx="4785808" cy="2692017"/>
          </a:xfrm>
          <a:custGeom>
            <a:avLst/>
            <a:gdLst/>
            <a:ahLst/>
            <a:cxnLst/>
            <a:rect l="l" t="t" r="r" b="b"/>
            <a:pathLst>
              <a:path w="9571616" h="5384034">
                <a:moveTo>
                  <a:pt x="0" y="0"/>
                </a:moveTo>
                <a:lnTo>
                  <a:pt x="9571616" y="0"/>
                </a:lnTo>
                <a:lnTo>
                  <a:pt x="9571616" y="5384034"/>
                </a:lnTo>
                <a:lnTo>
                  <a:pt x="0" y="53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3842" y="1874890"/>
            <a:ext cx="256420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ANY DISTRIBUTION CAN BE PUT ON THE SAME SCALE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986239" y="795023"/>
            <a:ext cx="2464084" cy="903205"/>
          </a:xfrm>
          <a:custGeom>
            <a:avLst/>
            <a:gdLst/>
            <a:ahLst/>
            <a:cxnLst/>
            <a:rect l="l" t="t" r="r" b="b"/>
            <a:pathLst>
              <a:path w="4928167" h="1806410">
                <a:moveTo>
                  <a:pt x="0" y="0"/>
                </a:moveTo>
                <a:lnTo>
                  <a:pt x="4928167" y="0"/>
                </a:lnTo>
                <a:lnTo>
                  <a:pt x="4928167" y="1806410"/>
                </a:lnTo>
                <a:lnTo>
                  <a:pt x="0" y="180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16886" y="1777057"/>
            <a:ext cx="3802791" cy="2852093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NORMALIZE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664" y="1084700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683" y="2138421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7644" y="4493809"/>
            <a:ext cx="931853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96487" y="2411124"/>
            <a:ext cx="1075514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FREQUENCY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90632" y="4468524"/>
            <a:ext cx="142449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 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(NORMALIZED) 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>
                <a:latin typeface="Arial"/>
                <a:cs typeface="Arial"/>
              </a:rPr>
              <a:t>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14:cNvPr>
              <p14:cNvContentPartPr/>
              <p14:nvPr/>
            </p14:nvContentPartPr>
            <p14:xfrm>
              <a:off x="6787440" y="875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80" y="86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BB7C4D-24FD-60CF-E2A4-E3D96645ACDA}"/>
                  </a:ext>
                </a:extLst>
              </p14:cNvPr>
              <p14:cNvContentPartPr/>
              <p14:nvPr/>
            </p14:nvContentPartPr>
            <p14:xfrm>
              <a:off x="819000" y="2907720"/>
              <a:ext cx="6454800" cy="207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BB7C4D-24FD-60CF-E2A4-E3D96645AC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40" y="2898360"/>
                <a:ext cx="6473520" cy="208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430FBD-C92A-2C7F-5120-D2510BF8DFC4}"/>
                  </a:ext>
                </a:extLst>
              </p14:cNvPr>
              <p14:cNvContentPartPr/>
              <p14:nvPr/>
            </p14:nvContentPartPr>
            <p14:xfrm>
              <a:off x="2238480" y="2979360"/>
              <a:ext cx="4791960" cy="173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430FBD-C92A-2C7F-5120-D2510BF8D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9120" y="2970000"/>
                <a:ext cx="4810680" cy="175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pt-PT" spc="-65" dirty="0"/>
              <a:t>Central </a:t>
            </a:r>
            <a:r>
              <a:rPr lang="pt-PT" spc="-65" dirty="0" err="1"/>
              <a:t>Limit</a:t>
            </a:r>
            <a:r>
              <a:rPr lang="pt-PT" spc="-65" dirty="0"/>
              <a:t> </a:t>
            </a:r>
            <a:r>
              <a:rPr lang="pt-PT" spc="-65" dirty="0" err="1"/>
              <a:t>Theorem</a:t>
            </a:r>
            <a:r>
              <a:rPr lang="pt-PT" spc="-65" dirty="0"/>
              <a:t> (</a:t>
            </a:r>
            <a:r>
              <a:rPr lang="pt-PT" spc="-65" dirty="0" err="1"/>
              <a:t>if</a:t>
            </a:r>
            <a:r>
              <a:rPr lang="pt-PT" spc="-65" dirty="0"/>
              <a:t> </a:t>
            </a:r>
            <a:r>
              <a:rPr lang="pt-PT" spc="-65" dirty="0" err="1"/>
              <a:t>needed</a:t>
            </a:r>
            <a:r>
              <a:rPr lang="pt-PT" spc="-65" dirty="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5590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648593" y="993532"/>
            <a:ext cx="4981058" cy="1960123"/>
          </a:xfrm>
          <a:custGeom>
            <a:avLst/>
            <a:gdLst/>
            <a:ahLst/>
            <a:cxnLst/>
            <a:rect l="l" t="t" r="r" b="b"/>
            <a:pathLst>
              <a:path w="9962115" h="3920246">
                <a:moveTo>
                  <a:pt x="0" y="0"/>
                </a:moveTo>
                <a:lnTo>
                  <a:pt x="9962115" y="0"/>
                </a:lnTo>
                <a:lnTo>
                  <a:pt x="9962115" y="3920246"/>
                </a:lnTo>
                <a:lnTo>
                  <a:pt x="0" y="392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174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611" y="3904448"/>
            <a:ext cx="480538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 dirty="0">
                <a:solidFill>
                  <a:srgbClr val="000000"/>
                </a:solidFill>
                <a:latin typeface="Fredoka"/>
              </a:rPr>
              <a:t>IF SYMMETRIC: </a:t>
            </a:r>
            <a:r>
              <a:rPr lang="en-US" sz="1600" spc="32" dirty="0">
                <a:solidFill>
                  <a:srgbClr val="2199D4"/>
                </a:solidFill>
                <a:latin typeface="Fredoka"/>
              </a:rPr>
              <a:t>MEAN=MEDIAN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915" y="1409632"/>
            <a:ext cx="31225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SYMMETRY OF DISTRIBUTION OF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611" y="4386263"/>
            <a:ext cx="719058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IF SYMMETRIC AND UNI-MODAL: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 = MEDIAN =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10671" y="1238302"/>
            <a:ext cx="4833938" cy="3001869"/>
          </a:xfrm>
          <a:custGeom>
            <a:avLst/>
            <a:gdLst/>
            <a:ahLst/>
            <a:cxnLst/>
            <a:rect l="l" t="t" r="r" b="b"/>
            <a:pathLst>
              <a:path w="9667875" h="6003738">
                <a:moveTo>
                  <a:pt x="0" y="0"/>
                </a:moveTo>
                <a:lnTo>
                  <a:pt x="9667874" y="0"/>
                </a:lnTo>
                <a:lnTo>
                  <a:pt x="9667874" y="6003737"/>
                </a:lnTo>
                <a:lnTo>
                  <a:pt x="0" y="600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3170" y="1370304"/>
            <a:ext cx="2869443" cy="770011"/>
          </a:xfrm>
          <a:custGeom>
            <a:avLst/>
            <a:gdLst/>
            <a:ahLst/>
            <a:cxnLst/>
            <a:rect l="l" t="t" r="r" b="b"/>
            <a:pathLst>
              <a:path w="5738885" h="1540022">
                <a:moveTo>
                  <a:pt x="0" y="0"/>
                </a:moveTo>
                <a:lnTo>
                  <a:pt x="5738885" y="0"/>
                </a:lnTo>
                <a:lnTo>
                  <a:pt x="5738885" y="1540022"/>
                </a:lnTo>
                <a:lnTo>
                  <a:pt x="0" y="1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57891" y="773868"/>
            <a:ext cx="5779456" cy="2638306"/>
          </a:xfrm>
          <a:custGeom>
            <a:avLst/>
            <a:gdLst/>
            <a:ahLst/>
            <a:cxnLst/>
            <a:rect l="l" t="t" r="r" b="b"/>
            <a:pathLst>
              <a:path w="11558912" h="5276611">
                <a:moveTo>
                  <a:pt x="0" y="0"/>
                </a:moveTo>
                <a:lnTo>
                  <a:pt x="11558912" y="0"/>
                </a:lnTo>
                <a:lnTo>
                  <a:pt x="11558912" y="5276611"/>
                </a:lnTo>
                <a:lnTo>
                  <a:pt x="0" y="527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514350" y="333375"/>
            <a:ext cx="8556198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INDICATORS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SKEWNESS OF A DISTRIBUTION OF DATA DETERMINES THE RELATIVE POSITION BETWEEN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MEAN, MEDIAN AND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1490</Words>
  <Application>Microsoft Macintosh PowerPoint</Application>
  <PresentationFormat>On-screen Show (16:9)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AoyagiKouzanFontT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  <vt:lpstr>Central Limit Theorem (if needed)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7</cp:revision>
  <dcterms:created xsi:type="dcterms:W3CDTF">2024-05-17T09:30:15Z</dcterms:created>
  <dcterms:modified xsi:type="dcterms:W3CDTF">2024-05-21T10:14:42Z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