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Fredoka" charset="1" panose="02000000000000000000"/>
      <p:regular r:id="rId27"/>
    </p:embeddedFont>
    <p:embeddedFont>
      <p:font typeface="Quicksand Bold" charset="1" panose="000008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0889" y="5708909"/>
            <a:ext cx="17110016" cy="1473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FEATURE ENGINEERING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354513" y="1028700"/>
            <a:ext cx="3578973" cy="3578973"/>
          </a:xfrm>
          <a:custGeom>
            <a:avLst/>
            <a:gdLst/>
            <a:ahLst/>
            <a:cxnLst/>
            <a:rect r="r" b="b" t="t" l="l"/>
            <a:pathLst>
              <a:path h="3578973" w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9614883"/>
            <a:ext cx="18796165" cy="907256"/>
            <a:chOff x="0" y="0"/>
            <a:chExt cx="25061553" cy="120967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55998" y="-1126498"/>
            <a:ext cx="7395699" cy="5127041"/>
          </a:xfrm>
          <a:custGeom>
            <a:avLst/>
            <a:gdLst/>
            <a:ahLst/>
            <a:cxnLst/>
            <a:rect r="r" b="b" t="t" l="l"/>
            <a:pathLst>
              <a:path h="5127041" w="7395699">
                <a:moveTo>
                  <a:pt x="0" y="0"/>
                </a:moveTo>
                <a:lnTo>
                  <a:pt x="7395699" y="0"/>
                </a:lnTo>
                <a:lnTo>
                  <a:pt x="7395699" y="5127041"/>
                </a:lnTo>
                <a:lnTo>
                  <a:pt x="0" y="51270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54" r="-1819" b="-18939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5998" y="4311639"/>
            <a:ext cx="7612080" cy="4293644"/>
          </a:xfrm>
          <a:custGeom>
            <a:avLst/>
            <a:gdLst/>
            <a:ahLst/>
            <a:cxnLst/>
            <a:rect r="r" b="b" t="t" l="l"/>
            <a:pathLst>
              <a:path h="4293644" w="7612080">
                <a:moveTo>
                  <a:pt x="0" y="0"/>
                </a:moveTo>
                <a:lnTo>
                  <a:pt x="7612079" y="0"/>
                </a:lnTo>
                <a:lnTo>
                  <a:pt x="7612079" y="4293644"/>
                </a:lnTo>
                <a:lnTo>
                  <a:pt x="0" y="42936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2124" r="-1819" b="-13890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871096" y="2388937"/>
            <a:ext cx="8093290" cy="6216346"/>
          </a:xfrm>
          <a:custGeom>
            <a:avLst/>
            <a:gdLst/>
            <a:ahLst/>
            <a:cxnLst/>
            <a:rect r="r" b="b" t="t" l="l"/>
            <a:pathLst>
              <a:path h="6216346" w="8093290">
                <a:moveTo>
                  <a:pt x="0" y="0"/>
                </a:moveTo>
                <a:lnTo>
                  <a:pt x="8093289" y="0"/>
                </a:lnTo>
                <a:lnTo>
                  <a:pt x="8093289" y="6216346"/>
                </a:lnTo>
                <a:lnTo>
                  <a:pt x="0" y="6216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3120" r="-1819" b="-2004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933" y="9614883"/>
            <a:ext cx="18796165" cy="907256"/>
            <a:chOff x="0" y="0"/>
            <a:chExt cx="25061553" cy="1209675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008" y="1028700"/>
            <a:ext cx="17076646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FEATURE SELECTION - NUMERICAL VS CATEGORICAL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18630" y="2604485"/>
            <a:ext cx="14958833" cy="5050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Fredoka"/>
              </a:rPr>
              <a:t>The techniques used to handle numerical and categorical variables in preparing a dataset for machine learning, are quite different</a:t>
            </a:r>
          </a:p>
          <a:p>
            <a:pPr algn="l">
              <a:lnSpc>
                <a:spcPts val="4161"/>
              </a:lnSpc>
            </a:pPr>
          </a:p>
          <a:p>
            <a:pPr algn="l" marL="490804" indent="-245402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Fredoka"/>
              </a:rPr>
              <a:t>Numerical Features are usually used by the algorithms to quantify "distances" between different data points</a:t>
            </a:r>
          </a:p>
          <a:p>
            <a:pPr algn="l">
              <a:lnSpc>
                <a:spcPts val="4161"/>
              </a:lnSpc>
            </a:pPr>
          </a:p>
          <a:p>
            <a:pPr algn="l" marL="490804" indent="-245402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Fredoka"/>
              </a:rPr>
              <a:t>On the other hand, we cannot define such distances for categorical variables</a:t>
            </a:r>
          </a:p>
          <a:p>
            <a:pPr algn="l">
              <a:lnSpc>
                <a:spcPts val="4161"/>
              </a:lnSpc>
            </a:pPr>
          </a:p>
          <a:p>
            <a:pPr algn="l">
              <a:lnSpc>
                <a:spcPts val="4161"/>
              </a:lnSpc>
            </a:pPr>
            <a:r>
              <a:rPr lang="en-US" sz="2972">
                <a:solidFill>
                  <a:srgbClr val="000000"/>
                </a:solidFill>
                <a:latin typeface="Fredoka"/>
              </a:rPr>
              <a:t>If a feature is the colour of an object, how "different" </a:t>
            </a:r>
            <a:r>
              <a:rPr lang="en-US" sz="2972">
                <a:solidFill>
                  <a:srgbClr val="A72322"/>
                </a:solidFill>
                <a:latin typeface="Fredoka"/>
              </a:rPr>
              <a:t>red</a:t>
            </a:r>
            <a:r>
              <a:rPr lang="en-US" sz="2972">
                <a:solidFill>
                  <a:srgbClr val="000000"/>
                </a:solidFill>
                <a:latin typeface="Fredoka"/>
              </a:rPr>
              <a:t> from </a:t>
            </a:r>
            <a:r>
              <a:rPr lang="en-US" sz="2972">
                <a:solidFill>
                  <a:srgbClr val="004AAD"/>
                </a:solidFill>
                <a:latin typeface="Fredoka"/>
              </a:rPr>
              <a:t>blue</a:t>
            </a:r>
            <a:r>
              <a:rPr lang="en-US" sz="2972">
                <a:solidFill>
                  <a:srgbClr val="000000"/>
                </a:solidFill>
                <a:latin typeface="Fredoka"/>
              </a:rPr>
              <a:t>?</a:t>
            </a:r>
          </a:p>
          <a:p>
            <a:pPr algn="l">
              <a:lnSpc>
                <a:spcPts val="4161"/>
              </a:lnSpc>
            </a:pPr>
            <a:r>
              <a:rPr lang="en-US" sz="2972">
                <a:solidFill>
                  <a:srgbClr val="000000"/>
                </a:solidFill>
                <a:latin typeface="Fredoka"/>
              </a:rPr>
              <a:t>how about </a:t>
            </a:r>
            <a:r>
              <a:rPr lang="en-US" sz="2972">
                <a:solidFill>
                  <a:srgbClr val="A72322"/>
                </a:solidFill>
                <a:latin typeface="Fredoka"/>
              </a:rPr>
              <a:t>red </a:t>
            </a:r>
            <a:r>
              <a:rPr lang="en-US" sz="2972">
                <a:solidFill>
                  <a:srgbClr val="000000"/>
                </a:solidFill>
                <a:latin typeface="Fredoka"/>
              </a:rPr>
              <a:t>from </a:t>
            </a:r>
            <a:r>
              <a:rPr lang="en-US" sz="2972">
                <a:solidFill>
                  <a:srgbClr val="008037"/>
                </a:solidFill>
                <a:latin typeface="Fredoka"/>
              </a:rPr>
              <a:t>green</a:t>
            </a:r>
            <a:r>
              <a:rPr lang="en-US" sz="2972">
                <a:solidFill>
                  <a:srgbClr val="000000"/>
                </a:solidFill>
                <a:latin typeface="Fredoka"/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933" y="9614883"/>
            <a:ext cx="18796165" cy="907256"/>
            <a:chOff x="0" y="0"/>
            <a:chExt cx="25061553" cy="1209675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375833" y="4589152"/>
            <a:ext cx="8919155" cy="4936119"/>
          </a:xfrm>
          <a:custGeom>
            <a:avLst/>
            <a:gdLst/>
            <a:ahLst/>
            <a:cxnLst/>
            <a:rect r="r" b="b" t="t" l="l"/>
            <a:pathLst>
              <a:path h="4936119" w="8919155">
                <a:moveTo>
                  <a:pt x="0" y="0"/>
                </a:moveTo>
                <a:lnTo>
                  <a:pt x="8919155" y="0"/>
                </a:lnTo>
                <a:lnTo>
                  <a:pt x="8919155" y="4936119"/>
                </a:lnTo>
                <a:lnTo>
                  <a:pt x="0" y="49361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9008" y="1028700"/>
            <a:ext cx="15063519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FEATURE SELECTION - ONE HOT ENCODING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3098" y="2359433"/>
            <a:ext cx="14636732" cy="995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Fredoka"/>
              </a:rPr>
              <a:t>One hot encoding: replace a categorical variable with one of more new features that have the values of 0 or 1.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2401" y="3798072"/>
            <a:ext cx="14636732" cy="995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Fredoka"/>
              </a:rPr>
              <a:t>What are the consequences of this technique in terms of the cardinality of the variable?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933" y="9614883"/>
            <a:ext cx="18796165" cy="907256"/>
            <a:chOff x="0" y="0"/>
            <a:chExt cx="25061553" cy="1209675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375833" y="4589152"/>
            <a:ext cx="8919155" cy="4936119"/>
          </a:xfrm>
          <a:custGeom>
            <a:avLst/>
            <a:gdLst/>
            <a:ahLst/>
            <a:cxnLst/>
            <a:rect r="r" b="b" t="t" l="l"/>
            <a:pathLst>
              <a:path h="4936119" w="8919155">
                <a:moveTo>
                  <a:pt x="0" y="0"/>
                </a:moveTo>
                <a:lnTo>
                  <a:pt x="8919155" y="0"/>
                </a:lnTo>
                <a:lnTo>
                  <a:pt x="8919155" y="4936119"/>
                </a:lnTo>
                <a:lnTo>
                  <a:pt x="0" y="49361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9008" y="1028700"/>
            <a:ext cx="15063519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FEATURE SELECTION - ONE HOT ENCODING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3098" y="2359433"/>
            <a:ext cx="14636732" cy="995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Fredoka"/>
              </a:rPr>
              <a:t>One hot encoding: replace a categorical variable with one of more new features that have the values of 0 or 1.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2401" y="3798072"/>
            <a:ext cx="14636732" cy="995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Fredoka"/>
              </a:rPr>
              <a:t>What are the consequences of this technique in terms of the cardinality of the variable?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933" y="9614883"/>
            <a:ext cx="18796165" cy="907256"/>
            <a:chOff x="0" y="0"/>
            <a:chExt cx="25061553" cy="1209675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18557" y="3491065"/>
            <a:ext cx="11050885" cy="2338569"/>
          </a:xfrm>
          <a:custGeom>
            <a:avLst/>
            <a:gdLst/>
            <a:ahLst/>
            <a:cxnLst/>
            <a:rect r="r" b="b" t="t" l="l"/>
            <a:pathLst>
              <a:path h="2338569" w="11050885">
                <a:moveTo>
                  <a:pt x="0" y="0"/>
                </a:moveTo>
                <a:lnTo>
                  <a:pt x="11050886" y="0"/>
                </a:lnTo>
                <a:lnTo>
                  <a:pt x="11050886" y="2338569"/>
                </a:lnTo>
                <a:lnTo>
                  <a:pt x="0" y="23385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9008" y="1028700"/>
            <a:ext cx="15063519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FEATURE SELECTION - ONE HOT ENCODING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2401" y="2308358"/>
            <a:ext cx="14636732" cy="488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Fredoka"/>
              </a:rPr>
              <a:t>One hot encoding for the working class column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108919"/>
            <a:ext cx="14636732" cy="488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Fredoka"/>
              </a:rPr>
              <a:t>Watch out that numbers can encode categorical variables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933" y="9614883"/>
            <a:ext cx="18796165" cy="907256"/>
            <a:chOff x="0" y="0"/>
            <a:chExt cx="25061553" cy="1209675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49008" y="4132281"/>
            <a:ext cx="4652947" cy="2673708"/>
          </a:xfrm>
          <a:custGeom>
            <a:avLst/>
            <a:gdLst/>
            <a:ahLst/>
            <a:cxnLst/>
            <a:rect r="r" b="b" t="t" l="l"/>
            <a:pathLst>
              <a:path h="2673708" w="4652947">
                <a:moveTo>
                  <a:pt x="0" y="0"/>
                </a:moveTo>
                <a:lnTo>
                  <a:pt x="4652946" y="0"/>
                </a:lnTo>
                <a:lnTo>
                  <a:pt x="4652946" y="2673708"/>
                </a:lnTo>
                <a:lnTo>
                  <a:pt x="0" y="2673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66969" y="6167690"/>
            <a:ext cx="11931808" cy="2766313"/>
          </a:xfrm>
          <a:custGeom>
            <a:avLst/>
            <a:gdLst/>
            <a:ahLst/>
            <a:cxnLst/>
            <a:rect r="r" b="b" t="t" l="l"/>
            <a:pathLst>
              <a:path h="2766313" w="11931808">
                <a:moveTo>
                  <a:pt x="0" y="0"/>
                </a:moveTo>
                <a:lnTo>
                  <a:pt x="11931808" y="0"/>
                </a:lnTo>
                <a:lnTo>
                  <a:pt x="11931808" y="2766313"/>
                </a:lnTo>
                <a:lnTo>
                  <a:pt x="0" y="27663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9008" y="1028700"/>
            <a:ext cx="15063519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FEATURE SELECTION - ONE HOT ENCODING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9008" y="3324240"/>
            <a:ext cx="14636732" cy="488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Fredoka"/>
              </a:rPr>
              <a:t>Watch out that numbers can encode categorical variables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933" y="9614883"/>
            <a:ext cx="18796165" cy="907256"/>
            <a:chOff x="0" y="0"/>
            <a:chExt cx="25061553" cy="1209675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008" y="1028700"/>
            <a:ext cx="15063519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FEATURE SELECTION - BINNING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9008" y="2237152"/>
            <a:ext cx="14636732" cy="488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Fredoka"/>
              </a:rPr>
              <a:t>Create groups of lower granularity from elements of a variable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112115"/>
            <a:ext cx="14636732" cy="488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Fredoka"/>
              </a:rPr>
              <a:t>Also known as descritization when applied to numerical variables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966947"/>
            <a:ext cx="14636732" cy="488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Fredoka"/>
              </a:rPr>
              <a:t>In Python can be done with cut and qcut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933" y="9614883"/>
            <a:ext cx="18796165" cy="907256"/>
            <a:chOff x="0" y="0"/>
            <a:chExt cx="25061553" cy="1209675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994978" y="2916877"/>
            <a:ext cx="6958813" cy="3915572"/>
          </a:xfrm>
          <a:custGeom>
            <a:avLst/>
            <a:gdLst/>
            <a:ahLst/>
            <a:cxnLst/>
            <a:rect r="r" b="b" t="t" l="l"/>
            <a:pathLst>
              <a:path h="3915572" w="6958813">
                <a:moveTo>
                  <a:pt x="0" y="0"/>
                </a:moveTo>
                <a:lnTo>
                  <a:pt x="6958813" y="0"/>
                </a:lnTo>
                <a:lnTo>
                  <a:pt x="6958813" y="3915572"/>
                </a:lnTo>
                <a:lnTo>
                  <a:pt x="0" y="3915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9008" y="1028700"/>
            <a:ext cx="16573364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FEATURE SELECTION - TESTS OF INDEPENDENCE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9488" y="2859727"/>
            <a:ext cx="9845490" cy="2982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Fredoka"/>
              </a:rPr>
              <a:t>Remember Module 2 techniques:</a:t>
            </a:r>
          </a:p>
          <a:p>
            <a:pPr algn="l">
              <a:lnSpc>
                <a:spcPts val="4161"/>
              </a:lnSpc>
            </a:pPr>
          </a:p>
          <a:p>
            <a:pPr algn="l">
              <a:lnSpc>
                <a:spcPts val="4161"/>
              </a:lnSpc>
            </a:pPr>
            <a:r>
              <a:rPr lang="en-US" sz="2972">
                <a:solidFill>
                  <a:srgbClr val="000000"/>
                </a:solidFill>
                <a:latin typeface="Fredoka"/>
              </a:rPr>
              <a:t>- Chi-Squared goodness of fit tests of contingency</a:t>
            </a:r>
          </a:p>
          <a:p>
            <a:pPr algn="l">
              <a:lnSpc>
                <a:spcPts val="4161"/>
              </a:lnSpc>
            </a:pPr>
          </a:p>
          <a:p>
            <a:pPr algn="l">
              <a:lnSpc>
                <a:spcPts val="4161"/>
              </a:lnSpc>
            </a:pPr>
            <a:r>
              <a:rPr lang="en-US" sz="2972">
                <a:solidFill>
                  <a:srgbClr val="000000"/>
                </a:solidFill>
                <a:latin typeface="Fredoka"/>
              </a:rPr>
              <a:t>- 2-sample t-tests (and ANOVA tests) to see if you can perform further aggregations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9614883"/>
            <a:ext cx="18796165" cy="907256"/>
            <a:chOff x="0" y="0"/>
            <a:chExt cx="25061553" cy="120967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280018"/>
            <a:ext cx="9983119" cy="6794984"/>
          </a:xfrm>
          <a:custGeom>
            <a:avLst/>
            <a:gdLst/>
            <a:ahLst/>
            <a:cxnLst/>
            <a:rect r="r" b="b" t="t" l="l"/>
            <a:pathLst>
              <a:path h="6794984" w="9983119">
                <a:moveTo>
                  <a:pt x="0" y="0"/>
                </a:moveTo>
                <a:lnTo>
                  <a:pt x="9983119" y="0"/>
                </a:lnTo>
                <a:lnTo>
                  <a:pt x="9983119" y="6794985"/>
                </a:lnTo>
                <a:lnTo>
                  <a:pt x="0" y="6794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3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9008" y="1028700"/>
            <a:ext cx="13732096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CORRELATION THRESHOLDS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75468" y="2270493"/>
            <a:ext cx="6211270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DEEP RELATION WITH THE CONCEPT OF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MUTUAL INFORMATION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05575" y="4456735"/>
            <a:ext cx="6211270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THE BEST NUMERICAL FEATURES ARE THOSE WITH A HIGH EXPLANATORY POWER OF THE TARGET VARIABLE, BUT LOW MUTUAL INFORMATION AMONGST THEMSELVES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75468" y="7695123"/>
            <a:ext cx="6211270" cy="969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CORRELATION THRESHOLDS ALLOW US CREATE THE ABOVE CRITERIA AND THUS FILTER OUT REDUNDANT VARIABLES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219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18124" y="3806825"/>
            <a:ext cx="11251751" cy="287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933" y="9614883"/>
            <a:ext cx="18796165" cy="907256"/>
            <a:chOff x="0" y="0"/>
            <a:chExt cx="25061553" cy="1209675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80404" y="7969648"/>
            <a:ext cx="8751189" cy="992252"/>
            <a:chOff x="0" y="0"/>
            <a:chExt cx="3785870" cy="4292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-5080"/>
              <a:ext cx="3785870" cy="434340"/>
            </a:xfrm>
            <a:custGeom>
              <a:avLst/>
              <a:gdLst/>
              <a:ahLst/>
              <a:cxnLst/>
              <a:rect r="r" b="b" t="t" l="l"/>
              <a:pathLst>
                <a:path h="434340" w="3785870">
                  <a:moveTo>
                    <a:pt x="3768090" y="187960"/>
                  </a:moveTo>
                  <a:lnTo>
                    <a:pt x="3506470" y="11430"/>
                  </a:lnTo>
                  <a:cubicBezTo>
                    <a:pt x="3488690" y="0"/>
                    <a:pt x="3465830" y="3810"/>
                    <a:pt x="3453130" y="21590"/>
                  </a:cubicBezTo>
                  <a:cubicBezTo>
                    <a:pt x="3441700" y="39370"/>
                    <a:pt x="3445510" y="62230"/>
                    <a:pt x="3463290" y="74930"/>
                  </a:cubicBezTo>
                  <a:lnTo>
                    <a:pt x="362204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3622040" y="257810"/>
                  </a:lnTo>
                  <a:lnTo>
                    <a:pt x="3463290" y="364490"/>
                  </a:lnTo>
                  <a:cubicBezTo>
                    <a:pt x="3445510" y="375920"/>
                    <a:pt x="3441700" y="400050"/>
                    <a:pt x="3453130" y="417830"/>
                  </a:cubicBezTo>
                  <a:cubicBezTo>
                    <a:pt x="3460750" y="429260"/>
                    <a:pt x="3472180" y="434340"/>
                    <a:pt x="3484880" y="434340"/>
                  </a:cubicBezTo>
                  <a:cubicBezTo>
                    <a:pt x="3492500" y="434340"/>
                    <a:pt x="3500120" y="431800"/>
                    <a:pt x="3506470" y="427990"/>
                  </a:cubicBezTo>
                  <a:lnTo>
                    <a:pt x="3769360" y="251460"/>
                  </a:lnTo>
                  <a:cubicBezTo>
                    <a:pt x="3779520" y="243840"/>
                    <a:pt x="3785870" y="232410"/>
                    <a:pt x="3785870" y="219710"/>
                  </a:cubicBezTo>
                  <a:cubicBezTo>
                    <a:pt x="3785870" y="207010"/>
                    <a:pt x="3779520" y="195580"/>
                    <a:pt x="3768090" y="18796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82525" y="5071769"/>
            <a:ext cx="6788009" cy="992252"/>
            <a:chOff x="0" y="0"/>
            <a:chExt cx="2936575" cy="4292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-5080"/>
              <a:ext cx="2936575" cy="434340"/>
            </a:xfrm>
            <a:custGeom>
              <a:avLst/>
              <a:gdLst/>
              <a:ahLst/>
              <a:cxnLst/>
              <a:rect r="r" b="b" t="t" l="l"/>
              <a:pathLst>
                <a:path h="434340" w="2936575">
                  <a:moveTo>
                    <a:pt x="2918795" y="187960"/>
                  </a:moveTo>
                  <a:lnTo>
                    <a:pt x="2657175" y="11430"/>
                  </a:lnTo>
                  <a:cubicBezTo>
                    <a:pt x="2639395" y="0"/>
                    <a:pt x="2616535" y="3810"/>
                    <a:pt x="2603835" y="21590"/>
                  </a:cubicBezTo>
                  <a:cubicBezTo>
                    <a:pt x="2592405" y="39370"/>
                    <a:pt x="2596215" y="62230"/>
                    <a:pt x="2613995" y="74930"/>
                  </a:cubicBezTo>
                  <a:lnTo>
                    <a:pt x="277274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772745" y="257810"/>
                  </a:lnTo>
                  <a:lnTo>
                    <a:pt x="2613995" y="364490"/>
                  </a:lnTo>
                  <a:cubicBezTo>
                    <a:pt x="2596215" y="375920"/>
                    <a:pt x="2592405" y="400050"/>
                    <a:pt x="2603835" y="417830"/>
                  </a:cubicBezTo>
                  <a:cubicBezTo>
                    <a:pt x="2611455" y="429260"/>
                    <a:pt x="2622885" y="434340"/>
                    <a:pt x="2635585" y="434340"/>
                  </a:cubicBezTo>
                  <a:cubicBezTo>
                    <a:pt x="2643205" y="434340"/>
                    <a:pt x="2650825" y="431800"/>
                    <a:pt x="2657175" y="427990"/>
                  </a:cubicBezTo>
                  <a:lnTo>
                    <a:pt x="2920065" y="251460"/>
                  </a:lnTo>
                  <a:cubicBezTo>
                    <a:pt x="2930225" y="243840"/>
                    <a:pt x="2936575" y="232410"/>
                    <a:pt x="2936575" y="219710"/>
                  </a:cubicBezTo>
                  <a:cubicBezTo>
                    <a:pt x="2936575" y="207010"/>
                    <a:pt x="2930225" y="195580"/>
                    <a:pt x="2918795" y="18796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763920" y="3778052"/>
            <a:ext cx="396528" cy="396528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5400000">
            <a:off x="3781003" y="6015100"/>
            <a:ext cx="4362362" cy="681324"/>
            <a:chOff x="0" y="0"/>
            <a:chExt cx="9194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49119" y="304800"/>
              <a:ext cx="4445544" cy="203200"/>
            </a:xfrm>
            <a:custGeom>
              <a:avLst/>
              <a:gdLst/>
              <a:ahLst/>
              <a:cxnLst/>
              <a:rect r="r" b="b" t="t" l="l"/>
              <a:pathLst>
                <a:path h="203200" w="4445544">
                  <a:moveTo>
                    <a:pt x="54214" y="0"/>
                  </a:moveTo>
                  <a:cubicBezTo>
                    <a:pt x="84032" y="0"/>
                    <a:pt x="108428" y="45720"/>
                    <a:pt x="108428" y="101600"/>
                  </a:cubicBezTo>
                  <a:cubicBezTo>
                    <a:pt x="108428" y="157480"/>
                    <a:pt x="84032" y="203200"/>
                    <a:pt x="54214" y="203200"/>
                  </a:cubicBezTo>
                  <a:cubicBezTo>
                    <a:pt x="24397" y="203200"/>
                    <a:pt x="0" y="157480"/>
                    <a:pt x="0" y="101600"/>
                  </a:cubicBezTo>
                  <a:cubicBezTo>
                    <a:pt x="0" y="45720"/>
                    <a:pt x="24397" y="0"/>
                    <a:pt x="54214" y="0"/>
                  </a:cubicBezTo>
                  <a:close/>
                  <a:moveTo>
                    <a:pt x="271070" y="0"/>
                  </a:moveTo>
                  <a:cubicBezTo>
                    <a:pt x="300888" y="0"/>
                    <a:pt x="325284" y="45720"/>
                    <a:pt x="325284" y="101600"/>
                  </a:cubicBezTo>
                  <a:cubicBezTo>
                    <a:pt x="325284" y="157480"/>
                    <a:pt x="300888" y="203200"/>
                    <a:pt x="271070" y="203200"/>
                  </a:cubicBezTo>
                  <a:cubicBezTo>
                    <a:pt x="241253" y="203200"/>
                    <a:pt x="216856" y="157480"/>
                    <a:pt x="216856" y="101600"/>
                  </a:cubicBezTo>
                  <a:cubicBezTo>
                    <a:pt x="216856" y="45720"/>
                    <a:pt x="241253" y="0"/>
                    <a:pt x="271070" y="0"/>
                  </a:cubicBezTo>
                  <a:close/>
                  <a:moveTo>
                    <a:pt x="487926" y="0"/>
                  </a:moveTo>
                  <a:cubicBezTo>
                    <a:pt x="517744" y="0"/>
                    <a:pt x="542140" y="45720"/>
                    <a:pt x="542140" y="101600"/>
                  </a:cubicBezTo>
                  <a:cubicBezTo>
                    <a:pt x="542140" y="157480"/>
                    <a:pt x="517744" y="203200"/>
                    <a:pt x="487926" y="203200"/>
                  </a:cubicBezTo>
                  <a:cubicBezTo>
                    <a:pt x="458108" y="203200"/>
                    <a:pt x="433712" y="157480"/>
                    <a:pt x="433712" y="101600"/>
                  </a:cubicBezTo>
                  <a:cubicBezTo>
                    <a:pt x="433712" y="45720"/>
                    <a:pt x="458108" y="0"/>
                    <a:pt x="487926" y="0"/>
                  </a:cubicBezTo>
                  <a:close/>
                  <a:moveTo>
                    <a:pt x="704782" y="0"/>
                  </a:moveTo>
                  <a:cubicBezTo>
                    <a:pt x="734600" y="0"/>
                    <a:pt x="758996" y="45720"/>
                    <a:pt x="758996" y="101600"/>
                  </a:cubicBezTo>
                  <a:cubicBezTo>
                    <a:pt x="758996" y="157480"/>
                    <a:pt x="734600" y="203200"/>
                    <a:pt x="704782" y="203200"/>
                  </a:cubicBezTo>
                  <a:cubicBezTo>
                    <a:pt x="674964" y="203200"/>
                    <a:pt x="650568" y="157480"/>
                    <a:pt x="650568" y="101600"/>
                  </a:cubicBezTo>
                  <a:cubicBezTo>
                    <a:pt x="650568" y="45720"/>
                    <a:pt x="674964" y="0"/>
                    <a:pt x="704782" y="0"/>
                  </a:cubicBezTo>
                  <a:close/>
                  <a:moveTo>
                    <a:pt x="921638" y="0"/>
                  </a:moveTo>
                  <a:cubicBezTo>
                    <a:pt x="951455" y="0"/>
                    <a:pt x="975852" y="45720"/>
                    <a:pt x="975852" y="101600"/>
                  </a:cubicBezTo>
                  <a:cubicBezTo>
                    <a:pt x="975852" y="157480"/>
                    <a:pt x="951455" y="203200"/>
                    <a:pt x="921638" y="203200"/>
                  </a:cubicBezTo>
                  <a:cubicBezTo>
                    <a:pt x="891820" y="203200"/>
                    <a:pt x="867424" y="157480"/>
                    <a:pt x="867424" y="101600"/>
                  </a:cubicBezTo>
                  <a:cubicBezTo>
                    <a:pt x="867424" y="45720"/>
                    <a:pt x="891820" y="0"/>
                    <a:pt x="921638" y="0"/>
                  </a:cubicBezTo>
                  <a:close/>
                  <a:moveTo>
                    <a:pt x="1138493" y="0"/>
                  </a:moveTo>
                  <a:cubicBezTo>
                    <a:pt x="1168311" y="0"/>
                    <a:pt x="1192708" y="45720"/>
                    <a:pt x="1192708" y="101600"/>
                  </a:cubicBezTo>
                  <a:cubicBezTo>
                    <a:pt x="1192708" y="157480"/>
                    <a:pt x="1168311" y="203200"/>
                    <a:pt x="1138493" y="203200"/>
                  </a:cubicBezTo>
                  <a:cubicBezTo>
                    <a:pt x="1108676" y="203200"/>
                    <a:pt x="1084280" y="157480"/>
                    <a:pt x="1084280" y="101600"/>
                  </a:cubicBezTo>
                  <a:cubicBezTo>
                    <a:pt x="1084280" y="45720"/>
                    <a:pt x="1108676" y="0"/>
                    <a:pt x="1138493" y="0"/>
                  </a:cubicBezTo>
                  <a:close/>
                  <a:moveTo>
                    <a:pt x="1355349" y="0"/>
                  </a:moveTo>
                  <a:cubicBezTo>
                    <a:pt x="1385167" y="0"/>
                    <a:pt x="1409563" y="45720"/>
                    <a:pt x="1409563" y="101600"/>
                  </a:cubicBezTo>
                  <a:cubicBezTo>
                    <a:pt x="1409563" y="157480"/>
                    <a:pt x="1385167" y="203200"/>
                    <a:pt x="1355349" y="203200"/>
                  </a:cubicBezTo>
                  <a:cubicBezTo>
                    <a:pt x="1325532" y="203200"/>
                    <a:pt x="1301135" y="157480"/>
                    <a:pt x="1301135" y="101600"/>
                  </a:cubicBezTo>
                  <a:cubicBezTo>
                    <a:pt x="1301135" y="45720"/>
                    <a:pt x="1325532" y="0"/>
                    <a:pt x="1355349" y="0"/>
                  </a:cubicBezTo>
                  <a:close/>
                  <a:moveTo>
                    <a:pt x="1572205" y="0"/>
                  </a:moveTo>
                  <a:cubicBezTo>
                    <a:pt x="1602023" y="0"/>
                    <a:pt x="1626419" y="45720"/>
                    <a:pt x="1626419" y="101600"/>
                  </a:cubicBezTo>
                  <a:cubicBezTo>
                    <a:pt x="1626419" y="157480"/>
                    <a:pt x="1602023" y="203200"/>
                    <a:pt x="1572205" y="203200"/>
                  </a:cubicBezTo>
                  <a:cubicBezTo>
                    <a:pt x="1542388" y="203200"/>
                    <a:pt x="1517991" y="157480"/>
                    <a:pt x="1517991" y="101600"/>
                  </a:cubicBezTo>
                  <a:cubicBezTo>
                    <a:pt x="1517991" y="45720"/>
                    <a:pt x="1542388" y="0"/>
                    <a:pt x="1572205" y="0"/>
                  </a:cubicBezTo>
                  <a:close/>
                  <a:moveTo>
                    <a:pt x="1789061" y="0"/>
                  </a:moveTo>
                  <a:cubicBezTo>
                    <a:pt x="1818879" y="0"/>
                    <a:pt x="1843275" y="45720"/>
                    <a:pt x="1843275" y="101600"/>
                  </a:cubicBezTo>
                  <a:cubicBezTo>
                    <a:pt x="1843275" y="157480"/>
                    <a:pt x="1818879" y="203200"/>
                    <a:pt x="1789061" y="203200"/>
                  </a:cubicBezTo>
                  <a:cubicBezTo>
                    <a:pt x="1759243" y="203200"/>
                    <a:pt x="1734847" y="157480"/>
                    <a:pt x="1734847" y="101600"/>
                  </a:cubicBezTo>
                  <a:cubicBezTo>
                    <a:pt x="1734847" y="45720"/>
                    <a:pt x="1759243" y="0"/>
                    <a:pt x="1789061" y="0"/>
                  </a:cubicBezTo>
                  <a:close/>
                  <a:moveTo>
                    <a:pt x="2005917" y="0"/>
                  </a:moveTo>
                  <a:cubicBezTo>
                    <a:pt x="2035734" y="0"/>
                    <a:pt x="2060131" y="45720"/>
                    <a:pt x="2060131" y="101600"/>
                  </a:cubicBezTo>
                  <a:cubicBezTo>
                    <a:pt x="2060131" y="157480"/>
                    <a:pt x="2035734" y="203200"/>
                    <a:pt x="2005917" y="203200"/>
                  </a:cubicBezTo>
                  <a:cubicBezTo>
                    <a:pt x="1976099" y="203200"/>
                    <a:pt x="1951703" y="157480"/>
                    <a:pt x="1951703" y="101600"/>
                  </a:cubicBezTo>
                  <a:cubicBezTo>
                    <a:pt x="1951703" y="45720"/>
                    <a:pt x="1976099" y="0"/>
                    <a:pt x="2005917" y="0"/>
                  </a:cubicBezTo>
                  <a:close/>
                  <a:moveTo>
                    <a:pt x="2222773" y="0"/>
                  </a:moveTo>
                  <a:cubicBezTo>
                    <a:pt x="2252590" y="0"/>
                    <a:pt x="2276987" y="45720"/>
                    <a:pt x="2276987" y="101600"/>
                  </a:cubicBezTo>
                  <a:cubicBezTo>
                    <a:pt x="2276987" y="157480"/>
                    <a:pt x="2252590" y="203200"/>
                    <a:pt x="2222773" y="203200"/>
                  </a:cubicBezTo>
                  <a:cubicBezTo>
                    <a:pt x="2192955" y="203200"/>
                    <a:pt x="2168559" y="157480"/>
                    <a:pt x="2168559" y="101600"/>
                  </a:cubicBezTo>
                  <a:cubicBezTo>
                    <a:pt x="2168559" y="45720"/>
                    <a:pt x="2192955" y="0"/>
                    <a:pt x="2222773" y="0"/>
                  </a:cubicBezTo>
                  <a:close/>
                  <a:moveTo>
                    <a:pt x="2439628" y="0"/>
                  </a:moveTo>
                  <a:cubicBezTo>
                    <a:pt x="2469446" y="0"/>
                    <a:pt x="2493842" y="45720"/>
                    <a:pt x="2493842" y="101600"/>
                  </a:cubicBezTo>
                  <a:cubicBezTo>
                    <a:pt x="2493842" y="157480"/>
                    <a:pt x="2469446" y="203200"/>
                    <a:pt x="2439628" y="203200"/>
                  </a:cubicBezTo>
                  <a:cubicBezTo>
                    <a:pt x="2409811" y="203200"/>
                    <a:pt x="2385414" y="157480"/>
                    <a:pt x="2385414" y="101600"/>
                  </a:cubicBezTo>
                  <a:cubicBezTo>
                    <a:pt x="2385414" y="45720"/>
                    <a:pt x="2409811" y="0"/>
                    <a:pt x="2439628" y="0"/>
                  </a:cubicBezTo>
                  <a:close/>
                  <a:moveTo>
                    <a:pt x="2656484" y="0"/>
                  </a:moveTo>
                  <a:cubicBezTo>
                    <a:pt x="2686302" y="0"/>
                    <a:pt x="2710698" y="45720"/>
                    <a:pt x="2710698" y="101600"/>
                  </a:cubicBezTo>
                  <a:cubicBezTo>
                    <a:pt x="2710698" y="157480"/>
                    <a:pt x="2686302" y="203200"/>
                    <a:pt x="2656484" y="203200"/>
                  </a:cubicBezTo>
                  <a:cubicBezTo>
                    <a:pt x="2626667" y="203200"/>
                    <a:pt x="2602270" y="157480"/>
                    <a:pt x="2602270" y="101600"/>
                  </a:cubicBezTo>
                  <a:cubicBezTo>
                    <a:pt x="2602270" y="45720"/>
                    <a:pt x="2626667" y="0"/>
                    <a:pt x="2656484" y="0"/>
                  </a:cubicBezTo>
                  <a:close/>
                  <a:moveTo>
                    <a:pt x="2873340" y="0"/>
                  </a:moveTo>
                  <a:cubicBezTo>
                    <a:pt x="2903158" y="0"/>
                    <a:pt x="2927554" y="45720"/>
                    <a:pt x="2927554" y="101600"/>
                  </a:cubicBezTo>
                  <a:cubicBezTo>
                    <a:pt x="2927554" y="157480"/>
                    <a:pt x="2903158" y="203200"/>
                    <a:pt x="2873340" y="203200"/>
                  </a:cubicBezTo>
                  <a:cubicBezTo>
                    <a:pt x="2843522" y="203200"/>
                    <a:pt x="2819126" y="157480"/>
                    <a:pt x="2819126" y="101600"/>
                  </a:cubicBezTo>
                  <a:cubicBezTo>
                    <a:pt x="2819126" y="45720"/>
                    <a:pt x="2843522" y="0"/>
                    <a:pt x="2873340" y="0"/>
                  </a:cubicBezTo>
                  <a:close/>
                  <a:moveTo>
                    <a:pt x="3090196" y="0"/>
                  </a:moveTo>
                  <a:cubicBezTo>
                    <a:pt x="3120014" y="0"/>
                    <a:pt x="3144410" y="45720"/>
                    <a:pt x="3144410" y="101600"/>
                  </a:cubicBezTo>
                  <a:cubicBezTo>
                    <a:pt x="3144410" y="157480"/>
                    <a:pt x="3120014" y="203200"/>
                    <a:pt x="3090196" y="203200"/>
                  </a:cubicBezTo>
                  <a:cubicBezTo>
                    <a:pt x="3060378" y="203200"/>
                    <a:pt x="3035982" y="157480"/>
                    <a:pt x="3035982" y="101600"/>
                  </a:cubicBezTo>
                  <a:cubicBezTo>
                    <a:pt x="3035982" y="45720"/>
                    <a:pt x="3060378" y="0"/>
                    <a:pt x="3090196" y="0"/>
                  </a:cubicBezTo>
                  <a:close/>
                  <a:moveTo>
                    <a:pt x="3307052" y="0"/>
                  </a:moveTo>
                  <a:cubicBezTo>
                    <a:pt x="3336869" y="0"/>
                    <a:pt x="3361265" y="45720"/>
                    <a:pt x="3361265" y="101600"/>
                  </a:cubicBezTo>
                  <a:cubicBezTo>
                    <a:pt x="3361265" y="157480"/>
                    <a:pt x="3336869" y="203200"/>
                    <a:pt x="3307052" y="203200"/>
                  </a:cubicBezTo>
                  <a:cubicBezTo>
                    <a:pt x="3277234" y="203200"/>
                    <a:pt x="3252838" y="157480"/>
                    <a:pt x="3252838" y="101600"/>
                  </a:cubicBezTo>
                  <a:cubicBezTo>
                    <a:pt x="3252838" y="45720"/>
                    <a:pt x="3277234" y="0"/>
                    <a:pt x="3307052" y="0"/>
                  </a:cubicBezTo>
                  <a:close/>
                  <a:moveTo>
                    <a:pt x="3523907" y="0"/>
                  </a:moveTo>
                  <a:cubicBezTo>
                    <a:pt x="3553725" y="0"/>
                    <a:pt x="3578121" y="45720"/>
                    <a:pt x="3578121" y="101600"/>
                  </a:cubicBezTo>
                  <a:cubicBezTo>
                    <a:pt x="3578121" y="157480"/>
                    <a:pt x="3553725" y="203200"/>
                    <a:pt x="3523907" y="203200"/>
                  </a:cubicBezTo>
                  <a:cubicBezTo>
                    <a:pt x="3494090" y="203200"/>
                    <a:pt x="3469693" y="157480"/>
                    <a:pt x="3469693" y="101600"/>
                  </a:cubicBezTo>
                  <a:cubicBezTo>
                    <a:pt x="3469693" y="45720"/>
                    <a:pt x="3494090" y="0"/>
                    <a:pt x="3523907" y="0"/>
                  </a:cubicBezTo>
                  <a:close/>
                  <a:moveTo>
                    <a:pt x="3740763" y="0"/>
                  </a:moveTo>
                  <a:cubicBezTo>
                    <a:pt x="3770581" y="0"/>
                    <a:pt x="3794977" y="45720"/>
                    <a:pt x="3794977" y="101600"/>
                  </a:cubicBezTo>
                  <a:cubicBezTo>
                    <a:pt x="3794977" y="157480"/>
                    <a:pt x="3770581" y="203200"/>
                    <a:pt x="3740763" y="203200"/>
                  </a:cubicBezTo>
                  <a:cubicBezTo>
                    <a:pt x="3710945" y="203200"/>
                    <a:pt x="3686549" y="157480"/>
                    <a:pt x="3686549" y="101600"/>
                  </a:cubicBezTo>
                  <a:cubicBezTo>
                    <a:pt x="3686549" y="45720"/>
                    <a:pt x="3710945" y="0"/>
                    <a:pt x="3740763" y="0"/>
                  </a:cubicBezTo>
                  <a:close/>
                  <a:moveTo>
                    <a:pt x="3957619" y="0"/>
                  </a:moveTo>
                  <a:cubicBezTo>
                    <a:pt x="3987437" y="0"/>
                    <a:pt x="4011833" y="45720"/>
                    <a:pt x="4011833" y="101600"/>
                  </a:cubicBezTo>
                  <a:cubicBezTo>
                    <a:pt x="4011833" y="157480"/>
                    <a:pt x="3987437" y="203200"/>
                    <a:pt x="3957619" y="203200"/>
                  </a:cubicBezTo>
                  <a:cubicBezTo>
                    <a:pt x="3927801" y="203200"/>
                    <a:pt x="3903405" y="157480"/>
                    <a:pt x="3903405" y="101600"/>
                  </a:cubicBezTo>
                  <a:cubicBezTo>
                    <a:pt x="3903405" y="45720"/>
                    <a:pt x="3927801" y="0"/>
                    <a:pt x="3957619" y="0"/>
                  </a:cubicBezTo>
                  <a:close/>
                  <a:moveTo>
                    <a:pt x="4174475" y="0"/>
                  </a:moveTo>
                  <a:cubicBezTo>
                    <a:pt x="4204293" y="0"/>
                    <a:pt x="4228689" y="45720"/>
                    <a:pt x="4228689" y="101600"/>
                  </a:cubicBezTo>
                  <a:cubicBezTo>
                    <a:pt x="4228689" y="157480"/>
                    <a:pt x="4204293" y="203200"/>
                    <a:pt x="4174475" y="203200"/>
                  </a:cubicBezTo>
                  <a:cubicBezTo>
                    <a:pt x="4144657" y="203200"/>
                    <a:pt x="4120261" y="157480"/>
                    <a:pt x="4120261" y="101600"/>
                  </a:cubicBezTo>
                  <a:cubicBezTo>
                    <a:pt x="4120261" y="45720"/>
                    <a:pt x="4144657" y="0"/>
                    <a:pt x="4174475" y="0"/>
                  </a:cubicBezTo>
                  <a:close/>
                  <a:moveTo>
                    <a:pt x="4391331" y="0"/>
                  </a:moveTo>
                  <a:cubicBezTo>
                    <a:pt x="4421148" y="0"/>
                    <a:pt x="4445545" y="45720"/>
                    <a:pt x="4445545" y="101600"/>
                  </a:cubicBezTo>
                  <a:cubicBezTo>
                    <a:pt x="4445545" y="157480"/>
                    <a:pt x="4421148" y="203200"/>
                    <a:pt x="4391331" y="203200"/>
                  </a:cubicBezTo>
                  <a:cubicBezTo>
                    <a:pt x="4361513" y="203200"/>
                    <a:pt x="4337117" y="157480"/>
                    <a:pt x="4337117" y="101600"/>
                  </a:cubicBezTo>
                  <a:cubicBezTo>
                    <a:pt x="4337117" y="45720"/>
                    <a:pt x="4361513" y="0"/>
                    <a:pt x="4391331" y="0"/>
                  </a:cubicBezTo>
                  <a:close/>
                </a:path>
              </a:pathLst>
            </a:custGeom>
            <a:solidFill>
              <a:srgbClr val="A7232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5763920" y="5853205"/>
            <a:ext cx="396528" cy="396528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084239" y="5853205"/>
            <a:ext cx="396528" cy="396528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3253303" y="3677831"/>
            <a:ext cx="2510617" cy="681324"/>
            <a:chOff x="0" y="0"/>
            <a:chExt cx="9194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44646" y="304800"/>
              <a:ext cx="2294576" cy="203200"/>
            </a:xfrm>
            <a:custGeom>
              <a:avLst/>
              <a:gdLst/>
              <a:ahLst/>
              <a:cxnLst/>
              <a:rect r="r" b="b" t="t" l="l"/>
              <a:pathLst>
                <a:path h="203200" w="2294576">
                  <a:moveTo>
                    <a:pt x="27983" y="0"/>
                  </a:moveTo>
                  <a:cubicBezTo>
                    <a:pt x="43374" y="0"/>
                    <a:pt x="55966" y="45720"/>
                    <a:pt x="55966" y="101600"/>
                  </a:cubicBezTo>
                  <a:cubicBezTo>
                    <a:pt x="55966" y="157480"/>
                    <a:pt x="43374" y="203200"/>
                    <a:pt x="27983" y="203200"/>
                  </a:cubicBezTo>
                  <a:cubicBezTo>
                    <a:pt x="12593" y="203200"/>
                    <a:pt x="0" y="157480"/>
                    <a:pt x="0" y="101600"/>
                  </a:cubicBezTo>
                  <a:cubicBezTo>
                    <a:pt x="0" y="45720"/>
                    <a:pt x="12593" y="0"/>
                    <a:pt x="27983" y="0"/>
                  </a:cubicBezTo>
                  <a:close/>
                  <a:moveTo>
                    <a:pt x="139914" y="0"/>
                  </a:moveTo>
                  <a:cubicBezTo>
                    <a:pt x="155304" y="0"/>
                    <a:pt x="167896" y="45720"/>
                    <a:pt x="167896" y="101600"/>
                  </a:cubicBezTo>
                  <a:cubicBezTo>
                    <a:pt x="167896" y="157480"/>
                    <a:pt x="155304" y="203200"/>
                    <a:pt x="139914" y="203200"/>
                  </a:cubicBezTo>
                  <a:cubicBezTo>
                    <a:pt x="124523" y="203200"/>
                    <a:pt x="111931" y="157480"/>
                    <a:pt x="111931" y="101600"/>
                  </a:cubicBezTo>
                  <a:cubicBezTo>
                    <a:pt x="111931" y="45720"/>
                    <a:pt x="124523" y="0"/>
                    <a:pt x="139914" y="0"/>
                  </a:cubicBezTo>
                  <a:close/>
                  <a:moveTo>
                    <a:pt x="251844" y="0"/>
                  </a:moveTo>
                  <a:cubicBezTo>
                    <a:pt x="267235" y="0"/>
                    <a:pt x="279827" y="45720"/>
                    <a:pt x="279827" y="101600"/>
                  </a:cubicBezTo>
                  <a:cubicBezTo>
                    <a:pt x="279827" y="157480"/>
                    <a:pt x="267235" y="203200"/>
                    <a:pt x="251844" y="203200"/>
                  </a:cubicBezTo>
                  <a:cubicBezTo>
                    <a:pt x="236454" y="203200"/>
                    <a:pt x="223861" y="157480"/>
                    <a:pt x="223861" y="101600"/>
                  </a:cubicBezTo>
                  <a:cubicBezTo>
                    <a:pt x="223861" y="45720"/>
                    <a:pt x="236454" y="0"/>
                    <a:pt x="251844" y="0"/>
                  </a:cubicBezTo>
                  <a:close/>
                  <a:moveTo>
                    <a:pt x="363775" y="0"/>
                  </a:moveTo>
                  <a:cubicBezTo>
                    <a:pt x="379165" y="0"/>
                    <a:pt x="391757" y="45720"/>
                    <a:pt x="391757" y="101600"/>
                  </a:cubicBezTo>
                  <a:cubicBezTo>
                    <a:pt x="391757" y="157480"/>
                    <a:pt x="379165" y="203200"/>
                    <a:pt x="363775" y="203200"/>
                  </a:cubicBezTo>
                  <a:cubicBezTo>
                    <a:pt x="348384" y="203200"/>
                    <a:pt x="335792" y="157480"/>
                    <a:pt x="335792" y="101600"/>
                  </a:cubicBezTo>
                  <a:cubicBezTo>
                    <a:pt x="335792" y="45720"/>
                    <a:pt x="348384" y="0"/>
                    <a:pt x="363775" y="0"/>
                  </a:cubicBezTo>
                  <a:close/>
                  <a:moveTo>
                    <a:pt x="475705" y="0"/>
                  </a:moveTo>
                  <a:cubicBezTo>
                    <a:pt x="491096" y="0"/>
                    <a:pt x="503688" y="45720"/>
                    <a:pt x="503688" y="101600"/>
                  </a:cubicBezTo>
                  <a:cubicBezTo>
                    <a:pt x="503688" y="157480"/>
                    <a:pt x="491096" y="203200"/>
                    <a:pt x="475705" y="203200"/>
                  </a:cubicBezTo>
                  <a:cubicBezTo>
                    <a:pt x="460315" y="203200"/>
                    <a:pt x="447723" y="157480"/>
                    <a:pt x="447723" y="101600"/>
                  </a:cubicBezTo>
                  <a:cubicBezTo>
                    <a:pt x="447723" y="45720"/>
                    <a:pt x="460315" y="0"/>
                    <a:pt x="475705" y="0"/>
                  </a:cubicBezTo>
                  <a:close/>
                  <a:moveTo>
                    <a:pt x="587636" y="0"/>
                  </a:moveTo>
                  <a:cubicBezTo>
                    <a:pt x="603026" y="0"/>
                    <a:pt x="615618" y="45720"/>
                    <a:pt x="615618" y="101600"/>
                  </a:cubicBezTo>
                  <a:cubicBezTo>
                    <a:pt x="615618" y="157480"/>
                    <a:pt x="603026" y="203200"/>
                    <a:pt x="587636" y="203200"/>
                  </a:cubicBezTo>
                  <a:cubicBezTo>
                    <a:pt x="572245" y="203200"/>
                    <a:pt x="559653" y="157480"/>
                    <a:pt x="559653" y="101600"/>
                  </a:cubicBezTo>
                  <a:cubicBezTo>
                    <a:pt x="559653" y="45720"/>
                    <a:pt x="572245" y="0"/>
                    <a:pt x="587636" y="0"/>
                  </a:cubicBezTo>
                  <a:close/>
                  <a:moveTo>
                    <a:pt x="699566" y="0"/>
                  </a:moveTo>
                  <a:cubicBezTo>
                    <a:pt x="714957" y="0"/>
                    <a:pt x="727549" y="45720"/>
                    <a:pt x="727549" y="101600"/>
                  </a:cubicBezTo>
                  <a:cubicBezTo>
                    <a:pt x="727549" y="157480"/>
                    <a:pt x="714957" y="203200"/>
                    <a:pt x="699566" y="203200"/>
                  </a:cubicBezTo>
                  <a:cubicBezTo>
                    <a:pt x="684176" y="203200"/>
                    <a:pt x="671584" y="157480"/>
                    <a:pt x="671584" y="101600"/>
                  </a:cubicBezTo>
                  <a:cubicBezTo>
                    <a:pt x="671584" y="45720"/>
                    <a:pt x="684176" y="0"/>
                    <a:pt x="699566" y="0"/>
                  </a:cubicBezTo>
                  <a:close/>
                  <a:moveTo>
                    <a:pt x="811497" y="0"/>
                  </a:moveTo>
                  <a:cubicBezTo>
                    <a:pt x="826887" y="0"/>
                    <a:pt x="839479" y="45720"/>
                    <a:pt x="839479" y="101600"/>
                  </a:cubicBezTo>
                  <a:cubicBezTo>
                    <a:pt x="839479" y="157480"/>
                    <a:pt x="826887" y="203200"/>
                    <a:pt x="811497" y="203200"/>
                  </a:cubicBezTo>
                  <a:cubicBezTo>
                    <a:pt x="796106" y="203200"/>
                    <a:pt x="783514" y="157480"/>
                    <a:pt x="783514" y="101600"/>
                  </a:cubicBezTo>
                  <a:cubicBezTo>
                    <a:pt x="783514" y="45720"/>
                    <a:pt x="796106" y="0"/>
                    <a:pt x="811497" y="0"/>
                  </a:cubicBezTo>
                  <a:close/>
                  <a:moveTo>
                    <a:pt x="923427" y="0"/>
                  </a:moveTo>
                  <a:cubicBezTo>
                    <a:pt x="938818" y="0"/>
                    <a:pt x="951410" y="45720"/>
                    <a:pt x="951410" y="101600"/>
                  </a:cubicBezTo>
                  <a:cubicBezTo>
                    <a:pt x="951410" y="157480"/>
                    <a:pt x="938818" y="203200"/>
                    <a:pt x="923427" y="203200"/>
                  </a:cubicBezTo>
                  <a:cubicBezTo>
                    <a:pt x="908037" y="203200"/>
                    <a:pt x="895445" y="157480"/>
                    <a:pt x="895445" y="101600"/>
                  </a:cubicBezTo>
                  <a:cubicBezTo>
                    <a:pt x="895445" y="45720"/>
                    <a:pt x="908037" y="0"/>
                    <a:pt x="923427" y="0"/>
                  </a:cubicBezTo>
                  <a:close/>
                  <a:moveTo>
                    <a:pt x="1035358" y="0"/>
                  </a:moveTo>
                  <a:cubicBezTo>
                    <a:pt x="1050748" y="0"/>
                    <a:pt x="1063341" y="45720"/>
                    <a:pt x="1063341" y="101600"/>
                  </a:cubicBezTo>
                  <a:cubicBezTo>
                    <a:pt x="1063341" y="157480"/>
                    <a:pt x="1050748" y="203200"/>
                    <a:pt x="1035358" y="203200"/>
                  </a:cubicBezTo>
                  <a:cubicBezTo>
                    <a:pt x="1019968" y="203200"/>
                    <a:pt x="1007375" y="157480"/>
                    <a:pt x="1007375" y="101600"/>
                  </a:cubicBezTo>
                  <a:cubicBezTo>
                    <a:pt x="1007375" y="45720"/>
                    <a:pt x="1019968" y="0"/>
                    <a:pt x="1035358" y="0"/>
                  </a:cubicBezTo>
                  <a:close/>
                  <a:moveTo>
                    <a:pt x="1147289" y="0"/>
                  </a:moveTo>
                  <a:cubicBezTo>
                    <a:pt x="1162679" y="0"/>
                    <a:pt x="1175271" y="45720"/>
                    <a:pt x="1175271" y="101600"/>
                  </a:cubicBezTo>
                  <a:cubicBezTo>
                    <a:pt x="1175271" y="157480"/>
                    <a:pt x="1162679" y="203200"/>
                    <a:pt x="1147289" y="203200"/>
                  </a:cubicBezTo>
                  <a:cubicBezTo>
                    <a:pt x="1131898" y="203200"/>
                    <a:pt x="1119306" y="157480"/>
                    <a:pt x="1119306" y="101600"/>
                  </a:cubicBezTo>
                  <a:cubicBezTo>
                    <a:pt x="1119306" y="45720"/>
                    <a:pt x="1131898" y="0"/>
                    <a:pt x="1147289" y="0"/>
                  </a:cubicBezTo>
                  <a:close/>
                  <a:moveTo>
                    <a:pt x="1259219" y="0"/>
                  </a:moveTo>
                  <a:cubicBezTo>
                    <a:pt x="1274610" y="0"/>
                    <a:pt x="1287202" y="45720"/>
                    <a:pt x="1287202" y="101600"/>
                  </a:cubicBezTo>
                  <a:cubicBezTo>
                    <a:pt x="1287202" y="157480"/>
                    <a:pt x="1274610" y="203200"/>
                    <a:pt x="1259219" y="203200"/>
                  </a:cubicBezTo>
                  <a:cubicBezTo>
                    <a:pt x="1243829" y="203200"/>
                    <a:pt x="1231236" y="157480"/>
                    <a:pt x="1231236" y="101600"/>
                  </a:cubicBezTo>
                  <a:cubicBezTo>
                    <a:pt x="1231236" y="45720"/>
                    <a:pt x="1243829" y="0"/>
                    <a:pt x="1259219" y="0"/>
                  </a:cubicBezTo>
                  <a:close/>
                  <a:moveTo>
                    <a:pt x="1371150" y="0"/>
                  </a:moveTo>
                  <a:cubicBezTo>
                    <a:pt x="1386540" y="0"/>
                    <a:pt x="1399132" y="45720"/>
                    <a:pt x="1399132" y="101600"/>
                  </a:cubicBezTo>
                  <a:cubicBezTo>
                    <a:pt x="1399132" y="157480"/>
                    <a:pt x="1386540" y="203200"/>
                    <a:pt x="1371150" y="203200"/>
                  </a:cubicBezTo>
                  <a:cubicBezTo>
                    <a:pt x="1355759" y="203200"/>
                    <a:pt x="1343167" y="157480"/>
                    <a:pt x="1343167" y="101600"/>
                  </a:cubicBezTo>
                  <a:cubicBezTo>
                    <a:pt x="1343167" y="45720"/>
                    <a:pt x="1355759" y="0"/>
                    <a:pt x="1371150" y="0"/>
                  </a:cubicBezTo>
                  <a:close/>
                  <a:moveTo>
                    <a:pt x="1483080" y="0"/>
                  </a:moveTo>
                  <a:cubicBezTo>
                    <a:pt x="1498470" y="0"/>
                    <a:pt x="1511063" y="45720"/>
                    <a:pt x="1511063" y="101600"/>
                  </a:cubicBezTo>
                  <a:cubicBezTo>
                    <a:pt x="1511063" y="157480"/>
                    <a:pt x="1498470" y="203200"/>
                    <a:pt x="1483080" y="203200"/>
                  </a:cubicBezTo>
                  <a:cubicBezTo>
                    <a:pt x="1467690" y="203200"/>
                    <a:pt x="1455098" y="157480"/>
                    <a:pt x="1455098" y="101600"/>
                  </a:cubicBezTo>
                  <a:cubicBezTo>
                    <a:pt x="1455098" y="45720"/>
                    <a:pt x="1467690" y="0"/>
                    <a:pt x="1483080" y="0"/>
                  </a:cubicBezTo>
                  <a:close/>
                  <a:moveTo>
                    <a:pt x="1595011" y="0"/>
                  </a:moveTo>
                  <a:cubicBezTo>
                    <a:pt x="1610401" y="0"/>
                    <a:pt x="1622993" y="45720"/>
                    <a:pt x="1622993" y="101600"/>
                  </a:cubicBezTo>
                  <a:cubicBezTo>
                    <a:pt x="1622993" y="157480"/>
                    <a:pt x="1610401" y="203200"/>
                    <a:pt x="1595011" y="203200"/>
                  </a:cubicBezTo>
                  <a:cubicBezTo>
                    <a:pt x="1579620" y="203200"/>
                    <a:pt x="1567028" y="157480"/>
                    <a:pt x="1567028" y="101600"/>
                  </a:cubicBezTo>
                  <a:cubicBezTo>
                    <a:pt x="1567028" y="45720"/>
                    <a:pt x="1579620" y="0"/>
                    <a:pt x="1595011" y="0"/>
                  </a:cubicBezTo>
                  <a:close/>
                  <a:moveTo>
                    <a:pt x="1706941" y="0"/>
                  </a:moveTo>
                  <a:cubicBezTo>
                    <a:pt x="1722332" y="0"/>
                    <a:pt x="1734924" y="45720"/>
                    <a:pt x="1734924" y="101600"/>
                  </a:cubicBezTo>
                  <a:cubicBezTo>
                    <a:pt x="1734924" y="157480"/>
                    <a:pt x="1722332" y="203200"/>
                    <a:pt x="1706941" y="203200"/>
                  </a:cubicBezTo>
                  <a:cubicBezTo>
                    <a:pt x="1691551" y="203200"/>
                    <a:pt x="1678958" y="157480"/>
                    <a:pt x="1678958" y="101600"/>
                  </a:cubicBezTo>
                  <a:cubicBezTo>
                    <a:pt x="1678958" y="45720"/>
                    <a:pt x="1691551" y="0"/>
                    <a:pt x="1706941" y="0"/>
                  </a:cubicBezTo>
                  <a:close/>
                  <a:moveTo>
                    <a:pt x="1818872" y="0"/>
                  </a:moveTo>
                  <a:cubicBezTo>
                    <a:pt x="1834262" y="0"/>
                    <a:pt x="1846854" y="45720"/>
                    <a:pt x="1846854" y="101600"/>
                  </a:cubicBezTo>
                  <a:cubicBezTo>
                    <a:pt x="1846854" y="157480"/>
                    <a:pt x="1834262" y="203200"/>
                    <a:pt x="1818872" y="203200"/>
                  </a:cubicBezTo>
                  <a:cubicBezTo>
                    <a:pt x="1803481" y="203200"/>
                    <a:pt x="1790889" y="157480"/>
                    <a:pt x="1790889" y="101600"/>
                  </a:cubicBezTo>
                  <a:cubicBezTo>
                    <a:pt x="1790889" y="45720"/>
                    <a:pt x="1803481" y="0"/>
                    <a:pt x="1818872" y="0"/>
                  </a:cubicBezTo>
                  <a:close/>
                  <a:moveTo>
                    <a:pt x="1930802" y="0"/>
                  </a:moveTo>
                  <a:cubicBezTo>
                    <a:pt x="1946193" y="0"/>
                    <a:pt x="1958785" y="45720"/>
                    <a:pt x="1958785" y="101600"/>
                  </a:cubicBezTo>
                  <a:cubicBezTo>
                    <a:pt x="1958785" y="157480"/>
                    <a:pt x="1946193" y="203200"/>
                    <a:pt x="1930802" y="203200"/>
                  </a:cubicBezTo>
                  <a:cubicBezTo>
                    <a:pt x="1915412" y="203200"/>
                    <a:pt x="1902820" y="157480"/>
                    <a:pt x="1902820" y="101600"/>
                  </a:cubicBezTo>
                  <a:cubicBezTo>
                    <a:pt x="1902820" y="45720"/>
                    <a:pt x="1915412" y="0"/>
                    <a:pt x="1930802" y="0"/>
                  </a:cubicBezTo>
                  <a:close/>
                  <a:moveTo>
                    <a:pt x="2042733" y="0"/>
                  </a:moveTo>
                  <a:cubicBezTo>
                    <a:pt x="2058123" y="0"/>
                    <a:pt x="2070715" y="45720"/>
                    <a:pt x="2070715" y="101600"/>
                  </a:cubicBezTo>
                  <a:cubicBezTo>
                    <a:pt x="2070715" y="157480"/>
                    <a:pt x="2058123" y="203200"/>
                    <a:pt x="2042733" y="203200"/>
                  </a:cubicBezTo>
                  <a:cubicBezTo>
                    <a:pt x="2027342" y="203200"/>
                    <a:pt x="2014750" y="157480"/>
                    <a:pt x="2014750" y="101600"/>
                  </a:cubicBezTo>
                  <a:cubicBezTo>
                    <a:pt x="2014750" y="45720"/>
                    <a:pt x="2027342" y="0"/>
                    <a:pt x="2042733" y="0"/>
                  </a:cubicBezTo>
                  <a:close/>
                  <a:moveTo>
                    <a:pt x="2154663" y="0"/>
                  </a:moveTo>
                  <a:cubicBezTo>
                    <a:pt x="2170054" y="0"/>
                    <a:pt x="2182646" y="45720"/>
                    <a:pt x="2182646" y="101600"/>
                  </a:cubicBezTo>
                  <a:cubicBezTo>
                    <a:pt x="2182646" y="157480"/>
                    <a:pt x="2170054" y="203200"/>
                    <a:pt x="2154663" y="203200"/>
                  </a:cubicBezTo>
                  <a:cubicBezTo>
                    <a:pt x="2139273" y="203200"/>
                    <a:pt x="2126681" y="157480"/>
                    <a:pt x="2126681" y="101600"/>
                  </a:cubicBezTo>
                  <a:cubicBezTo>
                    <a:pt x="2126681" y="45720"/>
                    <a:pt x="2139273" y="0"/>
                    <a:pt x="2154663" y="0"/>
                  </a:cubicBezTo>
                  <a:close/>
                  <a:moveTo>
                    <a:pt x="2266594" y="0"/>
                  </a:moveTo>
                  <a:cubicBezTo>
                    <a:pt x="2281984" y="0"/>
                    <a:pt x="2294577" y="45720"/>
                    <a:pt x="2294577" y="101600"/>
                  </a:cubicBezTo>
                  <a:cubicBezTo>
                    <a:pt x="2294577" y="157480"/>
                    <a:pt x="2281984" y="203200"/>
                    <a:pt x="2266594" y="203200"/>
                  </a:cubicBezTo>
                  <a:cubicBezTo>
                    <a:pt x="2251203" y="203200"/>
                    <a:pt x="2238611" y="157480"/>
                    <a:pt x="2238611" y="101600"/>
                  </a:cubicBezTo>
                  <a:cubicBezTo>
                    <a:pt x="2238611" y="45720"/>
                    <a:pt x="2251203" y="0"/>
                    <a:pt x="2266594" y="0"/>
                  </a:cubicBezTo>
                  <a:close/>
                </a:path>
              </a:pathLst>
            </a:custGeom>
            <a:solidFill>
              <a:srgbClr val="A72322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2281803" y="8264469"/>
            <a:ext cx="4640637" cy="487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Year of experience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40130" y="1703070"/>
            <a:ext cx="4640637" cy="99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Weight in grams</a:t>
            </a:r>
          </a:p>
          <a:p>
            <a:pPr algn="l">
              <a:lnSpc>
                <a:spcPts val="4155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2146389" y="5796055"/>
            <a:ext cx="1106914" cy="99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1000</a:t>
            </a:r>
          </a:p>
          <a:p>
            <a:pPr algn="l">
              <a:lnSpc>
                <a:spcPts val="4155"/>
              </a:lnSpc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5771886" y="5674438"/>
            <a:ext cx="2510617" cy="681324"/>
            <a:chOff x="0" y="0"/>
            <a:chExt cx="9194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44646" y="304800"/>
              <a:ext cx="2294576" cy="203200"/>
            </a:xfrm>
            <a:custGeom>
              <a:avLst/>
              <a:gdLst/>
              <a:ahLst/>
              <a:cxnLst/>
              <a:rect r="r" b="b" t="t" l="l"/>
              <a:pathLst>
                <a:path h="203200" w="2294576">
                  <a:moveTo>
                    <a:pt x="27983" y="0"/>
                  </a:moveTo>
                  <a:cubicBezTo>
                    <a:pt x="43374" y="0"/>
                    <a:pt x="55966" y="45720"/>
                    <a:pt x="55966" y="101600"/>
                  </a:cubicBezTo>
                  <a:cubicBezTo>
                    <a:pt x="55966" y="157480"/>
                    <a:pt x="43374" y="203200"/>
                    <a:pt x="27983" y="203200"/>
                  </a:cubicBezTo>
                  <a:cubicBezTo>
                    <a:pt x="12593" y="203200"/>
                    <a:pt x="0" y="157480"/>
                    <a:pt x="0" y="101600"/>
                  </a:cubicBezTo>
                  <a:cubicBezTo>
                    <a:pt x="0" y="45720"/>
                    <a:pt x="12593" y="0"/>
                    <a:pt x="27983" y="0"/>
                  </a:cubicBezTo>
                  <a:close/>
                  <a:moveTo>
                    <a:pt x="139914" y="0"/>
                  </a:moveTo>
                  <a:cubicBezTo>
                    <a:pt x="155304" y="0"/>
                    <a:pt x="167896" y="45720"/>
                    <a:pt x="167896" y="101600"/>
                  </a:cubicBezTo>
                  <a:cubicBezTo>
                    <a:pt x="167896" y="157480"/>
                    <a:pt x="155304" y="203200"/>
                    <a:pt x="139914" y="203200"/>
                  </a:cubicBezTo>
                  <a:cubicBezTo>
                    <a:pt x="124523" y="203200"/>
                    <a:pt x="111931" y="157480"/>
                    <a:pt x="111931" y="101600"/>
                  </a:cubicBezTo>
                  <a:cubicBezTo>
                    <a:pt x="111931" y="45720"/>
                    <a:pt x="124523" y="0"/>
                    <a:pt x="139914" y="0"/>
                  </a:cubicBezTo>
                  <a:close/>
                  <a:moveTo>
                    <a:pt x="251844" y="0"/>
                  </a:moveTo>
                  <a:cubicBezTo>
                    <a:pt x="267235" y="0"/>
                    <a:pt x="279827" y="45720"/>
                    <a:pt x="279827" y="101600"/>
                  </a:cubicBezTo>
                  <a:cubicBezTo>
                    <a:pt x="279827" y="157480"/>
                    <a:pt x="267235" y="203200"/>
                    <a:pt x="251844" y="203200"/>
                  </a:cubicBezTo>
                  <a:cubicBezTo>
                    <a:pt x="236454" y="203200"/>
                    <a:pt x="223861" y="157480"/>
                    <a:pt x="223861" y="101600"/>
                  </a:cubicBezTo>
                  <a:cubicBezTo>
                    <a:pt x="223861" y="45720"/>
                    <a:pt x="236454" y="0"/>
                    <a:pt x="251844" y="0"/>
                  </a:cubicBezTo>
                  <a:close/>
                  <a:moveTo>
                    <a:pt x="363775" y="0"/>
                  </a:moveTo>
                  <a:cubicBezTo>
                    <a:pt x="379165" y="0"/>
                    <a:pt x="391757" y="45720"/>
                    <a:pt x="391757" y="101600"/>
                  </a:cubicBezTo>
                  <a:cubicBezTo>
                    <a:pt x="391757" y="157480"/>
                    <a:pt x="379165" y="203200"/>
                    <a:pt x="363775" y="203200"/>
                  </a:cubicBezTo>
                  <a:cubicBezTo>
                    <a:pt x="348384" y="203200"/>
                    <a:pt x="335792" y="157480"/>
                    <a:pt x="335792" y="101600"/>
                  </a:cubicBezTo>
                  <a:cubicBezTo>
                    <a:pt x="335792" y="45720"/>
                    <a:pt x="348384" y="0"/>
                    <a:pt x="363775" y="0"/>
                  </a:cubicBezTo>
                  <a:close/>
                  <a:moveTo>
                    <a:pt x="475705" y="0"/>
                  </a:moveTo>
                  <a:cubicBezTo>
                    <a:pt x="491096" y="0"/>
                    <a:pt x="503688" y="45720"/>
                    <a:pt x="503688" y="101600"/>
                  </a:cubicBezTo>
                  <a:cubicBezTo>
                    <a:pt x="503688" y="157480"/>
                    <a:pt x="491096" y="203200"/>
                    <a:pt x="475705" y="203200"/>
                  </a:cubicBezTo>
                  <a:cubicBezTo>
                    <a:pt x="460315" y="203200"/>
                    <a:pt x="447723" y="157480"/>
                    <a:pt x="447723" y="101600"/>
                  </a:cubicBezTo>
                  <a:cubicBezTo>
                    <a:pt x="447723" y="45720"/>
                    <a:pt x="460315" y="0"/>
                    <a:pt x="475705" y="0"/>
                  </a:cubicBezTo>
                  <a:close/>
                  <a:moveTo>
                    <a:pt x="587636" y="0"/>
                  </a:moveTo>
                  <a:cubicBezTo>
                    <a:pt x="603026" y="0"/>
                    <a:pt x="615618" y="45720"/>
                    <a:pt x="615618" y="101600"/>
                  </a:cubicBezTo>
                  <a:cubicBezTo>
                    <a:pt x="615618" y="157480"/>
                    <a:pt x="603026" y="203200"/>
                    <a:pt x="587636" y="203200"/>
                  </a:cubicBezTo>
                  <a:cubicBezTo>
                    <a:pt x="572245" y="203200"/>
                    <a:pt x="559653" y="157480"/>
                    <a:pt x="559653" y="101600"/>
                  </a:cubicBezTo>
                  <a:cubicBezTo>
                    <a:pt x="559653" y="45720"/>
                    <a:pt x="572245" y="0"/>
                    <a:pt x="587636" y="0"/>
                  </a:cubicBezTo>
                  <a:close/>
                  <a:moveTo>
                    <a:pt x="699566" y="0"/>
                  </a:moveTo>
                  <a:cubicBezTo>
                    <a:pt x="714957" y="0"/>
                    <a:pt x="727549" y="45720"/>
                    <a:pt x="727549" y="101600"/>
                  </a:cubicBezTo>
                  <a:cubicBezTo>
                    <a:pt x="727549" y="157480"/>
                    <a:pt x="714957" y="203200"/>
                    <a:pt x="699566" y="203200"/>
                  </a:cubicBezTo>
                  <a:cubicBezTo>
                    <a:pt x="684176" y="203200"/>
                    <a:pt x="671584" y="157480"/>
                    <a:pt x="671584" y="101600"/>
                  </a:cubicBezTo>
                  <a:cubicBezTo>
                    <a:pt x="671584" y="45720"/>
                    <a:pt x="684176" y="0"/>
                    <a:pt x="699566" y="0"/>
                  </a:cubicBezTo>
                  <a:close/>
                  <a:moveTo>
                    <a:pt x="811497" y="0"/>
                  </a:moveTo>
                  <a:cubicBezTo>
                    <a:pt x="826887" y="0"/>
                    <a:pt x="839479" y="45720"/>
                    <a:pt x="839479" y="101600"/>
                  </a:cubicBezTo>
                  <a:cubicBezTo>
                    <a:pt x="839479" y="157480"/>
                    <a:pt x="826887" y="203200"/>
                    <a:pt x="811497" y="203200"/>
                  </a:cubicBezTo>
                  <a:cubicBezTo>
                    <a:pt x="796106" y="203200"/>
                    <a:pt x="783514" y="157480"/>
                    <a:pt x="783514" y="101600"/>
                  </a:cubicBezTo>
                  <a:cubicBezTo>
                    <a:pt x="783514" y="45720"/>
                    <a:pt x="796106" y="0"/>
                    <a:pt x="811497" y="0"/>
                  </a:cubicBezTo>
                  <a:close/>
                  <a:moveTo>
                    <a:pt x="923427" y="0"/>
                  </a:moveTo>
                  <a:cubicBezTo>
                    <a:pt x="938818" y="0"/>
                    <a:pt x="951410" y="45720"/>
                    <a:pt x="951410" y="101600"/>
                  </a:cubicBezTo>
                  <a:cubicBezTo>
                    <a:pt x="951410" y="157480"/>
                    <a:pt x="938818" y="203200"/>
                    <a:pt x="923427" y="203200"/>
                  </a:cubicBezTo>
                  <a:cubicBezTo>
                    <a:pt x="908037" y="203200"/>
                    <a:pt x="895445" y="157480"/>
                    <a:pt x="895445" y="101600"/>
                  </a:cubicBezTo>
                  <a:cubicBezTo>
                    <a:pt x="895445" y="45720"/>
                    <a:pt x="908037" y="0"/>
                    <a:pt x="923427" y="0"/>
                  </a:cubicBezTo>
                  <a:close/>
                  <a:moveTo>
                    <a:pt x="1035358" y="0"/>
                  </a:moveTo>
                  <a:cubicBezTo>
                    <a:pt x="1050748" y="0"/>
                    <a:pt x="1063341" y="45720"/>
                    <a:pt x="1063341" y="101600"/>
                  </a:cubicBezTo>
                  <a:cubicBezTo>
                    <a:pt x="1063341" y="157480"/>
                    <a:pt x="1050748" y="203200"/>
                    <a:pt x="1035358" y="203200"/>
                  </a:cubicBezTo>
                  <a:cubicBezTo>
                    <a:pt x="1019968" y="203200"/>
                    <a:pt x="1007375" y="157480"/>
                    <a:pt x="1007375" y="101600"/>
                  </a:cubicBezTo>
                  <a:cubicBezTo>
                    <a:pt x="1007375" y="45720"/>
                    <a:pt x="1019968" y="0"/>
                    <a:pt x="1035358" y="0"/>
                  </a:cubicBezTo>
                  <a:close/>
                  <a:moveTo>
                    <a:pt x="1147289" y="0"/>
                  </a:moveTo>
                  <a:cubicBezTo>
                    <a:pt x="1162679" y="0"/>
                    <a:pt x="1175271" y="45720"/>
                    <a:pt x="1175271" y="101600"/>
                  </a:cubicBezTo>
                  <a:cubicBezTo>
                    <a:pt x="1175271" y="157480"/>
                    <a:pt x="1162679" y="203200"/>
                    <a:pt x="1147289" y="203200"/>
                  </a:cubicBezTo>
                  <a:cubicBezTo>
                    <a:pt x="1131898" y="203200"/>
                    <a:pt x="1119306" y="157480"/>
                    <a:pt x="1119306" y="101600"/>
                  </a:cubicBezTo>
                  <a:cubicBezTo>
                    <a:pt x="1119306" y="45720"/>
                    <a:pt x="1131898" y="0"/>
                    <a:pt x="1147289" y="0"/>
                  </a:cubicBezTo>
                  <a:close/>
                  <a:moveTo>
                    <a:pt x="1259219" y="0"/>
                  </a:moveTo>
                  <a:cubicBezTo>
                    <a:pt x="1274610" y="0"/>
                    <a:pt x="1287202" y="45720"/>
                    <a:pt x="1287202" y="101600"/>
                  </a:cubicBezTo>
                  <a:cubicBezTo>
                    <a:pt x="1287202" y="157480"/>
                    <a:pt x="1274610" y="203200"/>
                    <a:pt x="1259219" y="203200"/>
                  </a:cubicBezTo>
                  <a:cubicBezTo>
                    <a:pt x="1243829" y="203200"/>
                    <a:pt x="1231236" y="157480"/>
                    <a:pt x="1231236" y="101600"/>
                  </a:cubicBezTo>
                  <a:cubicBezTo>
                    <a:pt x="1231236" y="45720"/>
                    <a:pt x="1243829" y="0"/>
                    <a:pt x="1259219" y="0"/>
                  </a:cubicBezTo>
                  <a:close/>
                  <a:moveTo>
                    <a:pt x="1371150" y="0"/>
                  </a:moveTo>
                  <a:cubicBezTo>
                    <a:pt x="1386540" y="0"/>
                    <a:pt x="1399132" y="45720"/>
                    <a:pt x="1399132" y="101600"/>
                  </a:cubicBezTo>
                  <a:cubicBezTo>
                    <a:pt x="1399132" y="157480"/>
                    <a:pt x="1386540" y="203200"/>
                    <a:pt x="1371150" y="203200"/>
                  </a:cubicBezTo>
                  <a:cubicBezTo>
                    <a:pt x="1355759" y="203200"/>
                    <a:pt x="1343167" y="157480"/>
                    <a:pt x="1343167" y="101600"/>
                  </a:cubicBezTo>
                  <a:cubicBezTo>
                    <a:pt x="1343167" y="45720"/>
                    <a:pt x="1355759" y="0"/>
                    <a:pt x="1371150" y="0"/>
                  </a:cubicBezTo>
                  <a:close/>
                  <a:moveTo>
                    <a:pt x="1483080" y="0"/>
                  </a:moveTo>
                  <a:cubicBezTo>
                    <a:pt x="1498470" y="0"/>
                    <a:pt x="1511063" y="45720"/>
                    <a:pt x="1511063" y="101600"/>
                  </a:cubicBezTo>
                  <a:cubicBezTo>
                    <a:pt x="1511063" y="157480"/>
                    <a:pt x="1498470" y="203200"/>
                    <a:pt x="1483080" y="203200"/>
                  </a:cubicBezTo>
                  <a:cubicBezTo>
                    <a:pt x="1467690" y="203200"/>
                    <a:pt x="1455098" y="157480"/>
                    <a:pt x="1455098" y="101600"/>
                  </a:cubicBezTo>
                  <a:cubicBezTo>
                    <a:pt x="1455098" y="45720"/>
                    <a:pt x="1467690" y="0"/>
                    <a:pt x="1483080" y="0"/>
                  </a:cubicBezTo>
                  <a:close/>
                  <a:moveTo>
                    <a:pt x="1595011" y="0"/>
                  </a:moveTo>
                  <a:cubicBezTo>
                    <a:pt x="1610401" y="0"/>
                    <a:pt x="1622993" y="45720"/>
                    <a:pt x="1622993" y="101600"/>
                  </a:cubicBezTo>
                  <a:cubicBezTo>
                    <a:pt x="1622993" y="157480"/>
                    <a:pt x="1610401" y="203200"/>
                    <a:pt x="1595011" y="203200"/>
                  </a:cubicBezTo>
                  <a:cubicBezTo>
                    <a:pt x="1579620" y="203200"/>
                    <a:pt x="1567028" y="157480"/>
                    <a:pt x="1567028" y="101600"/>
                  </a:cubicBezTo>
                  <a:cubicBezTo>
                    <a:pt x="1567028" y="45720"/>
                    <a:pt x="1579620" y="0"/>
                    <a:pt x="1595011" y="0"/>
                  </a:cubicBezTo>
                  <a:close/>
                  <a:moveTo>
                    <a:pt x="1706941" y="0"/>
                  </a:moveTo>
                  <a:cubicBezTo>
                    <a:pt x="1722332" y="0"/>
                    <a:pt x="1734924" y="45720"/>
                    <a:pt x="1734924" y="101600"/>
                  </a:cubicBezTo>
                  <a:cubicBezTo>
                    <a:pt x="1734924" y="157480"/>
                    <a:pt x="1722332" y="203200"/>
                    <a:pt x="1706941" y="203200"/>
                  </a:cubicBezTo>
                  <a:cubicBezTo>
                    <a:pt x="1691551" y="203200"/>
                    <a:pt x="1678958" y="157480"/>
                    <a:pt x="1678958" y="101600"/>
                  </a:cubicBezTo>
                  <a:cubicBezTo>
                    <a:pt x="1678958" y="45720"/>
                    <a:pt x="1691551" y="0"/>
                    <a:pt x="1706941" y="0"/>
                  </a:cubicBezTo>
                  <a:close/>
                  <a:moveTo>
                    <a:pt x="1818872" y="0"/>
                  </a:moveTo>
                  <a:cubicBezTo>
                    <a:pt x="1834262" y="0"/>
                    <a:pt x="1846854" y="45720"/>
                    <a:pt x="1846854" y="101600"/>
                  </a:cubicBezTo>
                  <a:cubicBezTo>
                    <a:pt x="1846854" y="157480"/>
                    <a:pt x="1834262" y="203200"/>
                    <a:pt x="1818872" y="203200"/>
                  </a:cubicBezTo>
                  <a:cubicBezTo>
                    <a:pt x="1803481" y="203200"/>
                    <a:pt x="1790889" y="157480"/>
                    <a:pt x="1790889" y="101600"/>
                  </a:cubicBezTo>
                  <a:cubicBezTo>
                    <a:pt x="1790889" y="45720"/>
                    <a:pt x="1803481" y="0"/>
                    <a:pt x="1818872" y="0"/>
                  </a:cubicBezTo>
                  <a:close/>
                  <a:moveTo>
                    <a:pt x="1930802" y="0"/>
                  </a:moveTo>
                  <a:cubicBezTo>
                    <a:pt x="1946193" y="0"/>
                    <a:pt x="1958785" y="45720"/>
                    <a:pt x="1958785" y="101600"/>
                  </a:cubicBezTo>
                  <a:cubicBezTo>
                    <a:pt x="1958785" y="157480"/>
                    <a:pt x="1946193" y="203200"/>
                    <a:pt x="1930802" y="203200"/>
                  </a:cubicBezTo>
                  <a:cubicBezTo>
                    <a:pt x="1915412" y="203200"/>
                    <a:pt x="1902820" y="157480"/>
                    <a:pt x="1902820" y="101600"/>
                  </a:cubicBezTo>
                  <a:cubicBezTo>
                    <a:pt x="1902820" y="45720"/>
                    <a:pt x="1915412" y="0"/>
                    <a:pt x="1930802" y="0"/>
                  </a:cubicBezTo>
                  <a:close/>
                  <a:moveTo>
                    <a:pt x="2042733" y="0"/>
                  </a:moveTo>
                  <a:cubicBezTo>
                    <a:pt x="2058123" y="0"/>
                    <a:pt x="2070715" y="45720"/>
                    <a:pt x="2070715" y="101600"/>
                  </a:cubicBezTo>
                  <a:cubicBezTo>
                    <a:pt x="2070715" y="157480"/>
                    <a:pt x="2058123" y="203200"/>
                    <a:pt x="2042733" y="203200"/>
                  </a:cubicBezTo>
                  <a:cubicBezTo>
                    <a:pt x="2027342" y="203200"/>
                    <a:pt x="2014750" y="157480"/>
                    <a:pt x="2014750" y="101600"/>
                  </a:cubicBezTo>
                  <a:cubicBezTo>
                    <a:pt x="2014750" y="45720"/>
                    <a:pt x="2027342" y="0"/>
                    <a:pt x="2042733" y="0"/>
                  </a:cubicBezTo>
                  <a:close/>
                  <a:moveTo>
                    <a:pt x="2154663" y="0"/>
                  </a:moveTo>
                  <a:cubicBezTo>
                    <a:pt x="2170054" y="0"/>
                    <a:pt x="2182646" y="45720"/>
                    <a:pt x="2182646" y="101600"/>
                  </a:cubicBezTo>
                  <a:cubicBezTo>
                    <a:pt x="2182646" y="157480"/>
                    <a:pt x="2170054" y="203200"/>
                    <a:pt x="2154663" y="203200"/>
                  </a:cubicBezTo>
                  <a:cubicBezTo>
                    <a:pt x="2139273" y="203200"/>
                    <a:pt x="2126681" y="157480"/>
                    <a:pt x="2126681" y="101600"/>
                  </a:cubicBezTo>
                  <a:cubicBezTo>
                    <a:pt x="2126681" y="45720"/>
                    <a:pt x="2139273" y="0"/>
                    <a:pt x="2154663" y="0"/>
                  </a:cubicBezTo>
                  <a:close/>
                  <a:moveTo>
                    <a:pt x="2266594" y="0"/>
                  </a:moveTo>
                  <a:cubicBezTo>
                    <a:pt x="2281984" y="0"/>
                    <a:pt x="2294577" y="45720"/>
                    <a:pt x="2294577" y="101600"/>
                  </a:cubicBezTo>
                  <a:cubicBezTo>
                    <a:pt x="2294577" y="157480"/>
                    <a:pt x="2281984" y="203200"/>
                    <a:pt x="2266594" y="203200"/>
                  </a:cubicBezTo>
                  <a:cubicBezTo>
                    <a:pt x="2251203" y="203200"/>
                    <a:pt x="2238611" y="157480"/>
                    <a:pt x="2238611" y="101600"/>
                  </a:cubicBezTo>
                  <a:cubicBezTo>
                    <a:pt x="2238611" y="45720"/>
                    <a:pt x="2251203" y="0"/>
                    <a:pt x="2266594" y="0"/>
                  </a:cubicBezTo>
                  <a:close/>
                </a:path>
              </a:pathLst>
            </a:custGeom>
            <a:solidFill>
              <a:srgbClr val="A72322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5400000">
            <a:off x="7027194" y="6940972"/>
            <a:ext cx="2510617" cy="681324"/>
            <a:chOff x="0" y="0"/>
            <a:chExt cx="9194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44646" y="304800"/>
              <a:ext cx="2294576" cy="203200"/>
            </a:xfrm>
            <a:custGeom>
              <a:avLst/>
              <a:gdLst/>
              <a:ahLst/>
              <a:cxnLst/>
              <a:rect r="r" b="b" t="t" l="l"/>
              <a:pathLst>
                <a:path h="203200" w="2294576">
                  <a:moveTo>
                    <a:pt x="27983" y="0"/>
                  </a:moveTo>
                  <a:cubicBezTo>
                    <a:pt x="43374" y="0"/>
                    <a:pt x="55966" y="45720"/>
                    <a:pt x="55966" y="101600"/>
                  </a:cubicBezTo>
                  <a:cubicBezTo>
                    <a:pt x="55966" y="157480"/>
                    <a:pt x="43374" y="203200"/>
                    <a:pt x="27983" y="203200"/>
                  </a:cubicBezTo>
                  <a:cubicBezTo>
                    <a:pt x="12593" y="203200"/>
                    <a:pt x="0" y="157480"/>
                    <a:pt x="0" y="101600"/>
                  </a:cubicBezTo>
                  <a:cubicBezTo>
                    <a:pt x="0" y="45720"/>
                    <a:pt x="12593" y="0"/>
                    <a:pt x="27983" y="0"/>
                  </a:cubicBezTo>
                  <a:close/>
                  <a:moveTo>
                    <a:pt x="139914" y="0"/>
                  </a:moveTo>
                  <a:cubicBezTo>
                    <a:pt x="155304" y="0"/>
                    <a:pt x="167896" y="45720"/>
                    <a:pt x="167896" y="101600"/>
                  </a:cubicBezTo>
                  <a:cubicBezTo>
                    <a:pt x="167896" y="157480"/>
                    <a:pt x="155304" y="203200"/>
                    <a:pt x="139914" y="203200"/>
                  </a:cubicBezTo>
                  <a:cubicBezTo>
                    <a:pt x="124523" y="203200"/>
                    <a:pt x="111931" y="157480"/>
                    <a:pt x="111931" y="101600"/>
                  </a:cubicBezTo>
                  <a:cubicBezTo>
                    <a:pt x="111931" y="45720"/>
                    <a:pt x="124523" y="0"/>
                    <a:pt x="139914" y="0"/>
                  </a:cubicBezTo>
                  <a:close/>
                  <a:moveTo>
                    <a:pt x="251844" y="0"/>
                  </a:moveTo>
                  <a:cubicBezTo>
                    <a:pt x="267235" y="0"/>
                    <a:pt x="279827" y="45720"/>
                    <a:pt x="279827" y="101600"/>
                  </a:cubicBezTo>
                  <a:cubicBezTo>
                    <a:pt x="279827" y="157480"/>
                    <a:pt x="267235" y="203200"/>
                    <a:pt x="251844" y="203200"/>
                  </a:cubicBezTo>
                  <a:cubicBezTo>
                    <a:pt x="236454" y="203200"/>
                    <a:pt x="223861" y="157480"/>
                    <a:pt x="223861" y="101600"/>
                  </a:cubicBezTo>
                  <a:cubicBezTo>
                    <a:pt x="223861" y="45720"/>
                    <a:pt x="236454" y="0"/>
                    <a:pt x="251844" y="0"/>
                  </a:cubicBezTo>
                  <a:close/>
                  <a:moveTo>
                    <a:pt x="363775" y="0"/>
                  </a:moveTo>
                  <a:cubicBezTo>
                    <a:pt x="379165" y="0"/>
                    <a:pt x="391757" y="45720"/>
                    <a:pt x="391757" y="101600"/>
                  </a:cubicBezTo>
                  <a:cubicBezTo>
                    <a:pt x="391757" y="157480"/>
                    <a:pt x="379165" y="203200"/>
                    <a:pt x="363775" y="203200"/>
                  </a:cubicBezTo>
                  <a:cubicBezTo>
                    <a:pt x="348384" y="203200"/>
                    <a:pt x="335792" y="157480"/>
                    <a:pt x="335792" y="101600"/>
                  </a:cubicBezTo>
                  <a:cubicBezTo>
                    <a:pt x="335792" y="45720"/>
                    <a:pt x="348384" y="0"/>
                    <a:pt x="363775" y="0"/>
                  </a:cubicBezTo>
                  <a:close/>
                  <a:moveTo>
                    <a:pt x="475705" y="0"/>
                  </a:moveTo>
                  <a:cubicBezTo>
                    <a:pt x="491096" y="0"/>
                    <a:pt x="503688" y="45720"/>
                    <a:pt x="503688" y="101600"/>
                  </a:cubicBezTo>
                  <a:cubicBezTo>
                    <a:pt x="503688" y="157480"/>
                    <a:pt x="491096" y="203200"/>
                    <a:pt x="475705" y="203200"/>
                  </a:cubicBezTo>
                  <a:cubicBezTo>
                    <a:pt x="460315" y="203200"/>
                    <a:pt x="447723" y="157480"/>
                    <a:pt x="447723" y="101600"/>
                  </a:cubicBezTo>
                  <a:cubicBezTo>
                    <a:pt x="447723" y="45720"/>
                    <a:pt x="460315" y="0"/>
                    <a:pt x="475705" y="0"/>
                  </a:cubicBezTo>
                  <a:close/>
                  <a:moveTo>
                    <a:pt x="587636" y="0"/>
                  </a:moveTo>
                  <a:cubicBezTo>
                    <a:pt x="603026" y="0"/>
                    <a:pt x="615618" y="45720"/>
                    <a:pt x="615618" y="101600"/>
                  </a:cubicBezTo>
                  <a:cubicBezTo>
                    <a:pt x="615618" y="157480"/>
                    <a:pt x="603026" y="203200"/>
                    <a:pt x="587636" y="203200"/>
                  </a:cubicBezTo>
                  <a:cubicBezTo>
                    <a:pt x="572245" y="203200"/>
                    <a:pt x="559653" y="157480"/>
                    <a:pt x="559653" y="101600"/>
                  </a:cubicBezTo>
                  <a:cubicBezTo>
                    <a:pt x="559653" y="45720"/>
                    <a:pt x="572245" y="0"/>
                    <a:pt x="587636" y="0"/>
                  </a:cubicBezTo>
                  <a:close/>
                  <a:moveTo>
                    <a:pt x="699566" y="0"/>
                  </a:moveTo>
                  <a:cubicBezTo>
                    <a:pt x="714957" y="0"/>
                    <a:pt x="727549" y="45720"/>
                    <a:pt x="727549" y="101600"/>
                  </a:cubicBezTo>
                  <a:cubicBezTo>
                    <a:pt x="727549" y="157480"/>
                    <a:pt x="714957" y="203200"/>
                    <a:pt x="699566" y="203200"/>
                  </a:cubicBezTo>
                  <a:cubicBezTo>
                    <a:pt x="684176" y="203200"/>
                    <a:pt x="671584" y="157480"/>
                    <a:pt x="671584" y="101600"/>
                  </a:cubicBezTo>
                  <a:cubicBezTo>
                    <a:pt x="671584" y="45720"/>
                    <a:pt x="684176" y="0"/>
                    <a:pt x="699566" y="0"/>
                  </a:cubicBezTo>
                  <a:close/>
                  <a:moveTo>
                    <a:pt x="811497" y="0"/>
                  </a:moveTo>
                  <a:cubicBezTo>
                    <a:pt x="826887" y="0"/>
                    <a:pt x="839479" y="45720"/>
                    <a:pt x="839479" y="101600"/>
                  </a:cubicBezTo>
                  <a:cubicBezTo>
                    <a:pt x="839479" y="157480"/>
                    <a:pt x="826887" y="203200"/>
                    <a:pt x="811497" y="203200"/>
                  </a:cubicBezTo>
                  <a:cubicBezTo>
                    <a:pt x="796106" y="203200"/>
                    <a:pt x="783514" y="157480"/>
                    <a:pt x="783514" y="101600"/>
                  </a:cubicBezTo>
                  <a:cubicBezTo>
                    <a:pt x="783514" y="45720"/>
                    <a:pt x="796106" y="0"/>
                    <a:pt x="811497" y="0"/>
                  </a:cubicBezTo>
                  <a:close/>
                  <a:moveTo>
                    <a:pt x="923427" y="0"/>
                  </a:moveTo>
                  <a:cubicBezTo>
                    <a:pt x="938818" y="0"/>
                    <a:pt x="951410" y="45720"/>
                    <a:pt x="951410" y="101600"/>
                  </a:cubicBezTo>
                  <a:cubicBezTo>
                    <a:pt x="951410" y="157480"/>
                    <a:pt x="938818" y="203200"/>
                    <a:pt x="923427" y="203200"/>
                  </a:cubicBezTo>
                  <a:cubicBezTo>
                    <a:pt x="908037" y="203200"/>
                    <a:pt x="895445" y="157480"/>
                    <a:pt x="895445" y="101600"/>
                  </a:cubicBezTo>
                  <a:cubicBezTo>
                    <a:pt x="895445" y="45720"/>
                    <a:pt x="908037" y="0"/>
                    <a:pt x="923427" y="0"/>
                  </a:cubicBezTo>
                  <a:close/>
                  <a:moveTo>
                    <a:pt x="1035358" y="0"/>
                  </a:moveTo>
                  <a:cubicBezTo>
                    <a:pt x="1050748" y="0"/>
                    <a:pt x="1063341" y="45720"/>
                    <a:pt x="1063341" y="101600"/>
                  </a:cubicBezTo>
                  <a:cubicBezTo>
                    <a:pt x="1063341" y="157480"/>
                    <a:pt x="1050748" y="203200"/>
                    <a:pt x="1035358" y="203200"/>
                  </a:cubicBezTo>
                  <a:cubicBezTo>
                    <a:pt x="1019968" y="203200"/>
                    <a:pt x="1007375" y="157480"/>
                    <a:pt x="1007375" y="101600"/>
                  </a:cubicBezTo>
                  <a:cubicBezTo>
                    <a:pt x="1007375" y="45720"/>
                    <a:pt x="1019968" y="0"/>
                    <a:pt x="1035358" y="0"/>
                  </a:cubicBezTo>
                  <a:close/>
                  <a:moveTo>
                    <a:pt x="1147289" y="0"/>
                  </a:moveTo>
                  <a:cubicBezTo>
                    <a:pt x="1162679" y="0"/>
                    <a:pt x="1175271" y="45720"/>
                    <a:pt x="1175271" y="101600"/>
                  </a:cubicBezTo>
                  <a:cubicBezTo>
                    <a:pt x="1175271" y="157480"/>
                    <a:pt x="1162679" y="203200"/>
                    <a:pt x="1147289" y="203200"/>
                  </a:cubicBezTo>
                  <a:cubicBezTo>
                    <a:pt x="1131898" y="203200"/>
                    <a:pt x="1119306" y="157480"/>
                    <a:pt x="1119306" y="101600"/>
                  </a:cubicBezTo>
                  <a:cubicBezTo>
                    <a:pt x="1119306" y="45720"/>
                    <a:pt x="1131898" y="0"/>
                    <a:pt x="1147289" y="0"/>
                  </a:cubicBezTo>
                  <a:close/>
                  <a:moveTo>
                    <a:pt x="1259219" y="0"/>
                  </a:moveTo>
                  <a:cubicBezTo>
                    <a:pt x="1274610" y="0"/>
                    <a:pt x="1287202" y="45720"/>
                    <a:pt x="1287202" y="101600"/>
                  </a:cubicBezTo>
                  <a:cubicBezTo>
                    <a:pt x="1287202" y="157480"/>
                    <a:pt x="1274610" y="203200"/>
                    <a:pt x="1259219" y="203200"/>
                  </a:cubicBezTo>
                  <a:cubicBezTo>
                    <a:pt x="1243829" y="203200"/>
                    <a:pt x="1231236" y="157480"/>
                    <a:pt x="1231236" y="101600"/>
                  </a:cubicBezTo>
                  <a:cubicBezTo>
                    <a:pt x="1231236" y="45720"/>
                    <a:pt x="1243829" y="0"/>
                    <a:pt x="1259219" y="0"/>
                  </a:cubicBezTo>
                  <a:close/>
                  <a:moveTo>
                    <a:pt x="1371150" y="0"/>
                  </a:moveTo>
                  <a:cubicBezTo>
                    <a:pt x="1386540" y="0"/>
                    <a:pt x="1399132" y="45720"/>
                    <a:pt x="1399132" y="101600"/>
                  </a:cubicBezTo>
                  <a:cubicBezTo>
                    <a:pt x="1399132" y="157480"/>
                    <a:pt x="1386540" y="203200"/>
                    <a:pt x="1371150" y="203200"/>
                  </a:cubicBezTo>
                  <a:cubicBezTo>
                    <a:pt x="1355759" y="203200"/>
                    <a:pt x="1343167" y="157480"/>
                    <a:pt x="1343167" y="101600"/>
                  </a:cubicBezTo>
                  <a:cubicBezTo>
                    <a:pt x="1343167" y="45720"/>
                    <a:pt x="1355759" y="0"/>
                    <a:pt x="1371150" y="0"/>
                  </a:cubicBezTo>
                  <a:close/>
                  <a:moveTo>
                    <a:pt x="1483080" y="0"/>
                  </a:moveTo>
                  <a:cubicBezTo>
                    <a:pt x="1498470" y="0"/>
                    <a:pt x="1511063" y="45720"/>
                    <a:pt x="1511063" y="101600"/>
                  </a:cubicBezTo>
                  <a:cubicBezTo>
                    <a:pt x="1511063" y="157480"/>
                    <a:pt x="1498470" y="203200"/>
                    <a:pt x="1483080" y="203200"/>
                  </a:cubicBezTo>
                  <a:cubicBezTo>
                    <a:pt x="1467690" y="203200"/>
                    <a:pt x="1455098" y="157480"/>
                    <a:pt x="1455098" y="101600"/>
                  </a:cubicBezTo>
                  <a:cubicBezTo>
                    <a:pt x="1455098" y="45720"/>
                    <a:pt x="1467690" y="0"/>
                    <a:pt x="1483080" y="0"/>
                  </a:cubicBezTo>
                  <a:close/>
                  <a:moveTo>
                    <a:pt x="1595011" y="0"/>
                  </a:moveTo>
                  <a:cubicBezTo>
                    <a:pt x="1610401" y="0"/>
                    <a:pt x="1622993" y="45720"/>
                    <a:pt x="1622993" y="101600"/>
                  </a:cubicBezTo>
                  <a:cubicBezTo>
                    <a:pt x="1622993" y="157480"/>
                    <a:pt x="1610401" y="203200"/>
                    <a:pt x="1595011" y="203200"/>
                  </a:cubicBezTo>
                  <a:cubicBezTo>
                    <a:pt x="1579620" y="203200"/>
                    <a:pt x="1567028" y="157480"/>
                    <a:pt x="1567028" y="101600"/>
                  </a:cubicBezTo>
                  <a:cubicBezTo>
                    <a:pt x="1567028" y="45720"/>
                    <a:pt x="1579620" y="0"/>
                    <a:pt x="1595011" y="0"/>
                  </a:cubicBezTo>
                  <a:close/>
                  <a:moveTo>
                    <a:pt x="1706941" y="0"/>
                  </a:moveTo>
                  <a:cubicBezTo>
                    <a:pt x="1722332" y="0"/>
                    <a:pt x="1734924" y="45720"/>
                    <a:pt x="1734924" y="101600"/>
                  </a:cubicBezTo>
                  <a:cubicBezTo>
                    <a:pt x="1734924" y="157480"/>
                    <a:pt x="1722332" y="203200"/>
                    <a:pt x="1706941" y="203200"/>
                  </a:cubicBezTo>
                  <a:cubicBezTo>
                    <a:pt x="1691551" y="203200"/>
                    <a:pt x="1678958" y="157480"/>
                    <a:pt x="1678958" y="101600"/>
                  </a:cubicBezTo>
                  <a:cubicBezTo>
                    <a:pt x="1678958" y="45720"/>
                    <a:pt x="1691551" y="0"/>
                    <a:pt x="1706941" y="0"/>
                  </a:cubicBezTo>
                  <a:close/>
                  <a:moveTo>
                    <a:pt x="1818872" y="0"/>
                  </a:moveTo>
                  <a:cubicBezTo>
                    <a:pt x="1834262" y="0"/>
                    <a:pt x="1846854" y="45720"/>
                    <a:pt x="1846854" y="101600"/>
                  </a:cubicBezTo>
                  <a:cubicBezTo>
                    <a:pt x="1846854" y="157480"/>
                    <a:pt x="1834262" y="203200"/>
                    <a:pt x="1818872" y="203200"/>
                  </a:cubicBezTo>
                  <a:cubicBezTo>
                    <a:pt x="1803481" y="203200"/>
                    <a:pt x="1790889" y="157480"/>
                    <a:pt x="1790889" y="101600"/>
                  </a:cubicBezTo>
                  <a:cubicBezTo>
                    <a:pt x="1790889" y="45720"/>
                    <a:pt x="1803481" y="0"/>
                    <a:pt x="1818872" y="0"/>
                  </a:cubicBezTo>
                  <a:close/>
                  <a:moveTo>
                    <a:pt x="1930802" y="0"/>
                  </a:moveTo>
                  <a:cubicBezTo>
                    <a:pt x="1946193" y="0"/>
                    <a:pt x="1958785" y="45720"/>
                    <a:pt x="1958785" y="101600"/>
                  </a:cubicBezTo>
                  <a:cubicBezTo>
                    <a:pt x="1958785" y="157480"/>
                    <a:pt x="1946193" y="203200"/>
                    <a:pt x="1930802" y="203200"/>
                  </a:cubicBezTo>
                  <a:cubicBezTo>
                    <a:pt x="1915412" y="203200"/>
                    <a:pt x="1902820" y="157480"/>
                    <a:pt x="1902820" y="101600"/>
                  </a:cubicBezTo>
                  <a:cubicBezTo>
                    <a:pt x="1902820" y="45720"/>
                    <a:pt x="1915412" y="0"/>
                    <a:pt x="1930802" y="0"/>
                  </a:cubicBezTo>
                  <a:close/>
                  <a:moveTo>
                    <a:pt x="2042733" y="0"/>
                  </a:moveTo>
                  <a:cubicBezTo>
                    <a:pt x="2058123" y="0"/>
                    <a:pt x="2070715" y="45720"/>
                    <a:pt x="2070715" y="101600"/>
                  </a:cubicBezTo>
                  <a:cubicBezTo>
                    <a:pt x="2070715" y="157480"/>
                    <a:pt x="2058123" y="203200"/>
                    <a:pt x="2042733" y="203200"/>
                  </a:cubicBezTo>
                  <a:cubicBezTo>
                    <a:pt x="2027342" y="203200"/>
                    <a:pt x="2014750" y="157480"/>
                    <a:pt x="2014750" y="101600"/>
                  </a:cubicBezTo>
                  <a:cubicBezTo>
                    <a:pt x="2014750" y="45720"/>
                    <a:pt x="2027342" y="0"/>
                    <a:pt x="2042733" y="0"/>
                  </a:cubicBezTo>
                  <a:close/>
                  <a:moveTo>
                    <a:pt x="2154663" y="0"/>
                  </a:moveTo>
                  <a:cubicBezTo>
                    <a:pt x="2170054" y="0"/>
                    <a:pt x="2182646" y="45720"/>
                    <a:pt x="2182646" y="101600"/>
                  </a:cubicBezTo>
                  <a:cubicBezTo>
                    <a:pt x="2182646" y="157480"/>
                    <a:pt x="2170054" y="203200"/>
                    <a:pt x="2154663" y="203200"/>
                  </a:cubicBezTo>
                  <a:cubicBezTo>
                    <a:pt x="2139273" y="203200"/>
                    <a:pt x="2126681" y="157480"/>
                    <a:pt x="2126681" y="101600"/>
                  </a:cubicBezTo>
                  <a:cubicBezTo>
                    <a:pt x="2126681" y="45720"/>
                    <a:pt x="2139273" y="0"/>
                    <a:pt x="2154663" y="0"/>
                  </a:cubicBezTo>
                  <a:close/>
                  <a:moveTo>
                    <a:pt x="2266594" y="0"/>
                  </a:moveTo>
                  <a:cubicBezTo>
                    <a:pt x="2281984" y="0"/>
                    <a:pt x="2294577" y="45720"/>
                    <a:pt x="2294577" y="101600"/>
                  </a:cubicBezTo>
                  <a:cubicBezTo>
                    <a:pt x="2294577" y="157480"/>
                    <a:pt x="2281984" y="203200"/>
                    <a:pt x="2266594" y="203200"/>
                  </a:cubicBezTo>
                  <a:cubicBezTo>
                    <a:pt x="2251203" y="203200"/>
                    <a:pt x="2238611" y="157480"/>
                    <a:pt x="2238611" y="101600"/>
                  </a:cubicBezTo>
                  <a:cubicBezTo>
                    <a:pt x="2238611" y="45720"/>
                    <a:pt x="2251203" y="0"/>
                    <a:pt x="2266594" y="0"/>
                  </a:cubicBezTo>
                  <a:close/>
                </a:path>
              </a:pathLst>
            </a:custGeom>
            <a:solidFill>
              <a:srgbClr val="A72322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3261268" y="5710807"/>
            <a:ext cx="2510617" cy="681324"/>
            <a:chOff x="0" y="0"/>
            <a:chExt cx="9194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44646" y="304800"/>
              <a:ext cx="2294576" cy="203200"/>
            </a:xfrm>
            <a:custGeom>
              <a:avLst/>
              <a:gdLst/>
              <a:ahLst/>
              <a:cxnLst/>
              <a:rect r="r" b="b" t="t" l="l"/>
              <a:pathLst>
                <a:path h="203200" w="2294576">
                  <a:moveTo>
                    <a:pt x="27983" y="0"/>
                  </a:moveTo>
                  <a:cubicBezTo>
                    <a:pt x="43374" y="0"/>
                    <a:pt x="55966" y="45720"/>
                    <a:pt x="55966" y="101600"/>
                  </a:cubicBezTo>
                  <a:cubicBezTo>
                    <a:pt x="55966" y="157480"/>
                    <a:pt x="43374" y="203200"/>
                    <a:pt x="27983" y="203200"/>
                  </a:cubicBezTo>
                  <a:cubicBezTo>
                    <a:pt x="12593" y="203200"/>
                    <a:pt x="0" y="157480"/>
                    <a:pt x="0" y="101600"/>
                  </a:cubicBezTo>
                  <a:cubicBezTo>
                    <a:pt x="0" y="45720"/>
                    <a:pt x="12593" y="0"/>
                    <a:pt x="27983" y="0"/>
                  </a:cubicBezTo>
                  <a:close/>
                  <a:moveTo>
                    <a:pt x="139914" y="0"/>
                  </a:moveTo>
                  <a:cubicBezTo>
                    <a:pt x="155304" y="0"/>
                    <a:pt x="167896" y="45720"/>
                    <a:pt x="167896" y="101600"/>
                  </a:cubicBezTo>
                  <a:cubicBezTo>
                    <a:pt x="167896" y="157480"/>
                    <a:pt x="155304" y="203200"/>
                    <a:pt x="139914" y="203200"/>
                  </a:cubicBezTo>
                  <a:cubicBezTo>
                    <a:pt x="124523" y="203200"/>
                    <a:pt x="111931" y="157480"/>
                    <a:pt x="111931" y="101600"/>
                  </a:cubicBezTo>
                  <a:cubicBezTo>
                    <a:pt x="111931" y="45720"/>
                    <a:pt x="124523" y="0"/>
                    <a:pt x="139914" y="0"/>
                  </a:cubicBezTo>
                  <a:close/>
                  <a:moveTo>
                    <a:pt x="251844" y="0"/>
                  </a:moveTo>
                  <a:cubicBezTo>
                    <a:pt x="267235" y="0"/>
                    <a:pt x="279827" y="45720"/>
                    <a:pt x="279827" y="101600"/>
                  </a:cubicBezTo>
                  <a:cubicBezTo>
                    <a:pt x="279827" y="157480"/>
                    <a:pt x="267235" y="203200"/>
                    <a:pt x="251844" y="203200"/>
                  </a:cubicBezTo>
                  <a:cubicBezTo>
                    <a:pt x="236454" y="203200"/>
                    <a:pt x="223861" y="157480"/>
                    <a:pt x="223861" y="101600"/>
                  </a:cubicBezTo>
                  <a:cubicBezTo>
                    <a:pt x="223861" y="45720"/>
                    <a:pt x="236454" y="0"/>
                    <a:pt x="251844" y="0"/>
                  </a:cubicBezTo>
                  <a:close/>
                  <a:moveTo>
                    <a:pt x="363775" y="0"/>
                  </a:moveTo>
                  <a:cubicBezTo>
                    <a:pt x="379165" y="0"/>
                    <a:pt x="391757" y="45720"/>
                    <a:pt x="391757" y="101600"/>
                  </a:cubicBezTo>
                  <a:cubicBezTo>
                    <a:pt x="391757" y="157480"/>
                    <a:pt x="379165" y="203200"/>
                    <a:pt x="363775" y="203200"/>
                  </a:cubicBezTo>
                  <a:cubicBezTo>
                    <a:pt x="348384" y="203200"/>
                    <a:pt x="335792" y="157480"/>
                    <a:pt x="335792" y="101600"/>
                  </a:cubicBezTo>
                  <a:cubicBezTo>
                    <a:pt x="335792" y="45720"/>
                    <a:pt x="348384" y="0"/>
                    <a:pt x="363775" y="0"/>
                  </a:cubicBezTo>
                  <a:close/>
                  <a:moveTo>
                    <a:pt x="475705" y="0"/>
                  </a:moveTo>
                  <a:cubicBezTo>
                    <a:pt x="491096" y="0"/>
                    <a:pt x="503688" y="45720"/>
                    <a:pt x="503688" y="101600"/>
                  </a:cubicBezTo>
                  <a:cubicBezTo>
                    <a:pt x="503688" y="157480"/>
                    <a:pt x="491096" y="203200"/>
                    <a:pt x="475705" y="203200"/>
                  </a:cubicBezTo>
                  <a:cubicBezTo>
                    <a:pt x="460315" y="203200"/>
                    <a:pt x="447723" y="157480"/>
                    <a:pt x="447723" y="101600"/>
                  </a:cubicBezTo>
                  <a:cubicBezTo>
                    <a:pt x="447723" y="45720"/>
                    <a:pt x="460315" y="0"/>
                    <a:pt x="475705" y="0"/>
                  </a:cubicBezTo>
                  <a:close/>
                  <a:moveTo>
                    <a:pt x="587636" y="0"/>
                  </a:moveTo>
                  <a:cubicBezTo>
                    <a:pt x="603026" y="0"/>
                    <a:pt x="615618" y="45720"/>
                    <a:pt x="615618" y="101600"/>
                  </a:cubicBezTo>
                  <a:cubicBezTo>
                    <a:pt x="615618" y="157480"/>
                    <a:pt x="603026" y="203200"/>
                    <a:pt x="587636" y="203200"/>
                  </a:cubicBezTo>
                  <a:cubicBezTo>
                    <a:pt x="572245" y="203200"/>
                    <a:pt x="559653" y="157480"/>
                    <a:pt x="559653" y="101600"/>
                  </a:cubicBezTo>
                  <a:cubicBezTo>
                    <a:pt x="559653" y="45720"/>
                    <a:pt x="572245" y="0"/>
                    <a:pt x="587636" y="0"/>
                  </a:cubicBezTo>
                  <a:close/>
                  <a:moveTo>
                    <a:pt x="699566" y="0"/>
                  </a:moveTo>
                  <a:cubicBezTo>
                    <a:pt x="714957" y="0"/>
                    <a:pt x="727549" y="45720"/>
                    <a:pt x="727549" y="101600"/>
                  </a:cubicBezTo>
                  <a:cubicBezTo>
                    <a:pt x="727549" y="157480"/>
                    <a:pt x="714957" y="203200"/>
                    <a:pt x="699566" y="203200"/>
                  </a:cubicBezTo>
                  <a:cubicBezTo>
                    <a:pt x="684176" y="203200"/>
                    <a:pt x="671584" y="157480"/>
                    <a:pt x="671584" y="101600"/>
                  </a:cubicBezTo>
                  <a:cubicBezTo>
                    <a:pt x="671584" y="45720"/>
                    <a:pt x="684176" y="0"/>
                    <a:pt x="699566" y="0"/>
                  </a:cubicBezTo>
                  <a:close/>
                  <a:moveTo>
                    <a:pt x="811497" y="0"/>
                  </a:moveTo>
                  <a:cubicBezTo>
                    <a:pt x="826887" y="0"/>
                    <a:pt x="839479" y="45720"/>
                    <a:pt x="839479" y="101600"/>
                  </a:cubicBezTo>
                  <a:cubicBezTo>
                    <a:pt x="839479" y="157480"/>
                    <a:pt x="826887" y="203200"/>
                    <a:pt x="811497" y="203200"/>
                  </a:cubicBezTo>
                  <a:cubicBezTo>
                    <a:pt x="796106" y="203200"/>
                    <a:pt x="783514" y="157480"/>
                    <a:pt x="783514" y="101600"/>
                  </a:cubicBezTo>
                  <a:cubicBezTo>
                    <a:pt x="783514" y="45720"/>
                    <a:pt x="796106" y="0"/>
                    <a:pt x="811497" y="0"/>
                  </a:cubicBezTo>
                  <a:close/>
                  <a:moveTo>
                    <a:pt x="923427" y="0"/>
                  </a:moveTo>
                  <a:cubicBezTo>
                    <a:pt x="938818" y="0"/>
                    <a:pt x="951410" y="45720"/>
                    <a:pt x="951410" y="101600"/>
                  </a:cubicBezTo>
                  <a:cubicBezTo>
                    <a:pt x="951410" y="157480"/>
                    <a:pt x="938818" y="203200"/>
                    <a:pt x="923427" y="203200"/>
                  </a:cubicBezTo>
                  <a:cubicBezTo>
                    <a:pt x="908037" y="203200"/>
                    <a:pt x="895445" y="157480"/>
                    <a:pt x="895445" y="101600"/>
                  </a:cubicBezTo>
                  <a:cubicBezTo>
                    <a:pt x="895445" y="45720"/>
                    <a:pt x="908037" y="0"/>
                    <a:pt x="923427" y="0"/>
                  </a:cubicBezTo>
                  <a:close/>
                  <a:moveTo>
                    <a:pt x="1035358" y="0"/>
                  </a:moveTo>
                  <a:cubicBezTo>
                    <a:pt x="1050748" y="0"/>
                    <a:pt x="1063341" y="45720"/>
                    <a:pt x="1063341" y="101600"/>
                  </a:cubicBezTo>
                  <a:cubicBezTo>
                    <a:pt x="1063341" y="157480"/>
                    <a:pt x="1050748" y="203200"/>
                    <a:pt x="1035358" y="203200"/>
                  </a:cubicBezTo>
                  <a:cubicBezTo>
                    <a:pt x="1019968" y="203200"/>
                    <a:pt x="1007375" y="157480"/>
                    <a:pt x="1007375" y="101600"/>
                  </a:cubicBezTo>
                  <a:cubicBezTo>
                    <a:pt x="1007375" y="45720"/>
                    <a:pt x="1019968" y="0"/>
                    <a:pt x="1035358" y="0"/>
                  </a:cubicBezTo>
                  <a:close/>
                  <a:moveTo>
                    <a:pt x="1147289" y="0"/>
                  </a:moveTo>
                  <a:cubicBezTo>
                    <a:pt x="1162679" y="0"/>
                    <a:pt x="1175271" y="45720"/>
                    <a:pt x="1175271" y="101600"/>
                  </a:cubicBezTo>
                  <a:cubicBezTo>
                    <a:pt x="1175271" y="157480"/>
                    <a:pt x="1162679" y="203200"/>
                    <a:pt x="1147289" y="203200"/>
                  </a:cubicBezTo>
                  <a:cubicBezTo>
                    <a:pt x="1131898" y="203200"/>
                    <a:pt x="1119306" y="157480"/>
                    <a:pt x="1119306" y="101600"/>
                  </a:cubicBezTo>
                  <a:cubicBezTo>
                    <a:pt x="1119306" y="45720"/>
                    <a:pt x="1131898" y="0"/>
                    <a:pt x="1147289" y="0"/>
                  </a:cubicBezTo>
                  <a:close/>
                  <a:moveTo>
                    <a:pt x="1259219" y="0"/>
                  </a:moveTo>
                  <a:cubicBezTo>
                    <a:pt x="1274610" y="0"/>
                    <a:pt x="1287202" y="45720"/>
                    <a:pt x="1287202" y="101600"/>
                  </a:cubicBezTo>
                  <a:cubicBezTo>
                    <a:pt x="1287202" y="157480"/>
                    <a:pt x="1274610" y="203200"/>
                    <a:pt x="1259219" y="203200"/>
                  </a:cubicBezTo>
                  <a:cubicBezTo>
                    <a:pt x="1243829" y="203200"/>
                    <a:pt x="1231236" y="157480"/>
                    <a:pt x="1231236" y="101600"/>
                  </a:cubicBezTo>
                  <a:cubicBezTo>
                    <a:pt x="1231236" y="45720"/>
                    <a:pt x="1243829" y="0"/>
                    <a:pt x="1259219" y="0"/>
                  </a:cubicBezTo>
                  <a:close/>
                  <a:moveTo>
                    <a:pt x="1371150" y="0"/>
                  </a:moveTo>
                  <a:cubicBezTo>
                    <a:pt x="1386540" y="0"/>
                    <a:pt x="1399132" y="45720"/>
                    <a:pt x="1399132" y="101600"/>
                  </a:cubicBezTo>
                  <a:cubicBezTo>
                    <a:pt x="1399132" y="157480"/>
                    <a:pt x="1386540" y="203200"/>
                    <a:pt x="1371150" y="203200"/>
                  </a:cubicBezTo>
                  <a:cubicBezTo>
                    <a:pt x="1355759" y="203200"/>
                    <a:pt x="1343167" y="157480"/>
                    <a:pt x="1343167" y="101600"/>
                  </a:cubicBezTo>
                  <a:cubicBezTo>
                    <a:pt x="1343167" y="45720"/>
                    <a:pt x="1355759" y="0"/>
                    <a:pt x="1371150" y="0"/>
                  </a:cubicBezTo>
                  <a:close/>
                  <a:moveTo>
                    <a:pt x="1483080" y="0"/>
                  </a:moveTo>
                  <a:cubicBezTo>
                    <a:pt x="1498470" y="0"/>
                    <a:pt x="1511063" y="45720"/>
                    <a:pt x="1511063" y="101600"/>
                  </a:cubicBezTo>
                  <a:cubicBezTo>
                    <a:pt x="1511063" y="157480"/>
                    <a:pt x="1498470" y="203200"/>
                    <a:pt x="1483080" y="203200"/>
                  </a:cubicBezTo>
                  <a:cubicBezTo>
                    <a:pt x="1467690" y="203200"/>
                    <a:pt x="1455098" y="157480"/>
                    <a:pt x="1455098" y="101600"/>
                  </a:cubicBezTo>
                  <a:cubicBezTo>
                    <a:pt x="1455098" y="45720"/>
                    <a:pt x="1467690" y="0"/>
                    <a:pt x="1483080" y="0"/>
                  </a:cubicBezTo>
                  <a:close/>
                  <a:moveTo>
                    <a:pt x="1595011" y="0"/>
                  </a:moveTo>
                  <a:cubicBezTo>
                    <a:pt x="1610401" y="0"/>
                    <a:pt x="1622993" y="45720"/>
                    <a:pt x="1622993" y="101600"/>
                  </a:cubicBezTo>
                  <a:cubicBezTo>
                    <a:pt x="1622993" y="157480"/>
                    <a:pt x="1610401" y="203200"/>
                    <a:pt x="1595011" y="203200"/>
                  </a:cubicBezTo>
                  <a:cubicBezTo>
                    <a:pt x="1579620" y="203200"/>
                    <a:pt x="1567028" y="157480"/>
                    <a:pt x="1567028" y="101600"/>
                  </a:cubicBezTo>
                  <a:cubicBezTo>
                    <a:pt x="1567028" y="45720"/>
                    <a:pt x="1579620" y="0"/>
                    <a:pt x="1595011" y="0"/>
                  </a:cubicBezTo>
                  <a:close/>
                  <a:moveTo>
                    <a:pt x="1706941" y="0"/>
                  </a:moveTo>
                  <a:cubicBezTo>
                    <a:pt x="1722332" y="0"/>
                    <a:pt x="1734924" y="45720"/>
                    <a:pt x="1734924" y="101600"/>
                  </a:cubicBezTo>
                  <a:cubicBezTo>
                    <a:pt x="1734924" y="157480"/>
                    <a:pt x="1722332" y="203200"/>
                    <a:pt x="1706941" y="203200"/>
                  </a:cubicBezTo>
                  <a:cubicBezTo>
                    <a:pt x="1691551" y="203200"/>
                    <a:pt x="1678958" y="157480"/>
                    <a:pt x="1678958" y="101600"/>
                  </a:cubicBezTo>
                  <a:cubicBezTo>
                    <a:pt x="1678958" y="45720"/>
                    <a:pt x="1691551" y="0"/>
                    <a:pt x="1706941" y="0"/>
                  </a:cubicBezTo>
                  <a:close/>
                  <a:moveTo>
                    <a:pt x="1818872" y="0"/>
                  </a:moveTo>
                  <a:cubicBezTo>
                    <a:pt x="1834262" y="0"/>
                    <a:pt x="1846854" y="45720"/>
                    <a:pt x="1846854" y="101600"/>
                  </a:cubicBezTo>
                  <a:cubicBezTo>
                    <a:pt x="1846854" y="157480"/>
                    <a:pt x="1834262" y="203200"/>
                    <a:pt x="1818872" y="203200"/>
                  </a:cubicBezTo>
                  <a:cubicBezTo>
                    <a:pt x="1803481" y="203200"/>
                    <a:pt x="1790889" y="157480"/>
                    <a:pt x="1790889" y="101600"/>
                  </a:cubicBezTo>
                  <a:cubicBezTo>
                    <a:pt x="1790889" y="45720"/>
                    <a:pt x="1803481" y="0"/>
                    <a:pt x="1818872" y="0"/>
                  </a:cubicBezTo>
                  <a:close/>
                  <a:moveTo>
                    <a:pt x="1930802" y="0"/>
                  </a:moveTo>
                  <a:cubicBezTo>
                    <a:pt x="1946193" y="0"/>
                    <a:pt x="1958785" y="45720"/>
                    <a:pt x="1958785" y="101600"/>
                  </a:cubicBezTo>
                  <a:cubicBezTo>
                    <a:pt x="1958785" y="157480"/>
                    <a:pt x="1946193" y="203200"/>
                    <a:pt x="1930802" y="203200"/>
                  </a:cubicBezTo>
                  <a:cubicBezTo>
                    <a:pt x="1915412" y="203200"/>
                    <a:pt x="1902820" y="157480"/>
                    <a:pt x="1902820" y="101600"/>
                  </a:cubicBezTo>
                  <a:cubicBezTo>
                    <a:pt x="1902820" y="45720"/>
                    <a:pt x="1915412" y="0"/>
                    <a:pt x="1930802" y="0"/>
                  </a:cubicBezTo>
                  <a:close/>
                  <a:moveTo>
                    <a:pt x="2042733" y="0"/>
                  </a:moveTo>
                  <a:cubicBezTo>
                    <a:pt x="2058123" y="0"/>
                    <a:pt x="2070715" y="45720"/>
                    <a:pt x="2070715" y="101600"/>
                  </a:cubicBezTo>
                  <a:cubicBezTo>
                    <a:pt x="2070715" y="157480"/>
                    <a:pt x="2058123" y="203200"/>
                    <a:pt x="2042733" y="203200"/>
                  </a:cubicBezTo>
                  <a:cubicBezTo>
                    <a:pt x="2027342" y="203200"/>
                    <a:pt x="2014750" y="157480"/>
                    <a:pt x="2014750" y="101600"/>
                  </a:cubicBezTo>
                  <a:cubicBezTo>
                    <a:pt x="2014750" y="45720"/>
                    <a:pt x="2027342" y="0"/>
                    <a:pt x="2042733" y="0"/>
                  </a:cubicBezTo>
                  <a:close/>
                  <a:moveTo>
                    <a:pt x="2154663" y="0"/>
                  </a:moveTo>
                  <a:cubicBezTo>
                    <a:pt x="2170054" y="0"/>
                    <a:pt x="2182646" y="45720"/>
                    <a:pt x="2182646" y="101600"/>
                  </a:cubicBezTo>
                  <a:cubicBezTo>
                    <a:pt x="2182646" y="157480"/>
                    <a:pt x="2170054" y="203200"/>
                    <a:pt x="2154663" y="203200"/>
                  </a:cubicBezTo>
                  <a:cubicBezTo>
                    <a:pt x="2139273" y="203200"/>
                    <a:pt x="2126681" y="157480"/>
                    <a:pt x="2126681" y="101600"/>
                  </a:cubicBezTo>
                  <a:cubicBezTo>
                    <a:pt x="2126681" y="45720"/>
                    <a:pt x="2139273" y="0"/>
                    <a:pt x="2154663" y="0"/>
                  </a:cubicBezTo>
                  <a:close/>
                  <a:moveTo>
                    <a:pt x="2266594" y="0"/>
                  </a:moveTo>
                  <a:cubicBezTo>
                    <a:pt x="2281984" y="0"/>
                    <a:pt x="2294577" y="45720"/>
                    <a:pt x="2294577" y="101600"/>
                  </a:cubicBezTo>
                  <a:cubicBezTo>
                    <a:pt x="2294577" y="157480"/>
                    <a:pt x="2281984" y="203200"/>
                    <a:pt x="2266594" y="203200"/>
                  </a:cubicBezTo>
                  <a:cubicBezTo>
                    <a:pt x="2251203" y="203200"/>
                    <a:pt x="2238611" y="157480"/>
                    <a:pt x="2238611" y="101600"/>
                  </a:cubicBezTo>
                  <a:cubicBezTo>
                    <a:pt x="2238611" y="45720"/>
                    <a:pt x="2251203" y="0"/>
                    <a:pt x="2266594" y="0"/>
                  </a:cubicBezTo>
                  <a:close/>
                </a:path>
              </a:pathLst>
            </a:custGeom>
            <a:solidFill>
              <a:srgbClr val="A72322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2146389" y="3720902"/>
            <a:ext cx="1106914" cy="487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1200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771886" y="8621052"/>
            <a:ext cx="530961" cy="99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5</a:t>
            </a:r>
          </a:p>
          <a:p>
            <a:pPr algn="l">
              <a:lnSpc>
                <a:spcPts val="4155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8092204" y="8621052"/>
            <a:ext cx="1051796" cy="487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10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933" y="9614883"/>
            <a:ext cx="18796165" cy="907256"/>
            <a:chOff x="0" y="0"/>
            <a:chExt cx="25061553" cy="1209675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13290" y="2174358"/>
            <a:ext cx="14661421" cy="2969142"/>
          </a:xfrm>
          <a:custGeom>
            <a:avLst/>
            <a:gdLst/>
            <a:ahLst/>
            <a:cxnLst/>
            <a:rect r="r" b="b" t="t" l="l"/>
            <a:pathLst>
              <a:path h="2969142" w="14661421">
                <a:moveTo>
                  <a:pt x="0" y="0"/>
                </a:moveTo>
                <a:lnTo>
                  <a:pt x="14661420" y="0"/>
                </a:lnTo>
                <a:lnTo>
                  <a:pt x="14661420" y="2969142"/>
                </a:lnTo>
                <a:lnTo>
                  <a:pt x="0" y="2969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36925" y="5270359"/>
            <a:ext cx="11087684" cy="3987941"/>
          </a:xfrm>
          <a:custGeom>
            <a:avLst/>
            <a:gdLst/>
            <a:ahLst/>
            <a:cxnLst/>
            <a:rect r="r" b="b" t="t" l="l"/>
            <a:pathLst>
              <a:path h="3987941" w="11087684">
                <a:moveTo>
                  <a:pt x="0" y="0"/>
                </a:moveTo>
                <a:lnTo>
                  <a:pt x="11087684" y="0"/>
                </a:lnTo>
                <a:lnTo>
                  <a:pt x="11087684" y="3987941"/>
                </a:lnTo>
                <a:lnTo>
                  <a:pt x="0" y="39879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9008" y="1028700"/>
            <a:ext cx="15063519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MODEL GENERALIZATION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7357137" y="3200607"/>
            <a:ext cx="8148502" cy="5456329"/>
          </a:xfrm>
          <a:custGeom>
            <a:avLst/>
            <a:gdLst/>
            <a:ahLst/>
            <a:cxnLst/>
            <a:rect r="r" b="b" t="t" l="l"/>
            <a:pathLst>
              <a:path h="5456329" w="8148502">
                <a:moveTo>
                  <a:pt x="0" y="0"/>
                </a:moveTo>
                <a:lnTo>
                  <a:pt x="8148502" y="0"/>
                </a:lnTo>
                <a:lnTo>
                  <a:pt x="8148502" y="5456330"/>
                </a:lnTo>
                <a:lnTo>
                  <a:pt x="0" y="5456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9008" y="1028700"/>
            <a:ext cx="14556631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GENERALIZATION, UNDERFITTING &amp; OVERFITTING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9614883"/>
            <a:ext cx="18796165" cy="907256"/>
            <a:chOff x="0" y="0"/>
            <a:chExt cx="25061553" cy="1209675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933" y="9614883"/>
            <a:ext cx="18796165" cy="907256"/>
            <a:chOff x="0" y="0"/>
            <a:chExt cx="25061553" cy="1209675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148934"/>
            <a:ext cx="6453044" cy="3396599"/>
          </a:xfrm>
          <a:custGeom>
            <a:avLst/>
            <a:gdLst/>
            <a:ahLst/>
            <a:cxnLst/>
            <a:rect r="r" b="b" t="t" l="l"/>
            <a:pathLst>
              <a:path h="3396599" w="6453044">
                <a:moveTo>
                  <a:pt x="0" y="0"/>
                </a:moveTo>
                <a:lnTo>
                  <a:pt x="6453044" y="0"/>
                </a:lnTo>
                <a:lnTo>
                  <a:pt x="6453044" y="3396599"/>
                </a:lnTo>
                <a:lnTo>
                  <a:pt x="0" y="33965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422" t="-19651" r="-18861" b="-2080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9008" y="1028700"/>
            <a:ext cx="15063519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FEATURE SCALING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80767" y="3349342"/>
            <a:ext cx="8778533" cy="3529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Fredoka"/>
              </a:rPr>
              <a:t>The process of processing numerical features and converting them into a uniform scale is known as </a:t>
            </a:r>
            <a:r>
              <a:rPr lang="en-US" sz="2972">
                <a:solidFill>
                  <a:srgbClr val="004AAD"/>
                </a:solidFill>
                <a:latin typeface="Fredoka"/>
              </a:rPr>
              <a:t>feature scaling</a:t>
            </a:r>
          </a:p>
          <a:p>
            <a:pPr algn="l">
              <a:lnSpc>
                <a:spcPts val="4161"/>
              </a:lnSpc>
            </a:pPr>
          </a:p>
          <a:p>
            <a:pPr algn="l" marL="490804" indent="-245402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Fredoka"/>
              </a:rPr>
              <a:t>whilst some algorithms are virtually invariant to this technique, for other it is determinent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933" y="9614883"/>
            <a:ext cx="18796165" cy="907256"/>
            <a:chOff x="0" y="0"/>
            <a:chExt cx="25061553" cy="1209675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80404" y="7969648"/>
            <a:ext cx="8751189" cy="992252"/>
            <a:chOff x="0" y="0"/>
            <a:chExt cx="3785870" cy="4292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-5080"/>
              <a:ext cx="3785870" cy="434340"/>
            </a:xfrm>
            <a:custGeom>
              <a:avLst/>
              <a:gdLst/>
              <a:ahLst/>
              <a:cxnLst/>
              <a:rect r="r" b="b" t="t" l="l"/>
              <a:pathLst>
                <a:path h="434340" w="3785870">
                  <a:moveTo>
                    <a:pt x="3768090" y="187960"/>
                  </a:moveTo>
                  <a:lnTo>
                    <a:pt x="3506470" y="11430"/>
                  </a:lnTo>
                  <a:cubicBezTo>
                    <a:pt x="3488690" y="0"/>
                    <a:pt x="3465830" y="3810"/>
                    <a:pt x="3453130" y="21590"/>
                  </a:cubicBezTo>
                  <a:cubicBezTo>
                    <a:pt x="3441700" y="39370"/>
                    <a:pt x="3445510" y="62230"/>
                    <a:pt x="3463290" y="74930"/>
                  </a:cubicBezTo>
                  <a:lnTo>
                    <a:pt x="362204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3622040" y="257810"/>
                  </a:lnTo>
                  <a:lnTo>
                    <a:pt x="3463290" y="364490"/>
                  </a:lnTo>
                  <a:cubicBezTo>
                    <a:pt x="3445510" y="375920"/>
                    <a:pt x="3441700" y="400050"/>
                    <a:pt x="3453130" y="417830"/>
                  </a:cubicBezTo>
                  <a:cubicBezTo>
                    <a:pt x="3460750" y="429260"/>
                    <a:pt x="3472180" y="434340"/>
                    <a:pt x="3484880" y="434340"/>
                  </a:cubicBezTo>
                  <a:cubicBezTo>
                    <a:pt x="3492500" y="434340"/>
                    <a:pt x="3500120" y="431800"/>
                    <a:pt x="3506470" y="427990"/>
                  </a:cubicBezTo>
                  <a:lnTo>
                    <a:pt x="3769360" y="251460"/>
                  </a:lnTo>
                  <a:cubicBezTo>
                    <a:pt x="3779520" y="243840"/>
                    <a:pt x="3785870" y="232410"/>
                    <a:pt x="3785870" y="219710"/>
                  </a:cubicBezTo>
                  <a:cubicBezTo>
                    <a:pt x="3785870" y="207010"/>
                    <a:pt x="3779520" y="195580"/>
                    <a:pt x="3768090" y="18796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82525" y="5071769"/>
            <a:ext cx="6788009" cy="992252"/>
            <a:chOff x="0" y="0"/>
            <a:chExt cx="2936575" cy="4292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-5080"/>
              <a:ext cx="2936575" cy="434340"/>
            </a:xfrm>
            <a:custGeom>
              <a:avLst/>
              <a:gdLst/>
              <a:ahLst/>
              <a:cxnLst/>
              <a:rect r="r" b="b" t="t" l="l"/>
              <a:pathLst>
                <a:path h="434340" w="2936575">
                  <a:moveTo>
                    <a:pt x="2918795" y="187960"/>
                  </a:moveTo>
                  <a:lnTo>
                    <a:pt x="2657175" y="11430"/>
                  </a:lnTo>
                  <a:cubicBezTo>
                    <a:pt x="2639395" y="0"/>
                    <a:pt x="2616535" y="3810"/>
                    <a:pt x="2603835" y="21590"/>
                  </a:cubicBezTo>
                  <a:cubicBezTo>
                    <a:pt x="2592405" y="39370"/>
                    <a:pt x="2596215" y="62230"/>
                    <a:pt x="2613995" y="74930"/>
                  </a:cubicBezTo>
                  <a:lnTo>
                    <a:pt x="277274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772745" y="257810"/>
                  </a:lnTo>
                  <a:lnTo>
                    <a:pt x="2613995" y="364490"/>
                  </a:lnTo>
                  <a:cubicBezTo>
                    <a:pt x="2596215" y="375920"/>
                    <a:pt x="2592405" y="400050"/>
                    <a:pt x="2603835" y="417830"/>
                  </a:cubicBezTo>
                  <a:cubicBezTo>
                    <a:pt x="2611455" y="429260"/>
                    <a:pt x="2622885" y="434340"/>
                    <a:pt x="2635585" y="434340"/>
                  </a:cubicBezTo>
                  <a:cubicBezTo>
                    <a:pt x="2643205" y="434340"/>
                    <a:pt x="2650825" y="431800"/>
                    <a:pt x="2657175" y="427990"/>
                  </a:cubicBezTo>
                  <a:lnTo>
                    <a:pt x="2920065" y="251460"/>
                  </a:lnTo>
                  <a:cubicBezTo>
                    <a:pt x="2930225" y="243840"/>
                    <a:pt x="2936575" y="232410"/>
                    <a:pt x="2936575" y="219710"/>
                  </a:cubicBezTo>
                  <a:cubicBezTo>
                    <a:pt x="2936575" y="207010"/>
                    <a:pt x="2930225" y="195580"/>
                    <a:pt x="2918795" y="18796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763920" y="3778052"/>
            <a:ext cx="396528" cy="396528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5400000">
            <a:off x="3781003" y="6015100"/>
            <a:ext cx="4362362" cy="681324"/>
            <a:chOff x="0" y="0"/>
            <a:chExt cx="9194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49119" y="304800"/>
              <a:ext cx="4445544" cy="203200"/>
            </a:xfrm>
            <a:custGeom>
              <a:avLst/>
              <a:gdLst/>
              <a:ahLst/>
              <a:cxnLst/>
              <a:rect r="r" b="b" t="t" l="l"/>
              <a:pathLst>
                <a:path h="203200" w="4445544">
                  <a:moveTo>
                    <a:pt x="54214" y="0"/>
                  </a:moveTo>
                  <a:cubicBezTo>
                    <a:pt x="84032" y="0"/>
                    <a:pt x="108428" y="45720"/>
                    <a:pt x="108428" y="101600"/>
                  </a:cubicBezTo>
                  <a:cubicBezTo>
                    <a:pt x="108428" y="157480"/>
                    <a:pt x="84032" y="203200"/>
                    <a:pt x="54214" y="203200"/>
                  </a:cubicBezTo>
                  <a:cubicBezTo>
                    <a:pt x="24397" y="203200"/>
                    <a:pt x="0" y="157480"/>
                    <a:pt x="0" y="101600"/>
                  </a:cubicBezTo>
                  <a:cubicBezTo>
                    <a:pt x="0" y="45720"/>
                    <a:pt x="24397" y="0"/>
                    <a:pt x="54214" y="0"/>
                  </a:cubicBezTo>
                  <a:close/>
                  <a:moveTo>
                    <a:pt x="271070" y="0"/>
                  </a:moveTo>
                  <a:cubicBezTo>
                    <a:pt x="300888" y="0"/>
                    <a:pt x="325284" y="45720"/>
                    <a:pt x="325284" y="101600"/>
                  </a:cubicBezTo>
                  <a:cubicBezTo>
                    <a:pt x="325284" y="157480"/>
                    <a:pt x="300888" y="203200"/>
                    <a:pt x="271070" y="203200"/>
                  </a:cubicBezTo>
                  <a:cubicBezTo>
                    <a:pt x="241253" y="203200"/>
                    <a:pt x="216856" y="157480"/>
                    <a:pt x="216856" y="101600"/>
                  </a:cubicBezTo>
                  <a:cubicBezTo>
                    <a:pt x="216856" y="45720"/>
                    <a:pt x="241253" y="0"/>
                    <a:pt x="271070" y="0"/>
                  </a:cubicBezTo>
                  <a:close/>
                  <a:moveTo>
                    <a:pt x="487926" y="0"/>
                  </a:moveTo>
                  <a:cubicBezTo>
                    <a:pt x="517744" y="0"/>
                    <a:pt x="542140" y="45720"/>
                    <a:pt x="542140" y="101600"/>
                  </a:cubicBezTo>
                  <a:cubicBezTo>
                    <a:pt x="542140" y="157480"/>
                    <a:pt x="517744" y="203200"/>
                    <a:pt x="487926" y="203200"/>
                  </a:cubicBezTo>
                  <a:cubicBezTo>
                    <a:pt x="458108" y="203200"/>
                    <a:pt x="433712" y="157480"/>
                    <a:pt x="433712" y="101600"/>
                  </a:cubicBezTo>
                  <a:cubicBezTo>
                    <a:pt x="433712" y="45720"/>
                    <a:pt x="458108" y="0"/>
                    <a:pt x="487926" y="0"/>
                  </a:cubicBezTo>
                  <a:close/>
                  <a:moveTo>
                    <a:pt x="704782" y="0"/>
                  </a:moveTo>
                  <a:cubicBezTo>
                    <a:pt x="734600" y="0"/>
                    <a:pt x="758996" y="45720"/>
                    <a:pt x="758996" y="101600"/>
                  </a:cubicBezTo>
                  <a:cubicBezTo>
                    <a:pt x="758996" y="157480"/>
                    <a:pt x="734600" y="203200"/>
                    <a:pt x="704782" y="203200"/>
                  </a:cubicBezTo>
                  <a:cubicBezTo>
                    <a:pt x="674964" y="203200"/>
                    <a:pt x="650568" y="157480"/>
                    <a:pt x="650568" y="101600"/>
                  </a:cubicBezTo>
                  <a:cubicBezTo>
                    <a:pt x="650568" y="45720"/>
                    <a:pt x="674964" y="0"/>
                    <a:pt x="704782" y="0"/>
                  </a:cubicBezTo>
                  <a:close/>
                  <a:moveTo>
                    <a:pt x="921638" y="0"/>
                  </a:moveTo>
                  <a:cubicBezTo>
                    <a:pt x="951455" y="0"/>
                    <a:pt x="975852" y="45720"/>
                    <a:pt x="975852" y="101600"/>
                  </a:cubicBezTo>
                  <a:cubicBezTo>
                    <a:pt x="975852" y="157480"/>
                    <a:pt x="951455" y="203200"/>
                    <a:pt x="921638" y="203200"/>
                  </a:cubicBezTo>
                  <a:cubicBezTo>
                    <a:pt x="891820" y="203200"/>
                    <a:pt x="867424" y="157480"/>
                    <a:pt x="867424" y="101600"/>
                  </a:cubicBezTo>
                  <a:cubicBezTo>
                    <a:pt x="867424" y="45720"/>
                    <a:pt x="891820" y="0"/>
                    <a:pt x="921638" y="0"/>
                  </a:cubicBezTo>
                  <a:close/>
                  <a:moveTo>
                    <a:pt x="1138493" y="0"/>
                  </a:moveTo>
                  <a:cubicBezTo>
                    <a:pt x="1168311" y="0"/>
                    <a:pt x="1192708" y="45720"/>
                    <a:pt x="1192708" y="101600"/>
                  </a:cubicBezTo>
                  <a:cubicBezTo>
                    <a:pt x="1192708" y="157480"/>
                    <a:pt x="1168311" y="203200"/>
                    <a:pt x="1138493" y="203200"/>
                  </a:cubicBezTo>
                  <a:cubicBezTo>
                    <a:pt x="1108676" y="203200"/>
                    <a:pt x="1084280" y="157480"/>
                    <a:pt x="1084280" y="101600"/>
                  </a:cubicBezTo>
                  <a:cubicBezTo>
                    <a:pt x="1084280" y="45720"/>
                    <a:pt x="1108676" y="0"/>
                    <a:pt x="1138493" y="0"/>
                  </a:cubicBezTo>
                  <a:close/>
                  <a:moveTo>
                    <a:pt x="1355349" y="0"/>
                  </a:moveTo>
                  <a:cubicBezTo>
                    <a:pt x="1385167" y="0"/>
                    <a:pt x="1409563" y="45720"/>
                    <a:pt x="1409563" y="101600"/>
                  </a:cubicBezTo>
                  <a:cubicBezTo>
                    <a:pt x="1409563" y="157480"/>
                    <a:pt x="1385167" y="203200"/>
                    <a:pt x="1355349" y="203200"/>
                  </a:cubicBezTo>
                  <a:cubicBezTo>
                    <a:pt x="1325532" y="203200"/>
                    <a:pt x="1301135" y="157480"/>
                    <a:pt x="1301135" y="101600"/>
                  </a:cubicBezTo>
                  <a:cubicBezTo>
                    <a:pt x="1301135" y="45720"/>
                    <a:pt x="1325532" y="0"/>
                    <a:pt x="1355349" y="0"/>
                  </a:cubicBezTo>
                  <a:close/>
                  <a:moveTo>
                    <a:pt x="1572205" y="0"/>
                  </a:moveTo>
                  <a:cubicBezTo>
                    <a:pt x="1602023" y="0"/>
                    <a:pt x="1626419" y="45720"/>
                    <a:pt x="1626419" y="101600"/>
                  </a:cubicBezTo>
                  <a:cubicBezTo>
                    <a:pt x="1626419" y="157480"/>
                    <a:pt x="1602023" y="203200"/>
                    <a:pt x="1572205" y="203200"/>
                  </a:cubicBezTo>
                  <a:cubicBezTo>
                    <a:pt x="1542388" y="203200"/>
                    <a:pt x="1517991" y="157480"/>
                    <a:pt x="1517991" y="101600"/>
                  </a:cubicBezTo>
                  <a:cubicBezTo>
                    <a:pt x="1517991" y="45720"/>
                    <a:pt x="1542388" y="0"/>
                    <a:pt x="1572205" y="0"/>
                  </a:cubicBezTo>
                  <a:close/>
                  <a:moveTo>
                    <a:pt x="1789061" y="0"/>
                  </a:moveTo>
                  <a:cubicBezTo>
                    <a:pt x="1818879" y="0"/>
                    <a:pt x="1843275" y="45720"/>
                    <a:pt x="1843275" y="101600"/>
                  </a:cubicBezTo>
                  <a:cubicBezTo>
                    <a:pt x="1843275" y="157480"/>
                    <a:pt x="1818879" y="203200"/>
                    <a:pt x="1789061" y="203200"/>
                  </a:cubicBezTo>
                  <a:cubicBezTo>
                    <a:pt x="1759243" y="203200"/>
                    <a:pt x="1734847" y="157480"/>
                    <a:pt x="1734847" y="101600"/>
                  </a:cubicBezTo>
                  <a:cubicBezTo>
                    <a:pt x="1734847" y="45720"/>
                    <a:pt x="1759243" y="0"/>
                    <a:pt x="1789061" y="0"/>
                  </a:cubicBezTo>
                  <a:close/>
                  <a:moveTo>
                    <a:pt x="2005917" y="0"/>
                  </a:moveTo>
                  <a:cubicBezTo>
                    <a:pt x="2035734" y="0"/>
                    <a:pt x="2060131" y="45720"/>
                    <a:pt x="2060131" y="101600"/>
                  </a:cubicBezTo>
                  <a:cubicBezTo>
                    <a:pt x="2060131" y="157480"/>
                    <a:pt x="2035734" y="203200"/>
                    <a:pt x="2005917" y="203200"/>
                  </a:cubicBezTo>
                  <a:cubicBezTo>
                    <a:pt x="1976099" y="203200"/>
                    <a:pt x="1951703" y="157480"/>
                    <a:pt x="1951703" y="101600"/>
                  </a:cubicBezTo>
                  <a:cubicBezTo>
                    <a:pt x="1951703" y="45720"/>
                    <a:pt x="1976099" y="0"/>
                    <a:pt x="2005917" y="0"/>
                  </a:cubicBezTo>
                  <a:close/>
                  <a:moveTo>
                    <a:pt x="2222773" y="0"/>
                  </a:moveTo>
                  <a:cubicBezTo>
                    <a:pt x="2252590" y="0"/>
                    <a:pt x="2276987" y="45720"/>
                    <a:pt x="2276987" y="101600"/>
                  </a:cubicBezTo>
                  <a:cubicBezTo>
                    <a:pt x="2276987" y="157480"/>
                    <a:pt x="2252590" y="203200"/>
                    <a:pt x="2222773" y="203200"/>
                  </a:cubicBezTo>
                  <a:cubicBezTo>
                    <a:pt x="2192955" y="203200"/>
                    <a:pt x="2168559" y="157480"/>
                    <a:pt x="2168559" y="101600"/>
                  </a:cubicBezTo>
                  <a:cubicBezTo>
                    <a:pt x="2168559" y="45720"/>
                    <a:pt x="2192955" y="0"/>
                    <a:pt x="2222773" y="0"/>
                  </a:cubicBezTo>
                  <a:close/>
                  <a:moveTo>
                    <a:pt x="2439628" y="0"/>
                  </a:moveTo>
                  <a:cubicBezTo>
                    <a:pt x="2469446" y="0"/>
                    <a:pt x="2493842" y="45720"/>
                    <a:pt x="2493842" y="101600"/>
                  </a:cubicBezTo>
                  <a:cubicBezTo>
                    <a:pt x="2493842" y="157480"/>
                    <a:pt x="2469446" y="203200"/>
                    <a:pt x="2439628" y="203200"/>
                  </a:cubicBezTo>
                  <a:cubicBezTo>
                    <a:pt x="2409811" y="203200"/>
                    <a:pt x="2385414" y="157480"/>
                    <a:pt x="2385414" y="101600"/>
                  </a:cubicBezTo>
                  <a:cubicBezTo>
                    <a:pt x="2385414" y="45720"/>
                    <a:pt x="2409811" y="0"/>
                    <a:pt x="2439628" y="0"/>
                  </a:cubicBezTo>
                  <a:close/>
                  <a:moveTo>
                    <a:pt x="2656484" y="0"/>
                  </a:moveTo>
                  <a:cubicBezTo>
                    <a:pt x="2686302" y="0"/>
                    <a:pt x="2710698" y="45720"/>
                    <a:pt x="2710698" y="101600"/>
                  </a:cubicBezTo>
                  <a:cubicBezTo>
                    <a:pt x="2710698" y="157480"/>
                    <a:pt x="2686302" y="203200"/>
                    <a:pt x="2656484" y="203200"/>
                  </a:cubicBezTo>
                  <a:cubicBezTo>
                    <a:pt x="2626667" y="203200"/>
                    <a:pt x="2602270" y="157480"/>
                    <a:pt x="2602270" y="101600"/>
                  </a:cubicBezTo>
                  <a:cubicBezTo>
                    <a:pt x="2602270" y="45720"/>
                    <a:pt x="2626667" y="0"/>
                    <a:pt x="2656484" y="0"/>
                  </a:cubicBezTo>
                  <a:close/>
                  <a:moveTo>
                    <a:pt x="2873340" y="0"/>
                  </a:moveTo>
                  <a:cubicBezTo>
                    <a:pt x="2903158" y="0"/>
                    <a:pt x="2927554" y="45720"/>
                    <a:pt x="2927554" y="101600"/>
                  </a:cubicBezTo>
                  <a:cubicBezTo>
                    <a:pt x="2927554" y="157480"/>
                    <a:pt x="2903158" y="203200"/>
                    <a:pt x="2873340" y="203200"/>
                  </a:cubicBezTo>
                  <a:cubicBezTo>
                    <a:pt x="2843522" y="203200"/>
                    <a:pt x="2819126" y="157480"/>
                    <a:pt x="2819126" y="101600"/>
                  </a:cubicBezTo>
                  <a:cubicBezTo>
                    <a:pt x="2819126" y="45720"/>
                    <a:pt x="2843522" y="0"/>
                    <a:pt x="2873340" y="0"/>
                  </a:cubicBezTo>
                  <a:close/>
                  <a:moveTo>
                    <a:pt x="3090196" y="0"/>
                  </a:moveTo>
                  <a:cubicBezTo>
                    <a:pt x="3120014" y="0"/>
                    <a:pt x="3144410" y="45720"/>
                    <a:pt x="3144410" y="101600"/>
                  </a:cubicBezTo>
                  <a:cubicBezTo>
                    <a:pt x="3144410" y="157480"/>
                    <a:pt x="3120014" y="203200"/>
                    <a:pt x="3090196" y="203200"/>
                  </a:cubicBezTo>
                  <a:cubicBezTo>
                    <a:pt x="3060378" y="203200"/>
                    <a:pt x="3035982" y="157480"/>
                    <a:pt x="3035982" y="101600"/>
                  </a:cubicBezTo>
                  <a:cubicBezTo>
                    <a:pt x="3035982" y="45720"/>
                    <a:pt x="3060378" y="0"/>
                    <a:pt x="3090196" y="0"/>
                  </a:cubicBezTo>
                  <a:close/>
                  <a:moveTo>
                    <a:pt x="3307052" y="0"/>
                  </a:moveTo>
                  <a:cubicBezTo>
                    <a:pt x="3336869" y="0"/>
                    <a:pt x="3361265" y="45720"/>
                    <a:pt x="3361265" y="101600"/>
                  </a:cubicBezTo>
                  <a:cubicBezTo>
                    <a:pt x="3361265" y="157480"/>
                    <a:pt x="3336869" y="203200"/>
                    <a:pt x="3307052" y="203200"/>
                  </a:cubicBezTo>
                  <a:cubicBezTo>
                    <a:pt x="3277234" y="203200"/>
                    <a:pt x="3252838" y="157480"/>
                    <a:pt x="3252838" y="101600"/>
                  </a:cubicBezTo>
                  <a:cubicBezTo>
                    <a:pt x="3252838" y="45720"/>
                    <a:pt x="3277234" y="0"/>
                    <a:pt x="3307052" y="0"/>
                  </a:cubicBezTo>
                  <a:close/>
                  <a:moveTo>
                    <a:pt x="3523907" y="0"/>
                  </a:moveTo>
                  <a:cubicBezTo>
                    <a:pt x="3553725" y="0"/>
                    <a:pt x="3578121" y="45720"/>
                    <a:pt x="3578121" y="101600"/>
                  </a:cubicBezTo>
                  <a:cubicBezTo>
                    <a:pt x="3578121" y="157480"/>
                    <a:pt x="3553725" y="203200"/>
                    <a:pt x="3523907" y="203200"/>
                  </a:cubicBezTo>
                  <a:cubicBezTo>
                    <a:pt x="3494090" y="203200"/>
                    <a:pt x="3469693" y="157480"/>
                    <a:pt x="3469693" y="101600"/>
                  </a:cubicBezTo>
                  <a:cubicBezTo>
                    <a:pt x="3469693" y="45720"/>
                    <a:pt x="3494090" y="0"/>
                    <a:pt x="3523907" y="0"/>
                  </a:cubicBezTo>
                  <a:close/>
                  <a:moveTo>
                    <a:pt x="3740763" y="0"/>
                  </a:moveTo>
                  <a:cubicBezTo>
                    <a:pt x="3770581" y="0"/>
                    <a:pt x="3794977" y="45720"/>
                    <a:pt x="3794977" y="101600"/>
                  </a:cubicBezTo>
                  <a:cubicBezTo>
                    <a:pt x="3794977" y="157480"/>
                    <a:pt x="3770581" y="203200"/>
                    <a:pt x="3740763" y="203200"/>
                  </a:cubicBezTo>
                  <a:cubicBezTo>
                    <a:pt x="3710945" y="203200"/>
                    <a:pt x="3686549" y="157480"/>
                    <a:pt x="3686549" y="101600"/>
                  </a:cubicBezTo>
                  <a:cubicBezTo>
                    <a:pt x="3686549" y="45720"/>
                    <a:pt x="3710945" y="0"/>
                    <a:pt x="3740763" y="0"/>
                  </a:cubicBezTo>
                  <a:close/>
                  <a:moveTo>
                    <a:pt x="3957619" y="0"/>
                  </a:moveTo>
                  <a:cubicBezTo>
                    <a:pt x="3987437" y="0"/>
                    <a:pt x="4011833" y="45720"/>
                    <a:pt x="4011833" y="101600"/>
                  </a:cubicBezTo>
                  <a:cubicBezTo>
                    <a:pt x="4011833" y="157480"/>
                    <a:pt x="3987437" y="203200"/>
                    <a:pt x="3957619" y="203200"/>
                  </a:cubicBezTo>
                  <a:cubicBezTo>
                    <a:pt x="3927801" y="203200"/>
                    <a:pt x="3903405" y="157480"/>
                    <a:pt x="3903405" y="101600"/>
                  </a:cubicBezTo>
                  <a:cubicBezTo>
                    <a:pt x="3903405" y="45720"/>
                    <a:pt x="3927801" y="0"/>
                    <a:pt x="3957619" y="0"/>
                  </a:cubicBezTo>
                  <a:close/>
                  <a:moveTo>
                    <a:pt x="4174475" y="0"/>
                  </a:moveTo>
                  <a:cubicBezTo>
                    <a:pt x="4204293" y="0"/>
                    <a:pt x="4228689" y="45720"/>
                    <a:pt x="4228689" y="101600"/>
                  </a:cubicBezTo>
                  <a:cubicBezTo>
                    <a:pt x="4228689" y="157480"/>
                    <a:pt x="4204293" y="203200"/>
                    <a:pt x="4174475" y="203200"/>
                  </a:cubicBezTo>
                  <a:cubicBezTo>
                    <a:pt x="4144657" y="203200"/>
                    <a:pt x="4120261" y="157480"/>
                    <a:pt x="4120261" y="101600"/>
                  </a:cubicBezTo>
                  <a:cubicBezTo>
                    <a:pt x="4120261" y="45720"/>
                    <a:pt x="4144657" y="0"/>
                    <a:pt x="4174475" y="0"/>
                  </a:cubicBezTo>
                  <a:close/>
                  <a:moveTo>
                    <a:pt x="4391331" y="0"/>
                  </a:moveTo>
                  <a:cubicBezTo>
                    <a:pt x="4421148" y="0"/>
                    <a:pt x="4445545" y="45720"/>
                    <a:pt x="4445545" y="101600"/>
                  </a:cubicBezTo>
                  <a:cubicBezTo>
                    <a:pt x="4445545" y="157480"/>
                    <a:pt x="4421148" y="203200"/>
                    <a:pt x="4391331" y="203200"/>
                  </a:cubicBezTo>
                  <a:cubicBezTo>
                    <a:pt x="4361513" y="203200"/>
                    <a:pt x="4337117" y="157480"/>
                    <a:pt x="4337117" y="101600"/>
                  </a:cubicBezTo>
                  <a:cubicBezTo>
                    <a:pt x="4337117" y="45720"/>
                    <a:pt x="4361513" y="0"/>
                    <a:pt x="4391331" y="0"/>
                  </a:cubicBezTo>
                  <a:close/>
                </a:path>
              </a:pathLst>
            </a:custGeom>
            <a:solidFill>
              <a:srgbClr val="A7232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5763920" y="5853205"/>
            <a:ext cx="396528" cy="396528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084239" y="5853205"/>
            <a:ext cx="396528" cy="396528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949008" y="1028700"/>
            <a:ext cx="15063519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FEATURE SCALING - WHY IS IT IMPORTANT?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3253303" y="3677831"/>
            <a:ext cx="2510617" cy="681324"/>
            <a:chOff x="0" y="0"/>
            <a:chExt cx="9194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44646" y="304800"/>
              <a:ext cx="2294576" cy="203200"/>
            </a:xfrm>
            <a:custGeom>
              <a:avLst/>
              <a:gdLst/>
              <a:ahLst/>
              <a:cxnLst/>
              <a:rect r="r" b="b" t="t" l="l"/>
              <a:pathLst>
                <a:path h="203200" w="2294576">
                  <a:moveTo>
                    <a:pt x="27983" y="0"/>
                  </a:moveTo>
                  <a:cubicBezTo>
                    <a:pt x="43374" y="0"/>
                    <a:pt x="55966" y="45720"/>
                    <a:pt x="55966" y="101600"/>
                  </a:cubicBezTo>
                  <a:cubicBezTo>
                    <a:pt x="55966" y="157480"/>
                    <a:pt x="43374" y="203200"/>
                    <a:pt x="27983" y="203200"/>
                  </a:cubicBezTo>
                  <a:cubicBezTo>
                    <a:pt x="12593" y="203200"/>
                    <a:pt x="0" y="157480"/>
                    <a:pt x="0" y="101600"/>
                  </a:cubicBezTo>
                  <a:cubicBezTo>
                    <a:pt x="0" y="45720"/>
                    <a:pt x="12593" y="0"/>
                    <a:pt x="27983" y="0"/>
                  </a:cubicBezTo>
                  <a:close/>
                  <a:moveTo>
                    <a:pt x="139914" y="0"/>
                  </a:moveTo>
                  <a:cubicBezTo>
                    <a:pt x="155304" y="0"/>
                    <a:pt x="167896" y="45720"/>
                    <a:pt x="167896" y="101600"/>
                  </a:cubicBezTo>
                  <a:cubicBezTo>
                    <a:pt x="167896" y="157480"/>
                    <a:pt x="155304" y="203200"/>
                    <a:pt x="139914" y="203200"/>
                  </a:cubicBezTo>
                  <a:cubicBezTo>
                    <a:pt x="124523" y="203200"/>
                    <a:pt x="111931" y="157480"/>
                    <a:pt x="111931" y="101600"/>
                  </a:cubicBezTo>
                  <a:cubicBezTo>
                    <a:pt x="111931" y="45720"/>
                    <a:pt x="124523" y="0"/>
                    <a:pt x="139914" y="0"/>
                  </a:cubicBezTo>
                  <a:close/>
                  <a:moveTo>
                    <a:pt x="251844" y="0"/>
                  </a:moveTo>
                  <a:cubicBezTo>
                    <a:pt x="267235" y="0"/>
                    <a:pt x="279827" y="45720"/>
                    <a:pt x="279827" y="101600"/>
                  </a:cubicBezTo>
                  <a:cubicBezTo>
                    <a:pt x="279827" y="157480"/>
                    <a:pt x="267235" y="203200"/>
                    <a:pt x="251844" y="203200"/>
                  </a:cubicBezTo>
                  <a:cubicBezTo>
                    <a:pt x="236454" y="203200"/>
                    <a:pt x="223861" y="157480"/>
                    <a:pt x="223861" y="101600"/>
                  </a:cubicBezTo>
                  <a:cubicBezTo>
                    <a:pt x="223861" y="45720"/>
                    <a:pt x="236454" y="0"/>
                    <a:pt x="251844" y="0"/>
                  </a:cubicBezTo>
                  <a:close/>
                  <a:moveTo>
                    <a:pt x="363775" y="0"/>
                  </a:moveTo>
                  <a:cubicBezTo>
                    <a:pt x="379165" y="0"/>
                    <a:pt x="391757" y="45720"/>
                    <a:pt x="391757" y="101600"/>
                  </a:cubicBezTo>
                  <a:cubicBezTo>
                    <a:pt x="391757" y="157480"/>
                    <a:pt x="379165" y="203200"/>
                    <a:pt x="363775" y="203200"/>
                  </a:cubicBezTo>
                  <a:cubicBezTo>
                    <a:pt x="348384" y="203200"/>
                    <a:pt x="335792" y="157480"/>
                    <a:pt x="335792" y="101600"/>
                  </a:cubicBezTo>
                  <a:cubicBezTo>
                    <a:pt x="335792" y="45720"/>
                    <a:pt x="348384" y="0"/>
                    <a:pt x="363775" y="0"/>
                  </a:cubicBezTo>
                  <a:close/>
                  <a:moveTo>
                    <a:pt x="475705" y="0"/>
                  </a:moveTo>
                  <a:cubicBezTo>
                    <a:pt x="491096" y="0"/>
                    <a:pt x="503688" y="45720"/>
                    <a:pt x="503688" y="101600"/>
                  </a:cubicBezTo>
                  <a:cubicBezTo>
                    <a:pt x="503688" y="157480"/>
                    <a:pt x="491096" y="203200"/>
                    <a:pt x="475705" y="203200"/>
                  </a:cubicBezTo>
                  <a:cubicBezTo>
                    <a:pt x="460315" y="203200"/>
                    <a:pt x="447723" y="157480"/>
                    <a:pt x="447723" y="101600"/>
                  </a:cubicBezTo>
                  <a:cubicBezTo>
                    <a:pt x="447723" y="45720"/>
                    <a:pt x="460315" y="0"/>
                    <a:pt x="475705" y="0"/>
                  </a:cubicBezTo>
                  <a:close/>
                  <a:moveTo>
                    <a:pt x="587636" y="0"/>
                  </a:moveTo>
                  <a:cubicBezTo>
                    <a:pt x="603026" y="0"/>
                    <a:pt x="615618" y="45720"/>
                    <a:pt x="615618" y="101600"/>
                  </a:cubicBezTo>
                  <a:cubicBezTo>
                    <a:pt x="615618" y="157480"/>
                    <a:pt x="603026" y="203200"/>
                    <a:pt x="587636" y="203200"/>
                  </a:cubicBezTo>
                  <a:cubicBezTo>
                    <a:pt x="572245" y="203200"/>
                    <a:pt x="559653" y="157480"/>
                    <a:pt x="559653" y="101600"/>
                  </a:cubicBezTo>
                  <a:cubicBezTo>
                    <a:pt x="559653" y="45720"/>
                    <a:pt x="572245" y="0"/>
                    <a:pt x="587636" y="0"/>
                  </a:cubicBezTo>
                  <a:close/>
                  <a:moveTo>
                    <a:pt x="699566" y="0"/>
                  </a:moveTo>
                  <a:cubicBezTo>
                    <a:pt x="714957" y="0"/>
                    <a:pt x="727549" y="45720"/>
                    <a:pt x="727549" y="101600"/>
                  </a:cubicBezTo>
                  <a:cubicBezTo>
                    <a:pt x="727549" y="157480"/>
                    <a:pt x="714957" y="203200"/>
                    <a:pt x="699566" y="203200"/>
                  </a:cubicBezTo>
                  <a:cubicBezTo>
                    <a:pt x="684176" y="203200"/>
                    <a:pt x="671584" y="157480"/>
                    <a:pt x="671584" y="101600"/>
                  </a:cubicBezTo>
                  <a:cubicBezTo>
                    <a:pt x="671584" y="45720"/>
                    <a:pt x="684176" y="0"/>
                    <a:pt x="699566" y="0"/>
                  </a:cubicBezTo>
                  <a:close/>
                  <a:moveTo>
                    <a:pt x="811497" y="0"/>
                  </a:moveTo>
                  <a:cubicBezTo>
                    <a:pt x="826887" y="0"/>
                    <a:pt x="839479" y="45720"/>
                    <a:pt x="839479" y="101600"/>
                  </a:cubicBezTo>
                  <a:cubicBezTo>
                    <a:pt x="839479" y="157480"/>
                    <a:pt x="826887" y="203200"/>
                    <a:pt x="811497" y="203200"/>
                  </a:cubicBezTo>
                  <a:cubicBezTo>
                    <a:pt x="796106" y="203200"/>
                    <a:pt x="783514" y="157480"/>
                    <a:pt x="783514" y="101600"/>
                  </a:cubicBezTo>
                  <a:cubicBezTo>
                    <a:pt x="783514" y="45720"/>
                    <a:pt x="796106" y="0"/>
                    <a:pt x="811497" y="0"/>
                  </a:cubicBezTo>
                  <a:close/>
                  <a:moveTo>
                    <a:pt x="923427" y="0"/>
                  </a:moveTo>
                  <a:cubicBezTo>
                    <a:pt x="938818" y="0"/>
                    <a:pt x="951410" y="45720"/>
                    <a:pt x="951410" y="101600"/>
                  </a:cubicBezTo>
                  <a:cubicBezTo>
                    <a:pt x="951410" y="157480"/>
                    <a:pt x="938818" y="203200"/>
                    <a:pt x="923427" y="203200"/>
                  </a:cubicBezTo>
                  <a:cubicBezTo>
                    <a:pt x="908037" y="203200"/>
                    <a:pt x="895445" y="157480"/>
                    <a:pt x="895445" y="101600"/>
                  </a:cubicBezTo>
                  <a:cubicBezTo>
                    <a:pt x="895445" y="45720"/>
                    <a:pt x="908037" y="0"/>
                    <a:pt x="923427" y="0"/>
                  </a:cubicBezTo>
                  <a:close/>
                  <a:moveTo>
                    <a:pt x="1035358" y="0"/>
                  </a:moveTo>
                  <a:cubicBezTo>
                    <a:pt x="1050748" y="0"/>
                    <a:pt x="1063341" y="45720"/>
                    <a:pt x="1063341" y="101600"/>
                  </a:cubicBezTo>
                  <a:cubicBezTo>
                    <a:pt x="1063341" y="157480"/>
                    <a:pt x="1050748" y="203200"/>
                    <a:pt x="1035358" y="203200"/>
                  </a:cubicBezTo>
                  <a:cubicBezTo>
                    <a:pt x="1019968" y="203200"/>
                    <a:pt x="1007375" y="157480"/>
                    <a:pt x="1007375" y="101600"/>
                  </a:cubicBezTo>
                  <a:cubicBezTo>
                    <a:pt x="1007375" y="45720"/>
                    <a:pt x="1019968" y="0"/>
                    <a:pt x="1035358" y="0"/>
                  </a:cubicBezTo>
                  <a:close/>
                  <a:moveTo>
                    <a:pt x="1147289" y="0"/>
                  </a:moveTo>
                  <a:cubicBezTo>
                    <a:pt x="1162679" y="0"/>
                    <a:pt x="1175271" y="45720"/>
                    <a:pt x="1175271" y="101600"/>
                  </a:cubicBezTo>
                  <a:cubicBezTo>
                    <a:pt x="1175271" y="157480"/>
                    <a:pt x="1162679" y="203200"/>
                    <a:pt x="1147289" y="203200"/>
                  </a:cubicBezTo>
                  <a:cubicBezTo>
                    <a:pt x="1131898" y="203200"/>
                    <a:pt x="1119306" y="157480"/>
                    <a:pt x="1119306" y="101600"/>
                  </a:cubicBezTo>
                  <a:cubicBezTo>
                    <a:pt x="1119306" y="45720"/>
                    <a:pt x="1131898" y="0"/>
                    <a:pt x="1147289" y="0"/>
                  </a:cubicBezTo>
                  <a:close/>
                  <a:moveTo>
                    <a:pt x="1259219" y="0"/>
                  </a:moveTo>
                  <a:cubicBezTo>
                    <a:pt x="1274610" y="0"/>
                    <a:pt x="1287202" y="45720"/>
                    <a:pt x="1287202" y="101600"/>
                  </a:cubicBezTo>
                  <a:cubicBezTo>
                    <a:pt x="1287202" y="157480"/>
                    <a:pt x="1274610" y="203200"/>
                    <a:pt x="1259219" y="203200"/>
                  </a:cubicBezTo>
                  <a:cubicBezTo>
                    <a:pt x="1243829" y="203200"/>
                    <a:pt x="1231236" y="157480"/>
                    <a:pt x="1231236" y="101600"/>
                  </a:cubicBezTo>
                  <a:cubicBezTo>
                    <a:pt x="1231236" y="45720"/>
                    <a:pt x="1243829" y="0"/>
                    <a:pt x="1259219" y="0"/>
                  </a:cubicBezTo>
                  <a:close/>
                  <a:moveTo>
                    <a:pt x="1371150" y="0"/>
                  </a:moveTo>
                  <a:cubicBezTo>
                    <a:pt x="1386540" y="0"/>
                    <a:pt x="1399132" y="45720"/>
                    <a:pt x="1399132" y="101600"/>
                  </a:cubicBezTo>
                  <a:cubicBezTo>
                    <a:pt x="1399132" y="157480"/>
                    <a:pt x="1386540" y="203200"/>
                    <a:pt x="1371150" y="203200"/>
                  </a:cubicBezTo>
                  <a:cubicBezTo>
                    <a:pt x="1355759" y="203200"/>
                    <a:pt x="1343167" y="157480"/>
                    <a:pt x="1343167" y="101600"/>
                  </a:cubicBezTo>
                  <a:cubicBezTo>
                    <a:pt x="1343167" y="45720"/>
                    <a:pt x="1355759" y="0"/>
                    <a:pt x="1371150" y="0"/>
                  </a:cubicBezTo>
                  <a:close/>
                  <a:moveTo>
                    <a:pt x="1483080" y="0"/>
                  </a:moveTo>
                  <a:cubicBezTo>
                    <a:pt x="1498470" y="0"/>
                    <a:pt x="1511063" y="45720"/>
                    <a:pt x="1511063" y="101600"/>
                  </a:cubicBezTo>
                  <a:cubicBezTo>
                    <a:pt x="1511063" y="157480"/>
                    <a:pt x="1498470" y="203200"/>
                    <a:pt x="1483080" y="203200"/>
                  </a:cubicBezTo>
                  <a:cubicBezTo>
                    <a:pt x="1467690" y="203200"/>
                    <a:pt x="1455098" y="157480"/>
                    <a:pt x="1455098" y="101600"/>
                  </a:cubicBezTo>
                  <a:cubicBezTo>
                    <a:pt x="1455098" y="45720"/>
                    <a:pt x="1467690" y="0"/>
                    <a:pt x="1483080" y="0"/>
                  </a:cubicBezTo>
                  <a:close/>
                  <a:moveTo>
                    <a:pt x="1595011" y="0"/>
                  </a:moveTo>
                  <a:cubicBezTo>
                    <a:pt x="1610401" y="0"/>
                    <a:pt x="1622993" y="45720"/>
                    <a:pt x="1622993" y="101600"/>
                  </a:cubicBezTo>
                  <a:cubicBezTo>
                    <a:pt x="1622993" y="157480"/>
                    <a:pt x="1610401" y="203200"/>
                    <a:pt x="1595011" y="203200"/>
                  </a:cubicBezTo>
                  <a:cubicBezTo>
                    <a:pt x="1579620" y="203200"/>
                    <a:pt x="1567028" y="157480"/>
                    <a:pt x="1567028" y="101600"/>
                  </a:cubicBezTo>
                  <a:cubicBezTo>
                    <a:pt x="1567028" y="45720"/>
                    <a:pt x="1579620" y="0"/>
                    <a:pt x="1595011" y="0"/>
                  </a:cubicBezTo>
                  <a:close/>
                  <a:moveTo>
                    <a:pt x="1706941" y="0"/>
                  </a:moveTo>
                  <a:cubicBezTo>
                    <a:pt x="1722332" y="0"/>
                    <a:pt x="1734924" y="45720"/>
                    <a:pt x="1734924" y="101600"/>
                  </a:cubicBezTo>
                  <a:cubicBezTo>
                    <a:pt x="1734924" y="157480"/>
                    <a:pt x="1722332" y="203200"/>
                    <a:pt x="1706941" y="203200"/>
                  </a:cubicBezTo>
                  <a:cubicBezTo>
                    <a:pt x="1691551" y="203200"/>
                    <a:pt x="1678958" y="157480"/>
                    <a:pt x="1678958" y="101600"/>
                  </a:cubicBezTo>
                  <a:cubicBezTo>
                    <a:pt x="1678958" y="45720"/>
                    <a:pt x="1691551" y="0"/>
                    <a:pt x="1706941" y="0"/>
                  </a:cubicBezTo>
                  <a:close/>
                  <a:moveTo>
                    <a:pt x="1818872" y="0"/>
                  </a:moveTo>
                  <a:cubicBezTo>
                    <a:pt x="1834262" y="0"/>
                    <a:pt x="1846854" y="45720"/>
                    <a:pt x="1846854" y="101600"/>
                  </a:cubicBezTo>
                  <a:cubicBezTo>
                    <a:pt x="1846854" y="157480"/>
                    <a:pt x="1834262" y="203200"/>
                    <a:pt x="1818872" y="203200"/>
                  </a:cubicBezTo>
                  <a:cubicBezTo>
                    <a:pt x="1803481" y="203200"/>
                    <a:pt x="1790889" y="157480"/>
                    <a:pt x="1790889" y="101600"/>
                  </a:cubicBezTo>
                  <a:cubicBezTo>
                    <a:pt x="1790889" y="45720"/>
                    <a:pt x="1803481" y="0"/>
                    <a:pt x="1818872" y="0"/>
                  </a:cubicBezTo>
                  <a:close/>
                  <a:moveTo>
                    <a:pt x="1930802" y="0"/>
                  </a:moveTo>
                  <a:cubicBezTo>
                    <a:pt x="1946193" y="0"/>
                    <a:pt x="1958785" y="45720"/>
                    <a:pt x="1958785" y="101600"/>
                  </a:cubicBezTo>
                  <a:cubicBezTo>
                    <a:pt x="1958785" y="157480"/>
                    <a:pt x="1946193" y="203200"/>
                    <a:pt x="1930802" y="203200"/>
                  </a:cubicBezTo>
                  <a:cubicBezTo>
                    <a:pt x="1915412" y="203200"/>
                    <a:pt x="1902820" y="157480"/>
                    <a:pt x="1902820" y="101600"/>
                  </a:cubicBezTo>
                  <a:cubicBezTo>
                    <a:pt x="1902820" y="45720"/>
                    <a:pt x="1915412" y="0"/>
                    <a:pt x="1930802" y="0"/>
                  </a:cubicBezTo>
                  <a:close/>
                  <a:moveTo>
                    <a:pt x="2042733" y="0"/>
                  </a:moveTo>
                  <a:cubicBezTo>
                    <a:pt x="2058123" y="0"/>
                    <a:pt x="2070715" y="45720"/>
                    <a:pt x="2070715" y="101600"/>
                  </a:cubicBezTo>
                  <a:cubicBezTo>
                    <a:pt x="2070715" y="157480"/>
                    <a:pt x="2058123" y="203200"/>
                    <a:pt x="2042733" y="203200"/>
                  </a:cubicBezTo>
                  <a:cubicBezTo>
                    <a:pt x="2027342" y="203200"/>
                    <a:pt x="2014750" y="157480"/>
                    <a:pt x="2014750" y="101600"/>
                  </a:cubicBezTo>
                  <a:cubicBezTo>
                    <a:pt x="2014750" y="45720"/>
                    <a:pt x="2027342" y="0"/>
                    <a:pt x="2042733" y="0"/>
                  </a:cubicBezTo>
                  <a:close/>
                  <a:moveTo>
                    <a:pt x="2154663" y="0"/>
                  </a:moveTo>
                  <a:cubicBezTo>
                    <a:pt x="2170054" y="0"/>
                    <a:pt x="2182646" y="45720"/>
                    <a:pt x="2182646" y="101600"/>
                  </a:cubicBezTo>
                  <a:cubicBezTo>
                    <a:pt x="2182646" y="157480"/>
                    <a:pt x="2170054" y="203200"/>
                    <a:pt x="2154663" y="203200"/>
                  </a:cubicBezTo>
                  <a:cubicBezTo>
                    <a:pt x="2139273" y="203200"/>
                    <a:pt x="2126681" y="157480"/>
                    <a:pt x="2126681" y="101600"/>
                  </a:cubicBezTo>
                  <a:cubicBezTo>
                    <a:pt x="2126681" y="45720"/>
                    <a:pt x="2139273" y="0"/>
                    <a:pt x="2154663" y="0"/>
                  </a:cubicBezTo>
                  <a:close/>
                  <a:moveTo>
                    <a:pt x="2266594" y="0"/>
                  </a:moveTo>
                  <a:cubicBezTo>
                    <a:pt x="2281984" y="0"/>
                    <a:pt x="2294577" y="45720"/>
                    <a:pt x="2294577" y="101600"/>
                  </a:cubicBezTo>
                  <a:cubicBezTo>
                    <a:pt x="2294577" y="157480"/>
                    <a:pt x="2281984" y="203200"/>
                    <a:pt x="2266594" y="203200"/>
                  </a:cubicBezTo>
                  <a:cubicBezTo>
                    <a:pt x="2251203" y="203200"/>
                    <a:pt x="2238611" y="157480"/>
                    <a:pt x="2238611" y="101600"/>
                  </a:cubicBezTo>
                  <a:cubicBezTo>
                    <a:pt x="2238611" y="45720"/>
                    <a:pt x="2251203" y="0"/>
                    <a:pt x="2266594" y="0"/>
                  </a:cubicBezTo>
                  <a:close/>
                </a:path>
              </a:pathLst>
            </a:custGeom>
            <a:solidFill>
              <a:srgbClr val="A72322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2281803" y="8264469"/>
            <a:ext cx="4640637" cy="487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Year of experience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40130" y="1703070"/>
            <a:ext cx="4640637" cy="99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Weight in grams</a:t>
            </a:r>
          </a:p>
          <a:p>
            <a:pPr algn="l">
              <a:lnSpc>
                <a:spcPts val="4155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146389" y="5796055"/>
            <a:ext cx="1106914" cy="99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1000</a:t>
            </a:r>
          </a:p>
          <a:p>
            <a:pPr algn="l">
              <a:lnSpc>
                <a:spcPts val="4155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5771886" y="5674438"/>
            <a:ext cx="2510617" cy="681324"/>
            <a:chOff x="0" y="0"/>
            <a:chExt cx="9194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444646" y="304800"/>
              <a:ext cx="2294576" cy="203200"/>
            </a:xfrm>
            <a:custGeom>
              <a:avLst/>
              <a:gdLst/>
              <a:ahLst/>
              <a:cxnLst/>
              <a:rect r="r" b="b" t="t" l="l"/>
              <a:pathLst>
                <a:path h="203200" w="2294576">
                  <a:moveTo>
                    <a:pt x="27983" y="0"/>
                  </a:moveTo>
                  <a:cubicBezTo>
                    <a:pt x="43374" y="0"/>
                    <a:pt x="55966" y="45720"/>
                    <a:pt x="55966" y="101600"/>
                  </a:cubicBezTo>
                  <a:cubicBezTo>
                    <a:pt x="55966" y="157480"/>
                    <a:pt x="43374" y="203200"/>
                    <a:pt x="27983" y="203200"/>
                  </a:cubicBezTo>
                  <a:cubicBezTo>
                    <a:pt x="12593" y="203200"/>
                    <a:pt x="0" y="157480"/>
                    <a:pt x="0" y="101600"/>
                  </a:cubicBezTo>
                  <a:cubicBezTo>
                    <a:pt x="0" y="45720"/>
                    <a:pt x="12593" y="0"/>
                    <a:pt x="27983" y="0"/>
                  </a:cubicBezTo>
                  <a:close/>
                  <a:moveTo>
                    <a:pt x="139914" y="0"/>
                  </a:moveTo>
                  <a:cubicBezTo>
                    <a:pt x="155304" y="0"/>
                    <a:pt x="167896" y="45720"/>
                    <a:pt x="167896" y="101600"/>
                  </a:cubicBezTo>
                  <a:cubicBezTo>
                    <a:pt x="167896" y="157480"/>
                    <a:pt x="155304" y="203200"/>
                    <a:pt x="139914" y="203200"/>
                  </a:cubicBezTo>
                  <a:cubicBezTo>
                    <a:pt x="124523" y="203200"/>
                    <a:pt x="111931" y="157480"/>
                    <a:pt x="111931" y="101600"/>
                  </a:cubicBezTo>
                  <a:cubicBezTo>
                    <a:pt x="111931" y="45720"/>
                    <a:pt x="124523" y="0"/>
                    <a:pt x="139914" y="0"/>
                  </a:cubicBezTo>
                  <a:close/>
                  <a:moveTo>
                    <a:pt x="251844" y="0"/>
                  </a:moveTo>
                  <a:cubicBezTo>
                    <a:pt x="267235" y="0"/>
                    <a:pt x="279827" y="45720"/>
                    <a:pt x="279827" y="101600"/>
                  </a:cubicBezTo>
                  <a:cubicBezTo>
                    <a:pt x="279827" y="157480"/>
                    <a:pt x="267235" y="203200"/>
                    <a:pt x="251844" y="203200"/>
                  </a:cubicBezTo>
                  <a:cubicBezTo>
                    <a:pt x="236454" y="203200"/>
                    <a:pt x="223861" y="157480"/>
                    <a:pt x="223861" y="101600"/>
                  </a:cubicBezTo>
                  <a:cubicBezTo>
                    <a:pt x="223861" y="45720"/>
                    <a:pt x="236454" y="0"/>
                    <a:pt x="251844" y="0"/>
                  </a:cubicBezTo>
                  <a:close/>
                  <a:moveTo>
                    <a:pt x="363775" y="0"/>
                  </a:moveTo>
                  <a:cubicBezTo>
                    <a:pt x="379165" y="0"/>
                    <a:pt x="391757" y="45720"/>
                    <a:pt x="391757" y="101600"/>
                  </a:cubicBezTo>
                  <a:cubicBezTo>
                    <a:pt x="391757" y="157480"/>
                    <a:pt x="379165" y="203200"/>
                    <a:pt x="363775" y="203200"/>
                  </a:cubicBezTo>
                  <a:cubicBezTo>
                    <a:pt x="348384" y="203200"/>
                    <a:pt x="335792" y="157480"/>
                    <a:pt x="335792" y="101600"/>
                  </a:cubicBezTo>
                  <a:cubicBezTo>
                    <a:pt x="335792" y="45720"/>
                    <a:pt x="348384" y="0"/>
                    <a:pt x="363775" y="0"/>
                  </a:cubicBezTo>
                  <a:close/>
                  <a:moveTo>
                    <a:pt x="475705" y="0"/>
                  </a:moveTo>
                  <a:cubicBezTo>
                    <a:pt x="491096" y="0"/>
                    <a:pt x="503688" y="45720"/>
                    <a:pt x="503688" y="101600"/>
                  </a:cubicBezTo>
                  <a:cubicBezTo>
                    <a:pt x="503688" y="157480"/>
                    <a:pt x="491096" y="203200"/>
                    <a:pt x="475705" y="203200"/>
                  </a:cubicBezTo>
                  <a:cubicBezTo>
                    <a:pt x="460315" y="203200"/>
                    <a:pt x="447723" y="157480"/>
                    <a:pt x="447723" y="101600"/>
                  </a:cubicBezTo>
                  <a:cubicBezTo>
                    <a:pt x="447723" y="45720"/>
                    <a:pt x="460315" y="0"/>
                    <a:pt x="475705" y="0"/>
                  </a:cubicBezTo>
                  <a:close/>
                  <a:moveTo>
                    <a:pt x="587636" y="0"/>
                  </a:moveTo>
                  <a:cubicBezTo>
                    <a:pt x="603026" y="0"/>
                    <a:pt x="615618" y="45720"/>
                    <a:pt x="615618" y="101600"/>
                  </a:cubicBezTo>
                  <a:cubicBezTo>
                    <a:pt x="615618" y="157480"/>
                    <a:pt x="603026" y="203200"/>
                    <a:pt x="587636" y="203200"/>
                  </a:cubicBezTo>
                  <a:cubicBezTo>
                    <a:pt x="572245" y="203200"/>
                    <a:pt x="559653" y="157480"/>
                    <a:pt x="559653" y="101600"/>
                  </a:cubicBezTo>
                  <a:cubicBezTo>
                    <a:pt x="559653" y="45720"/>
                    <a:pt x="572245" y="0"/>
                    <a:pt x="587636" y="0"/>
                  </a:cubicBezTo>
                  <a:close/>
                  <a:moveTo>
                    <a:pt x="699566" y="0"/>
                  </a:moveTo>
                  <a:cubicBezTo>
                    <a:pt x="714957" y="0"/>
                    <a:pt x="727549" y="45720"/>
                    <a:pt x="727549" y="101600"/>
                  </a:cubicBezTo>
                  <a:cubicBezTo>
                    <a:pt x="727549" y="157480"/>
                    <a:pt x="714957" y="203200"/>
                    <a:pt x="699566" y="203200"/>
                  </a:cubicBezTo>
                  <a:cubicBezTo>
                    <a:pt x="684176" y="203200"/>
                    <a:pt x="671584" y="157480"/>
                    <a:pt x="671584" y="101600"/>
                  </a:cubicBezTo>
                  <a:cubicBezTo>
                    <a:pt x="671584" y="45720"/>
                    <a:pt x="684176" y="0"/>
                    <a:pt x="699566" y="0"/>
                  </a:cubicBezTo>
                  <a:close/>
                  <a:moveTo>
                    <a:pt x="811497" y="0"/>
                  </a:moveTo>
                  <a:cubicBezTo>
                    <a:pt x="826887" y="0"/>
                    <a:pt x="839479" y="45720"/>
                    <a:pt x="839479" y="101600"/>
                  </a:cubicBezTo>
                  <a:cubicBezTo>
                    <a:pt x="839479" y="157480"/>
                    <a:pt x="826887" y="203200"/>
                    <a:pt x="811497" y="203200"/>
                  </a:cubicBezTo>
                  <a:cubicBezTo>
                    <a:pt x="796106" y="203200"/>
                    <a:pt x="783514" y="157480"/>
                    <a:pt x="783514" y="101600"/>
                  </a:cubicBezTo>
                  <a:cubicBezTo>
                    <a:pt x="783514" y="45720"/>
                    <a:pt x="796106" y="0"/>
                    <a:pt x="811497" y="0"/>
                  </a:cubicBezTo>
                  <a:close/>
                  <a:moveTo>
                    <a:pt x="923427" y="0"/>
                  </a:moveTo>
                  <a:cubicBezTo>
                    <a:pt x="938818" y="0"/>
                    <a:pt x="951410" y="45720"/>
                    <a:pt x="951410" y="101600"/>
                  </a:cubicBezTo>
                  <a:cubicBezTo>
                    <a:pt x="951410" y="157480"/>
                    <a:pt x="938818" y="203200"/>
                    <a:pt x="923427" y="203200"/>
                  </a:cubicBezTo>
                  <a:cubicBezTo>
                    <a:pt x="908037" y="203200"/>
                    <a:pt x="895445" y="157480"/>
                    <a:pt x="895445" y="101600"/>
                  </a:cubicBezTo>
                  <a:cubicBezTo>
                    <a:pt x="895445" y="45720"/>
                    <a:pt x="908037" y="0"/>
                    <a:pt x="923427" y="0"/>
                  </a:cubicBezTo>
                  <a:close/>
                  <a:moveTo>
                    <a:pt x="1035358" y="0"/>
                  </a:moveTo>
                  <a:cubicBezTo>
                    <a:pt x="1050748" y="0"/>
                    <a:pt x="1063341" y="45720"/>
                    <a:pt x="1063341" y="101600"/>
                  </a:cubicBezTo>
                  <a:cubicBezTo>
                    <a:pt x="1063341" y="157480"/>
                    <a:pt x="1050748" y="203200"/>
                    <a:pt x="1035358" y="203200"/>
                  </a:cubicBezTo>
                  <a:cubicBezTo>
                    <a:pt x="1019968" y="203200"/>
                    <a:pt x="1007375" y="157480"/>
                    <a:pt x="1007375" y="101600"/>
                  </a:cubicBezTo>
                  <a:cubicBezTo>
                    <a:pt x="1007375" y="45720"/>
                    <a:pt x="1019968" y="0"/>
                    <a:pt x="1035358" y="0"/>
                  </a:cubicBezTo>
                  <a:close/>
                  <a:moveTo>
                    <a:pt x="1147289" y="0"/>
                  </a:moveTo>
                  <a:cubicBezTo>
                    <a:pt x="1162679" y="0"/>
                    <a:pt x="1175271" y="45720"/>
                    <a:pt x="1175271" y="101600"/>
                  </a:cubicBezTo>
                  <a:cubicBezTo>
                    <a:pt x="1175271" y="157480"/>
                    <a:pt x="1162679" y="203200"/>
                    <a:pt x="1147289" y="203200"/>
                  </a:cubicBezTo>
                  <a:cubicBezTo>
                    <a:pt x="1131898" y="203200"/>
                    <a:pt x="1119306" y="157480"/>
                    <a:pt x="1119306" y="101600"/>
                  </a:cubicBezTo>
                  <a:cubicBezTo>
                    <a:pt x="1119306" y="45720"/>
                    <a:pt x="1131898" y="0"/>
                    <a:pt x="1147289" y="0"/>
                  </a:cubicBezTo>
                  <a:close/>
                  <a:moveTo>
                    <a:pt x="1259219" y="0"/>
                  </a:moveTo>
                  <a:cubicBezTo>
                    <a:pt x="1274610" y="0"/>
                    <a:pt x="1287202" y="45720"/>
                    <a:pt x="1287202" y="101600"/>
                  </a:cubicBezTo>
                  <a:cubicBezTo>
                    <a:pt x="1287202" y="157480"/>
                    <a:pt x="1274610" y="203200"/>
                    <a:pt x="1259219" y="203200"/>
                  </a:cubicBezTo>
                  <a:cubicBezTo>
                    <a:pt x="1243829" y="203200"/>
                    <a:pt x="1231236" y="157480"/>
                    <a:pt x="1231236" y="101600"/>
                  </a:cubicBezTo>
                  <a:cubicBezTo>
                    <a:pt x="1231236" y="45720"/>
                    <a:pt x="1243829" y="0"/>
                    <a:pt x="1259219" y="0"/>
                  </a:cubicBezTo>
                  <a:close/>
                  <a:moveTo>
                    <a:pt x="1371150" y="0"/>
                  </a:moveTo>
                  <a:cubicBezTo>
                    <a:pt x="1386540" y="0"/>
                    <a:pt x="1399132" y="45720"/>
                    <a:pt x="1399132" y="101600"/>
                  </a:cubicBezTo>
                  <a:cubicBezTo>
                    <a:pt x="1399132" y="157480"/>
                    <a:pt x="1386540" y="203200"/>
                    <a:pt x="1371150" y="203200"/>
                  </a:cubicBezTo>
                  <a:cubicBezTo>
                    <a:pt x="1355759" y="203200"/>
                    <a:pt x="1343167" y="157480"/>
                    <a:pt x="1343167" y="101600"/>
                  </a:cubicBezTo>
                  <a:cubicBezTo>
                    <a:pt x="1343167" y="45720"/>
                    <a:pt x="1355759" y="0"/>
                    <a:pt x="1371150" y="0"/>
                  </a:cubicBezTo>
                  <a:close/>
                  <a:moveTo>
                    <a:pt x="1483080" y="0"/>
                  </a:moveTo>
                  <a:cubicBezTo>
                    <a:pt x="1498470" y="0"/>
                    <a:pt x="1511063" y="45720"/>
                    <a:pt x="1511063" y="101600"/>
                  </a:cubicBezTo>
                  <a:cubicBezTo>
                    <a:pt x="1511063" y="157480"/>
                    <a:pt x="1498470" y="203200"/>
                    <a:pt x="1483080" y="203200"/>
                  </a:cubicBezTo>
                  <a:cubicBezTo>
                    <a:pt x="1467690" y="203200"/>
                    <a:pt x="1455098" y="157480"/>
                    <a:pt x="1455098" y="101600"/>
                  </a:cubicBezTo>
                  <a:cubicBezTo>
                    <a:pt x="1455098" y="45720"/>
                    <a:pt x="1467690" y="0"/>
                    <a:pt x="1483080" y="0"/>
                  </a:cubicBezTo>
                  <a:close/>
                  <a:moveTo>
                    <a:pt x="1595011" y="0"/>
                  </a:moveTo>
                  <a:cubicBezTo>
                    <a:pt x="1610401" y="0"/>
                    <a:pt x="1622993" y="45720"/>
                    <a:pt x="1622993" y="101600"/>
                  </a:cubicBezTo>
                  <a:cubicBezTo>
                    <a:pt x="1622993" y="157480"/>
                    <a:pt x="1610401" y="203200"/>
                    <a:pt x="1595011" y="203200"/>
                  </a:cubicBezTo>
                  <a:cubicBezTo>
                    <a:pt x="1579620" y="203200"/>
                    <a:pt x="1567028" y="157480"/>
                    <a:pt x="1567028" y="101600"/>
                  </a:cubicBezTo>
                  <a:cubicBezTo>
                    <a:pt x="1567028" y="45720"/>
                    <a:pt x="1579620" y="0"/>
                    <a:pt x="1595011" y="0"/>
                  </a:cubicBezTo>
                  <a:close/>
                  <a:moveTo>
                    <a:pt x="1706941" y="0"/>
                  </a:moveTo>
                  <a:cubicBezTo>
                    <a:pt x="1722332" y="0"/>
                    <a:pt x="1734924" y="45720"/>
                    <a:pt x="1734924" y="101600"/>
                  </a:cubicBezTo>
                  <a:cubicBezTo>
                    <a:pt x="1734924" y="157480"/>
                    <a:pt x="1722332" y="203200"/>
                    <a:pt x="1706941" y="203200"/>
                  </a:cubicBezTo>
                  <a:cubicBezTo>
                    <a:pt x="1691551" y="203200"/>
                    <a:pt x="1678958" y="157480"/>
                    <a:pt x="1678958" y="101600"/>
                  </a:cubicBezTo>
                  <a:cubicBezTo>
                    <a:pt x="1678958" y="45720"/>
                    <a:pt x="1691551" y="0"/>
                    <a:pt x="1706941" y="0"/>
                  </a:cubicBezTo>
                  <a:close/>
                  <a:moveTo>
                    <a:pt x="1818872" y="0"/>
                  </a:moveTo>
                  <a:cubicBezTo>
                    <a:pt x="1834262" y="0"/>
                    <a:pt x="1846854" y="45720"/>
                    <a:pt x="1846854" y="101600"/>
                  </a:cubicBezTo>
                  <a:cubicBezTo>
                    <a:pt x="1846854" y="157480"/>
                    <a:pt x="1834262" y="203200"/>
                    <a:pt x="1818872" y="203200"/>
                  </a:cubicBezTo>
                  <a:cubicBezTo>
                    <a:pt x="1803481" y="203200"/>
                    <a:pt x="1790889" y="157480"/>
                    <a:pt x="1790889" y="101600"/>
                  </a:cubicBezTo>
                  <a:cubicBezTo>
                    <a:pt x="1790889" y="45720"/>
                    <a:pt x="1803481" y="0"/>
                    <a:pt x="1818872" y="0"/>
                  </a:cubicBezTo>
                  <a:close/>
                  <a:moveTo>
                    <a:pt x="1930802" y="0"/>
                  </a:moveTo>
                  <a:cubicBezTo>
                    <a:pt x="1946193" y="0"/>
                    <a:pt x="1958785" y="45720"/>
                    <a:pt x="1958785" y="101600"/>
                  </a:cubicBezTo>
                  <a:cubicBezTo>
                    <a:pt x="1958785" y="157480"/>
                    <a:pt x="1946193" y="203200"/>
                    <a:pt x="1930802" y="203200"/>
                  </a:cubicBezTo>
                  <a:cubicBezTo>
                    <a:pt x="1915412" y="203200"/>
                    <a:pt x="1902820" y="157480"/>
                    <a:pt x="1902820" y="101600"/>
                  </a:cubicBezTo>
                  <a:cubicBezTo>
                    <a:pt x="1902820" y="45720"/>
                    <a:pt x="1915412" y="0"/>
                    <a:pt x="1930802" y="0"/>
                  </a:cubicBezTo>
                  <a:close/>
                  <a:moveTo>
                    <a:pt x="2042733" y="0"/>
                  </a:moveTo>
                  <a:cubicBezTo>
                    <a:pt x="2058123" y="0"/>
                    <a:pt x="2070715" y="45720"/>
                    <a:pt x="2070715" y="101600"/>
                  </a:cubicBezTo>
                  <a:cubicBezTo>
                    <a:pt x="2070715" y="157480"/>
                    <a:pt x="2058123" y="203200"/>
                    <a:pt x="2042733" y="203200"/>
                  </a:cubicBezTo>
                  <a:cubicBezTo>
                    <a:pt x="2027342" y="203200"/>
                    <a:pt x="2014750" y="157480"/>
                    <a:pt x="2014750" y="101600"/>
                  </a:cubicBezTo>
                  <a:cubicBezTo>
                    <a:pt x="2014750" y="45720"/>
                    <a:pt x="2027342" y="0"/>
                    <a:pt x="2042733" y="0"/>
                  </a:cubicBezTo>
                  <a:close/>
                  <a:moveTo>
                    <a:pt x="2154663" y="0"/>
                  </a:moveTo>
                  <a:cubicBezTo>
                    <a:pt x="2170054" y="0"/>
                    <a:pt x="2182646" y="45720"/>
                    <a:pt x="2182646" y="101600"/>
                  </a:cubicBezTo>
                  <a:cubicBezTo>
                    <a:pt x="2182646" y="157480"/>
                    <a:pt x="2170054" y="203200"/>
                    <a:pt x="2154663" y="203200"/>
                  </a:cubicBezTo>
                  <a:cubicBezTo>
                    <a:pt x="2139273" y="203200"/>
                    <a:pt x="2126681" y="157480"/>
                    <a:pt x="2126681" y="101600"/>
                  </a:cubicBezTo>
                  <a:cubicBezTo>
                    <a:pt x="2126681" y="45720"/>
                    <a:pt x="2139273" y="0"/>
                    <a:pt x="2154663" y="0"/>
                  </a:cubicBezTo>
                  <a:close/>
                  <a:moveTo>
                    <a:pt x="2266594" y="0"/>
                  </a:moveTo>
                  <a:cubicBezTo>
                    <a:pt x="2281984" y="0"/>
                    <a:pt x="2294577" y="45720"/>
                    <a:pt x="2294577" y="101600"/>
                  </a:cubicBezTo>
                  <a:cubicBezTo>
                    <a:pt x="2294577" y="157480"/>
                    <a:pt x="2281984" y="203200"/>
                    <a:pt x="2266594" y="203200"/>
                  </a:cubicBezTo>
                  <a:cubicBezTo>
                    <a:pt x="2251203" y="203200"/>
                    <a:pt x="2238611" y="157480"/>
                    <a:pt x="2238611" y="101600"/>
                  </a:cubicBezTo>
                  <a:cubicBezTo>
                    <a:pt x="2238611" y="45720"/>
                    <a:pt x="2251203" y="0"/>
                    <a:pt x="2266594" y="0"/>
                  </a:cubicBezTo>
                  <a:close/>
                </a:path>
              </a:pathLst>
            </a:custGeom>
            <a:solidFill>
              <a:srgbClr val="A72322"/>
            </a:solidFill>
          </p:spPr>
        </p:sp>
      </p:grpSp>
      <p:grpSp>
        <p:nvGrpSpPr>
          <p:cNvPr name="Group 25" id="25"/>
          <p:cNvGrpSpPr/>
          <p:nvPr/>
        </p:nvGrpSpPr>
        <p:grpSpPr>
          <a:xfrm rot="-5400000">
            <a:off x="7027194" y="6940972"/>
            <a:ext cx="2510617" cy="681324"/>
            <a:chOff x="0" y="0"/>
            <a:chExt cx="9194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444646" y="304800"/>
              <a:ext cx="2294576" cy="203200"/>
            </a:xfrm>
            <a:custGeom>
              <a:avLst/>
              <a:gdLst/>
              <a:ahLst/>
              <a:cxnLst/>
              <a:rect r="r" b="b" t="t" l="l"/>
              <a:pathLst>
                <a:path h="203200" w="2294576">
                  <a:moveTo>
                    <a:pt x="27983" y="0"/>
                  </a:moveTo>
                  <a:cubicBezTo>
                    <a:pt x="43374" y="0"/>
                    <a:pt x="55966" y="45720"/>
                    <a:pt x="55966" y="101600"/>
                  </a:cubicBezTo>
                  <a:cubicBezTo>
                    <a:pt x="55966" y="157480"/>
                    <a:pt x="43374" y="203200"/>
                    <a:pt x="27983" y="203200"/>
                  </a:cubicBezTo>
                  <a:cubicBezTo>
                    <a:pt x="12593" y="203200"/>
                    <a:pt x="0" y="157480"/>
                    <a:pt x="0" y="101600"/>
                  </a:cubicBezTo>
                  <a:cubicBezTo>
                    <a:pt x="0" y="45720"/>
                    <a:pt x="12593" y="0"/>
                    <a:pt x="27983" y="0"/>
                  </a:cubicBezTo>
                  <a:close/>
                  <a:moveTo>
                    <a:pt x="139914" y="0"/>
                  </a:moveTo>
                  <a:cubicBezTo>
                    <a:pt x="155304" y="0"/>
                    <a:pt x="167896" y="45720"/>
                    <a:pt x="167896" y="101600"/>
                  </a:cubicBezTo>
                  <a:cubicBezTo>
                    <a:pt x="167896" y="157480"/>
                    <a:pt x="155304" y="203200"/>
                    <a:pt x="139914" y="203200"/>
                  </a:cubicBezTo>
                  <a:cubicBezTo>
                    <a:pt x="124523" y="203200"/>
                    <a:pt x="111931" y="157480"/>
                    <a:pt x="111931" y="101600"/>
                  </a:cubicBezTo>
                  <a:cubicBezTo>
                    <a:pt x="111931" y="45720"/>
                    <a:pt x="124523" y="0"/>
                    <a:pt x="139914" y="0"/>
                  </a:cubicBezTo>
                  <a:close/>
                  <a:moveTo>
                    <a:pt x="251844" y="0"/>
                  </a:moveTo>
                  <a:cubicBezTo>
                    <a:pt x="267235" y="0"/>
                    <a:pt x="279827" y="45720"/>
                    <a:pt x="279827" y="101600"/>
                  </a:cubicBezTo>
                  <a:cubicBezTo>
                    <a:pt x="279827" y="157480"/>
                    <a:pt x="267235" y="203200"/>
                    <a:pt x="251844" y="203200"/>
                  </a:cubicBezTo>
                  <a:cubicBezTo>
                    <a:pt x="236454" y="203200"/>
                    <a:pt x="223861" y="157480"/>
                    <a:pt x="223861" y="101600"/>
                  </a:cubicBezTo>
                  <a:cubicBezTo>
                    <a:pt x="223861" y="45720"/>
                    <a:pt x="236454" y="0"/>
                    <a:pt x="251844" y="0"/>
                  </a:cubicBezTo>
                  <a:close/>
                  <a:moveTo>
                    <a:pt x="363775" y="0"/>
                  </a:moveTo>
                  <a:cubicBezTo>
                    <a:pt x="379165" y="0"/>
                    <a:pt x="391757" y="45720"/>
                    <a:pt x="391757" y="101600"/>
                  </a:cubicBezTo>
                  <a:cubicBezTo>
                    <a:pt x="391757" y="157480"/>
                    <a:pt x="379165" y="203200"/>
                    <a:pt x="363775" y="203200"/>
                  </a:cubicBezTo>
                  <a:cubicBezTo>
                    <a:pt x="348384" y="203200"/>
                    <a:pt x="335792" y="157480"/>
                    <a:pt x="335792" y="101600"/>
                  </a:cubicBezTo>
                  <a:cubicBezTo>
                    <a:pt x="335792" y="45720"/>
                    <a:pt x="348384" y="0"/>
                    <a:pt x="363775" y="0"/>
                  </a:cubicBezTo>
                  <a:close/>
                  <a:moveTo>
                    <a:pt x="475705" y="0"/>
                  </a:moveTo>
                  <a:cubicBezTo>
                    <a:pt x="491096" y="0"/>
                    <a:pt x="503688" y="45720"/>
                    <a:pt x="503688" y="101600"/>
                  </a:cubicBezTo>
                  <a:cubicBezTo>
                    <a:pt x="503688" y="157480"/>
                    <a:pt x="491096" y="203200"/>
                    <a:pt x="475705" y="203200"/>
                  </a:cubicBezTo>
                  <a:cubicBezTo>
                    <a:pt x="460315" y="203200"/>
                    <a:pt x="447723" y="157480"/>
                    <a:pt x="447723" y="101600"/>
                  </a:cubicBezTo>
                  <a:cubicBezTo>
                    <a:pt x="447723" y="45720"/>
                    <a:pt x="460315" y="0"/>
                    <a:pt x="475705" y="0"/>
                  </a:cubicBezTo>
                  <a:close/>
                  <a:moveTo>
                    <a:pt x="587636" y="0"/>
                  </a:moveTo>
                  <a:cubicBezTo>
                    <a:pt x="603026" y="0"/>
                    <a:pt x="615618" y="45720"/>
                    <a:pt x="615618" y="101600"/>
                  </a:cubicBezTo>
                  <a:cubicBezTo>
                    <a:pt x="615618" y="157480"/>
                    <a:pt x="603026" y="203200"/>
                    <a:pt x="587636" y="203200"/>
                  </a:cubicBezTo>
                  <a:cubicBezTo>
                    <a:pt x="572245" y="203200"/>
                    <a:pt x="559653" y="157480"/>
                    <a:pt x="559653" y="101600"/>
                  </a:cubicBezTo>
                  <a:cubicBezTo>
                    <a:pt x="559653" y="45720"/>
                    <a:pt x="572245" y="0"/>
                    <a:pt x="587636" y="0"/>
                  </a:cubicBezTo>
                  <a:close/>
                  <a:moveTo>
                    <a:pt x="699566" y="0"/>
                  </a:moveTo>
                  <a:cubicBezTo>
                    <a:pt x="714957" y="0"/>
                    <a:pt x="727549" y="45720"/>
                    <a:pt x="727549" y="101600"/>
                  </a:cubicBezTo>
                  <a:cubicBezTo>
                    <a:pt x="727549" y="157480"/>
                    <a:pt x="714957" y="203200"/>
                    <a:pt x="699566" y="203200"/>
                  </a:cubicBezTo>
                  <a:cubicBezTo>
                    <a:pt x="684176" y="203200"/>
                    <a:pt x="671584" y="157480"/>
                    <a:pt x="671584" y="101600"/>
                  </a:cubicBezTo>
                  <a:cubicBezTo>
                    <a:pt x="671584" y="45720"/>
                    <a:pt x="684176" y="0"/>
                    <a:pt x="699566" y="0"/>
                  </a:cubicBezTo>
                  <a:close/>
                  <a:moveTo>
                    <a:pt x="811497" y="0"/>
                  </a:moveTo>
                  <a:cubicBezTo>
                    <a:pt x="826887" y="0"/>
                    <a:pt x="839479" y="45720"/>
                    <a:pt x="839479" y="101600"/>
                  </a:cubicBezTo>
                  <a:cubicBezTo>
                    <a:pt x="839479" y="157480"/>
                    <a:pt x="826887" y="203200"/>
                    <a:pt x="811497" y="203200"/>
                  </a:cubicBezTo>
                  <a:cubicBezTo>
                    <a:pt x="796106" y="203200"/>
                    <a:pt x="783514" y="157480"/>
                    <a:pt x="783514" y="101600"/>
                  </a:cubicBezTo>
                  <a:cubicBezTo>
                    <a:pt x="783514" y="45720"/>
                    <a:pt x="796106" y="0"/>
                    <a:pt x="811497" y="0"/>
                  </a:cubicBezTo>
                  <a:close/>
                  <a:moveTo>
                    <a:pt x="923427" y="0"/>
                  </a:moveTo>
                  <a:cubicBezTo>
                    <a:pt x="938818" y="0"/>
                    <a:pt x="951410" y="45720"/>
                    <a:pt x="951410" y="101600"/>
                  </a:cubicBezTo>
                  <a:cubicBezTo>
                    <a:pt x="951410" y="157480"/>
                    <a:pt x="938818" y="203200"/>
                    <a:pt x="923427" y="203200"/>
                  </a:cubicBezTo>
                  <a:cubicBezTo>
                    <a:pt x="908037" y="203200"/>
                    <a:pt x="895445" y="157480"/>
                    <a:pt x="895445" y="101600"/>
                  </a:cubicBezTo>
                  <a:cubicBezTo>
                    <a:pt x="895445" y="45720"/>
                    <a:pt x="908037" y="0"/>
                    <a:pt x="923427" y="0"/>
                  </a:cubicBezTo>
                  <a:close/>
                  <a:moveTo>
                    <a:pt x="1035358" y="0"/>
                  </a:moveTo>
                  <a:cubicBezTo>
                    <a:pt x="1050748" y="0"/>
                    <a:pt x="1063341" y="45720"/>
                    <a:pt x="1063341" y="101600"/>
                  </a:cubicBezTo>
                  <a:cubicBezTo>
                    <a:pt x="1063341" y="157480"/>
                    <a:pt x="1050748" y="203200"/>
                    <a:pt x="1035358" y="203200"/>
                  </a:cubicBezTo>
                  <a:cubicBezTo>
                    <a:pt x="1019968" y="203200"/>
                    <a:pt x="1007375" y="157480"/>
                    <a:pt x="1007375" y="101600"/>
                  </a:cubicBezTo>
                  <a:cubicBezTo>
                    <a:pt x="1007375" y="45720"/>
                    <a:pt x="1019968" y="0"/>
                    <a:pt x="1035358" y="0"/>
                  </a:cubicBezTo>
                  <a:close/>
                  <a:moveTo>
                    <a:pt x="1147289" y="0"/>
                  </a:moveTo>
                  <a:cubicBezTo>
                    <a:pt x="1162679" y="0"/>
                    <a:pt x="1175271" y="45720"/>
                    <a:pt x="1175271" y="101600"/>
                  </a:cubicBezTo>
                  <a:cubicBezTo>
                    <a:pt x="1175271" y="157480"/>
                    <a:pt x="1162679" y="203200"/>
                    <a:pt x="1147289" y="203200"/>
                  </a:cubicBezTo>
                  <a:cubicBezTo>
                    <a:pt x="1131898" y="203200"/>
                    <a:pt x="1119306" y="157480"/>
                    <a:pt x="1119306" y="101600"/>
                  </a:cubicBezTo>
                  <a:cubicBezTo>
                    <a:pt x="1119306" y="45720"/>
                    <a:pt x="1131898" y="0"/>
                    <a:pt x="1147289" y="0"/>
                  </a:cubicBezTo>
                  <a:close/>
                  <a:moveTo>
                    <a:pt x="1259219" y="0"/>
                  </a:moveTo>
                  <a:cubicBezTo>
                    <a:pt x="1274610" y="0"/>
                    <a:pt x="1287202" y="45720"/>
                    <a:pt x="1287202" y="101600"/>
                  </a:cubicBezTo>
                  <a:cubicBezTo>
                    <a:pt x="1287202" y="157480"/>
                    <a:pt x="1274610" y="203200"/>
                    <a:pt x="1259219" y="203200"/>
                  </a:cubicBezTo>
                  <a:cubicBezTo>
                    <a:pt x="1243829" y="203200"/>
                    <a:pt x="1231236" y="157480"/>
                    <a:pt x="1231236" y="101600"/>
                  </a:cubicBezTo>
                  <a:cubicBezTo>
                    <a:pt x="1231236" y="45720"/>
                    <a:pt x="1243829" y="0"/>
                    <a:pt x="1259219" y="0"/>
                  </a:cubicBezTo>
                  <a:close/>
                  <a:moveTo>
                    <a:pt x="1371150" y="0"/>
                  </a:moveTo>
                  <a:cubicBezTo>
                    <a:pt x="1386540" y="0"/>
                    <a:pt x="1399132" y="45720"/>
                    <a:pt x="1399132" y="101600"/>
                  </a:cubicBezTo>
                  <a:cubicBezTo>
                    <a:pt x="1399132" y="157480"/>
                    <a:pt x="1386540" y="203200"/>
                    <a:pt x="1371150" y="203200"/>
                  </a:cubicBezTo>
                  <a:cubicBezTo>
                    <a:pt x="1355759" y="203200"/>
                    <a:pt x="1343167" y="157480"/>
                    <a:pt x="1343167" y="101600"/>
                  </a:cubicBezTo>
                  <a:cubicBezTo>
                    <a:pt x="1343167" y="45720"/>
                    <a:pt x="1355759" y="0"/>
                    <a:pt x="1371150" y="0"/>
                  </a:cubicBezTo>
                  <a:close/>
                  <a:moveTo>
                    <a:pt x="1483080" y="0"/>
                  </a:moveTo>
                  <a:cubicBezTo>
                    <a:pt x="1498470" y="0"/>
                    <a:pt x="1511063" y="45720"/>
                    <a:pt x="1511063" y="101600"/>
                  </a:cubicBezTo>
                  <a:cubicBezTo>
                    <a:pt x="1511063" y="157480"/>
                    <a:pt x="1498470" y="203200"/>
                    <a:pt x="1483080" y="203200"/>
                  </a:cubicBezTo>
                  <a:cubicBezTo>
                    <a:pt x="1467690" y="203200"/>
                    <a:pt x="1455098" y="157480"/>
                    <a:pt x="1455098" y="101600"/>
                  </a:cubicBezTo>
                  <a:cubicBezTo>
                    <a:pt x="1455098" y="45720"/>
                    <a:pt x="1467690" y="0"/>
                    <a:pt x="1483080" y="0"/>
                  </a:cubicBezTo>
                  <a:close/>
                  <a:moveTo>
                    <a:pt x="1595011" y="0"/>
                  </a:moveTo>
                  <a:cubicBezTo>
                    <a:pt x="1610401" y="0"/>
                    <a:pt x="1622993" y="45720"/>
                    <a:pt x="1622993" y="101600"/>
                  </a:cubicBezTo>
                  <a:cubicBezTo>
                    <a:pt x="1622993" y="157480"/>
                    <a:pt x="1610401" y="203200"/>
                    <a:pt x="1595011" y="203200"/>
                  </a:cubicBezTo>
                  <a:cubicBezTo>
                    <a:pt x="1579620" y="203200"/>
                    <a:pt x="1567028" y="157480"/>
                    <a:pt x="1567028" y="101600"/>
                  </a:cubicBezTo>
                  <a:cubicBezTo>
                    <a:pt x="1567028" y="45720"/>
                    <a:pt x="1579620" y="0"/>
                    <a:pt x="1595011" y="0"/>
                  </a:cubicBezTo>
                  <a:close/>
                  <a:moveTo>
                    <a:pt x="1706941" y="0"/>
                  </a:moveTo>
                  <a:cubicBezTo>
                    <a:pt x="1722332" y="0"/>
                    <a:pt x="1734924" y="45720"/>
                    <a:pt x="1734924" y="101600"/>
                  </a:cubicBezTo>
                  <a:cubicBezTo>
                    <a:pt x="1734924" y="157480"/>
                    <a:pt x="1722332" y="203200"/>
                    <a:pt x="1706941" y="203200"/>
                  </a:cubicBezTo>
                  <a:cubicBezTo>
                    <a:pt x="1691551" y="203200"/>
                    <a:pt x="1678958" y="157480"/>
                    <a:pt x="1678958" y="101600"/>
                  </a:cubicBezTo>
                  <a:cubicBezTo>
                    <a:pt x="1678958" y="45720"/>
                    <a:pt x="1691551" y="0"/>
                    <a:pt x="1706941" y="0"/>
                  </a:cubicBezTo>
                  <a:close/>
                  <a:moveTo>
                    <a:pt x="1818872" y="0"/>
                  </a:moveTo>
                  <a:cubicBezTo>
                    <a:pt x="1834262" y="0"/>
                    <a:pt x="1846854" y="45720"/>
                    <a:pt x="1846854" y="101600"/>
                  </a:cubicBezTo>
                  <a:cubicBezTo>
                    <a:pt x="1846854" y="157480"/>
                    <a:pt x="1834262" y="203200"/>
                    <a:pt x="1818872" y="203200"/>
                  </a:cubicBezTo>
                  <a:cubicBezTo>
                    <a:pt x="1803481" y="203200"/>
                    <a:pt x="1790889" y="157480"/>
                    <a:pt x="1790889" y="101600"/>
                  </a:cubicBezTo>
                  <a:cubicBezTo>
                    <a:pt x="1790889" y="45720"/>
                    <a:pt x="1803481" y="0"/>
                    <a:pt x="1818872" y="0"/>
                  </a:cubicBezTo>
                  <a:close/>
                  <a:moveTo>
                    <a:pt x="1930802" y="0"/>
                  </a:moveTo>
                  <a:cubicBezTo>
                    <a:pt x="1946193" y="0"/>
                    <a:pt x="1958785" y="45720"/>
                    <a:pt x="1958785" y="101600"/>
                  </a:cubicBezTo>
                  <a:cubicBezTo>
                    <a:pt x="1958785" y="157480"/>
                    <a:pt x="1946193" y="203200"/>
                    <a:pt x="1930802" y="203200"/>
                  </a:cubicBezTo>
                  <a:cubicBezTo>
                    <a:pt x="1915412" y="203200"/>
                    <a:pt x="1902820" y="157480"/>
                    <a:pt x="1902820" y="101600"/>
                  </a:cubicBezTo>
                  <a:cubicBezTo>
                    <a:pt x="1902820" y="45720"/>
                    <a:pt x="1915412" y="0"/>
                    <a:pt x="1930802" y="0"/>
                  </a:cubicBezTo>
                  <a:close/>
                  <a:moveTo>
                    <a:pt x="2042733" y="0"/>
                  </a:moveTo>
                  <a:cubicBezTo>
                    <a:pt x="2058123" y="0"/>
                    <a:pt x="2070715" y="45720"/>
                    <a:pt x="2070715" y="101600"/>
                  </a:cubicBezTo>
                  <a:cubicBezTo>
                    <a:pt x="2070715" y="157480"/>
                    <a:pt x="2058123" y="203200"/>
                    <a:pt x="2042733" y="203200"/>
                  </a:cubicBezTo>
                  <a:cubicBezTo>
                    <a:pt x="2027342" y="203200"/>
                    <a:pt x="2014750" y="157480"/>
                    <a:pt x="2014750" y="101600"/>
                  </a:cubicBezTo>
                  <a:cubicBezTo>
                    <a:pt x="2014750" y="45720"/>
                    <a:pt x="2027342" y="0"/>
                    <a:pt x="2042733" y="0"/>
                  </a:cubicBezTo>
                  <a:close/>
                  <a:moveTo>
                    <a:pt x="2154663" y="0"/>
                  </a:moveTo>
                  <a:cubicBezTo>
                    <a:pt x="2170054" y="0"/>
                    <a:pt x="2182646" y="45720"/>
                    <a:pt x="2182646" y="101600"/>
                  </a:cubicBezTo>
                  <a:cubicBezTo>
                    <a:pt x="2182646" y="157480"/>
                    <a:pt x="2170054" y="203200"/>
                    <a:pt x="2154663" y="203200"/>
                  </a:cubicBezTo>
                  <a:cubicBezTo>
                    <a:pt x="2139273" y="203200"/>
                    <a:pt x="2126681" y="157480"/>
                    <a:pt x="2126681" y="101600"/>
                  </a:cubicBezTo>
                  <a:cubicBezTo>
                    <a:pt x="2126681" y="45720"/>
                    <a:pt x="2139273" y="0"/>
                    <a:pt x="2154663" y="0"/>
                  </a:cubicBezTo>
                  <a:close/>
                  <a:moveTo>
                    <a:pt x="2266594" y="0"/>
                  </a:moveTo>
                  <a:cubicBezTo>
                    <a:pt x="2281984" y="0"/>
                    <a:pt x="2294577" y="45720"/>
                    <a:pt x="2294577" y="101600"/>
                  </a:cubicBezTo>
                  <a:cubicBezTo>
                    <a:pt x="2294577" y="157480"/>
                    <a:pt x="2281984" y="203200"/>
                    <a:pt x="2266594" y="203200"/>
                  </a:cubicBezTo>
                  <a:cubicBezTo>
                    <a:pt x="2251203" y="203200"/>
                    <a:pt x="2238611" y="157480"/>
                    <a:pt x="2238611" y="101600"/>
                  </a:cubicBezTo>
                  <a:cubicBezTo>
                    <a:pt x="2238611" y="45720"/>
                    <a:pt x="2251203" y="0"/>
                    <a:pt x="2266594" y="0"/>
                  </a:cubicBezTo>
                  <a:close/>
                </a:path>
              </a:pathLst>
            </a:custGeom>
            <a:solidFill>
              <a:srgbClr val="A72322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3261268" y="5710807"/>
            <a:ext cx="2510617" cy="681324"/>
            <a:chOff x="0" y="0"/>
            <a:chExt cx="9194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444646" y="304800"/>
              <a:ext cx="2294576" cy="203200"/>
            </a:xfrm>
            <a:custGeom>
              <a:avLst/>
              <a:gdLst/>
              <a:ahLst/>
              <a:cxnLst/>
              <a:rect r="r" b="b" t="t" l="l"/>
              <a:pathLst>
                <a:path h="203200" w="2294576">
                  <a:moveTo>
                    <a:pt x="27983" y="0"/>
                  </a:moveTo>
                  <a:cubicBezTo>
                    <a:pt x="43374" y="0"/>
                    <a:pt x="55966" y="45720"/>
                    <a:pt x="55966" y="101600"/>
                  </a:cubicBezTo>
                  <a:cubicBezTo>
                    <a:pt x="55966" y="157480"/>
                    <a:pt x="43374" y="203200"/>
                    <a:pt x="27983" y="203200"/>
                  </a:cubicBezTo>
                  <a:cubicBezTo>
                    <a:pt x="12593" y="203200"/>
                    <a:pt x="0" y="157480"/>
                    <a:pt x="0" y="101600"/>
                  </a:cubicBezTo>
                  <a:cubicBezTo>
                    <a:pt x="0" y="45720"/>
                    <a:pt x="12593" y="0"/>
                    <a:pt x="27983" y="0"/>
                  </a:cubicBezTo>
                  <a:close/>
                  <a:moveTo>
                    <a:pt x="139914" y="0"/>
                  </a:moveTo>
                  <a:cubicBezTo>
                    <a:pt x="155304" y="0"/>
                    <a:pt x="167896" y="45720"/>
                    <a:pt x="167896" y="101600"/>
                  </a:cubicBezTo>
                  <a:cubicBezTo>
                    <a:pt x="167896" y="157480"/>
                    <a:pt x="155304" y="203200"/>
                    <a:pt x="139914" y="203200"/>
                  </a:cubicBezTo>
                  <a:cubicBezTo>
                    <a:pt x="124523" y="203200"/>
                    <a:pt x="111931" y="157480"/>
                    <a:pt x="111931" y="101600"/>
                  </a:cubicBezTo>
                  <a:cubicBezTo>
                    <a:pt x="111931" y="45720"/>
                    <a:pt x="124523" y="0"/>
                    <a:pt x="139914" y="0"/>
                  </a:cubicBezTo>
                  <a:close/>
                  <a:moveTo>
                    <a:pt x="251844" y="0"/>
                  </a:moveTo>
                  <a:cubicBezTo>
                    <a:pt x="267235" y="0"/>
                    <a:pt x="279827" y="45720"/>
                    <a:pt x="279827" y="101600"/>
                  </a:cubicBezTo>
                  <a:cubicBezTo>
                    <a:pt x="279827" y="157480"/>
                    <a:pt x="267235" y="203200"/>
                    <a:pt x="251844" y="203200"/>
                  </a:cubicBezTo>
                  <a:cubicBezTo>
                    <a:pt x="236454" y="203200"/>
                    <a:pt x="223861" y="157480"/>
                    <a:pt x="223861" y="101600"/>
                  </a:cubicBezTo>
                  <a:cubicBezTo>
                    <a:pt x="223861" y="45720"/>
                    <a:pt x="236454" y="0"/>
                    <a:pt x="251844" y="0"/>
                  </a:cubicBezTo>
                  <a:close/>
                  <a:moveTo>
                    <a:pt x="363775" y="0"/>
                  </a:moveTo>
                  <a:cubicBezTo>
                    <a:pt x="379165" y="0"/>
                    <a:pt x="391757" y="45720"/>
                    <a:pt x="391757" y="101600"/>
                  </a:cubicBezTo>
                  <a:cubicBezTo>
                    <a:pt x="391757" y="157480"/>
                    <a:pt x="379165" y="203200"/>
                    <a:pt x="363775" y="203200"/>
                  </a:cubicBezTo>
                  <a:cubicBezTo>
                    <a:pt x="348384" y="203200"/>
                    <a:pt x="335792" y="157480"/>
                    <a:pt x="335792" y="101600"/>
                  </a:cubicBezTo>
                  <a:cubicBezTo>
                    <a:pt x="335792" y="45720"/>
                    <a:pt x="348384" y="0"/>
                    <a:pt x="363775" y="0"/>
                  </a:cubicBezTo>
                  <a:close/>
                  <a:moveTo>
                    <a:pt x="475705" y="0"/>
                  </a:moveTo>
                  <a:cubicBezTo>
                    <a:pt x="491096" y="0"/>
                    <a:pt x="503688" y="45720"/>
                    <a:pt x="503688" y="101600"/>
                  </a:cubicBezTo>
                  <a:cubicBezTo>
                    <a:pt x="503688" y="157480"/>
                    <a:pt x="491096" y="203200"/>
                    <a:pt x="475705" y="203200"/>
                  </a:cubicBezTo>
                  <a:cubicBezTo>
                    <a:pt x="460315" y="203200"/>
                    <a:pt x="447723" y="157480"/>
                    <a:pt x="447723" y="101600"/>
                  </a:cubicBezTo>
                  <a:cubicBezTo>
                    <a:pt x="447723" y="45720"/>
                    <a:pt x="460315" y="0"/>
                    <a:pt x="475705" y="0"/>
                  </a:cubicBezTo>
                  <a:close/>
                  <a:moveTo>
                    <a:pt x="587636" y="0"/>
                  </a:moveTo>
                  <a:cubicBezTo>
                    <a:pt x="603026" y="0"/>
                    <a:pt x="615618" y="45720"/>
                    <a:pt x="615618" y="101600"/>
                  </a:cubicBezTo>
                  <a:cubicBezTo>
                    <a:pt x="615618" y="157480"/>
                    <a:pt x="603026" y="203200"/>
                    <a:pt x="587636" y="203200"/>
                  </a:cubicBezTo>
                  <a:cubicBezTo>
                    <a:pt x="572245" y="203200"/>
                    <a:pt x="559653" y="157480"/>
                    <a:pt x="559653" y="101600"/>
                  </a:cubicBezTo>
                  <a:cubicBezTo>
                    <a:pt x="559653" y="45720"/>
                    <a:pt x="572245" y="0"/>
                    <a:pt x="587636" y="0"/>
                  </a:cubicBezTo>
                  <a:close/>
                  <a:moveTo>
                    <a:pt x="699566" y="0"/>
                  </a:moveTo>
                  <a:cubicBezTo>
                    <a:pt x="714957" y="0"/>
                    <a:pt x="727549" y="45720"/>
                    <a:pt x="727549" y="101600"/>
                  </a:cubicBezTo>
                  <a:cubicBezTo>
                    <a:pt x="727549" y="157480"/>
                    <a:pt x="714957" y="203200"/>
                    <a:pt x="699566" y="203200"/>
                  </a:cubicBezTo>
                  <a:cubicBezTo>
                    <a:pt x="684176" y="203200"/>
                    <a:pt x="671584" y="157480"/>
                    <a:pt x="671584" y="101600"/>
                  </a:cubicBezTo>
                  <a:cubicBezTo>
                    <a:pt x="671584" y="45720"/>
                    <a:pt x="684176" y="0"/>
                    <a:pt x="699566" y="0"/>
                  </a:cubicBezTo>
                  <a:close/>
                  <a:moveTo>
                    <a:pt x="811497" y="0"/>
                  </a:moveTo>
                  <a:cubicBezTo>
                    <a:pt x="826887" y="0"/>
                    <a:pt x="839479" y="45720"/>
                    <a:pt x="839479" y="101600"/>
                  </a:cubicBezTo>
                  <a:cubicBezTo>
                    <a:pt x="839479" y="157480"/>
                    <a:pt x="826887" y="203200"/>
                    <a:pt x="811497" y="203200"/>
                  </a:cubicBezTo>
                  <a:cubicBezTo>
                    <a:pt x="796106" y="203200"/>
                    <a:pt x="783514" y="157480"/>
                    <a:pt x="783514" y="101600"/>
                  </a:cubicBezTo>
                  <a:cubicBezTo>
                    <a:pt x="783514" y="45720"/>
                    <a:pt x="796106" y="0"/>
                    <a:pt x="811497" y="0"/>
                  </a:cubicBezTo>
                  <a:close/>
                  <a:moveTo>
                    <a:pt x="923427" y="0"/>
                  </a:moveTo>
                  <a:cubicBezTo>
                    <a:pt x="938818" y="0"/>
                    <a:pt x="951410" y="45720"/>
                    <a:pt x="951410" y="101600"/>
                  </a:cubicBezTo>
                  <a:cubicBezTo>
                    <a:pt x="951410" y="157480"/>
                    <a:pt x="938818" y="203200"/>
                    <a:pt x="923427" y="203200"/>
                  </a:cubicBezTo>
                  <a:cubicBezTo>
                    <a:pt x="908037" y="203200"/>
                    <a:pt x="895445" y="157480"/>
                    <a:pt x="895445" y="101600"/>
                  </a:cubicBezTo>
                  <a:cubicBezTo>
                    <a:pt x="895445" y="45720"/>
                    <a:pt x="908037" y="0"/>
                    <a:pt x="923427" y="0"/>
                  </a:cubicBezTo>
                  <a:close/>
                  <a:moveTo>
                    <a:pt x="1035358" y="0"/>
                  </a:moveTo>
                  <a:cubicBezTo>
                    <a:pt x="1050748" y="0"/>
                    <a:pt x="1063341" y="45720"/>
                    <a:pt x="1063341" y="101600"/>
                  </a:cubicBezTo>
                  <a:cubicBezTo>
                    <a:pt x="1063341" y="157480"/>
                    <a:pt x="1050748" y="203200"/>
                    <a:pt x="1035358" y="203200"/>
                  </a:cubicBezTo>
                  <a:cubicBezTo>
                    <a:pt x="1019968" y="203200"/>
                    <a:pt x="1007375" y="157480"/>
                    <a:pt x="1007375" y="101600"/>
                  </a:cubicBezTo>
                  <a:cubicBezTo>
                    <a:pt x="1007375" y="45720"/>
                    <a:pt x="1019968" y="0"/>
                    <a:pt x="1035358" y="0"/>
                  </a:cubicBezTo>
                  <a:close/>
                  <a:moveTo>
                    <a:pt x="1147289" y="0"/>
                  </a:moveTo>
                  <a:cubicBezTo>
                    <a:pt x="1162679" y="0"/>
                    <a:pt x="1175271" y="45720"/>
                    <a:pt x="1175271" y="101600"/>
                  </a:cubicBezTo>
                  <a:cubicBezTo>
                    <a:pt x="1175271" y="157480"/>
                    <a:pt x="1162679" y="203200"/>
                    <a:pt x="1147289" y="203200"/>
                  </a:cubicBezTo>
                  <a:cubicBezTo>
                    <a:pt x="1131898" y="203200"/>
                    <a:pt x="1119306" y="157480"/>
                    <a:pt x="1119306" y="101600"/>
                  </a:cubicBezTo>
                  <a:cubicBezTo>
                    <a:pt x="1119306" y="45720"/>
                    <a:pt x="1131898" y="0"/>
                    <a:pt x="1147289" y="0"/>
                  </a:cubicBezTo>
                  <a:close/>
                  <a:moveTo>
                    <a:pt x="1259219" y="0"/>
                  </a:moveTo>
                  <a:cubicBezTo>
                    <a:pt x="1274610" y="0"/>
                    <a:pt x="1287202" y="45720"/>
                    <a:pt x="1287202" y="101600"/>
                  </a:cubicBezTo>
                  <a:cubicBezTo>
                    <a:pt x="1287202" y="157480"/>
                    <a:pt x="1274610" y="203200"/>
                    <a:pt x="1259219" y="203200"/>
                  </a:cubicBezTo>
                  <a:cubicBezTo>
                    <a:pt x="1243829" y="203200"/>
                    <a:pt x="1231236" y="157480"/>
                    <a:pt x="1231236" y="101600"/>
                  </a:cubicBezTo>
                  <a:cubicBezTo>
                    <a:pt x="1231236" y="45720"/>
                    <a:pt x="1243829" y="0"/>
                    <a:pt x="1259219" y="0"/>
                  </a:cubicBezTo>
                  <a:close/>
                  <a:moveTo>
                    <a:pt x="1371150" y="0"/>
                  </a:moveTo>
                  <a:cubicBezTo>
                    <a:pt x="1386540" y="0"/>
                    <a:pt x="1399132" y="45720"/>
                    <a:pt x="1399132" y="101600"/>
                  </a:cubicBezTo>
                  <a:cubicBezTo>
                    <a:pt x="1399132" y="157480"/>
                    <a:pt x="1386540" y="203200"/>
                    <a:pt x="1371150" y="203200"/>
                  </a:cubicBezTo>
                  <a:cubicBezTo>
                    <a:pt x="1355759" y="203200"/>
                    <a:pt x="1343167" y="157480"/>
                    <a:pt x="1343167" y="101600"/>
                  </a:cubicBezTo>
                  <a:cubicBezTo>
                    <a:pt x="1343167" y="45720"/>
                    <a:pt x="1355759" y="0"/>
                    <a:pt x="1371150" y="0"/>
                  </a:cubicBezTo>
                  <a:close/>
                  <a:moveTo>
                    <a:pt x="1483080" y="0"/>
                  </a:moveTo>
                  <a:cubicBezTo>
                    <a:pt x="1498470" y="0"/>
                    <a:pt x="1511063" y="45720"/>
                    <a:pt x="1511063" y="101600"/>
                  </a:cubicBezTo>
                  <a:cubicBezTo>
                    <a:pt x="1511063" y="157480"/>
                    <a:pt x="1498470" y="203200"/>
                    <a:pt x="1483080" y="203200"/>
                  </a:cubicBezTo>
                  <a:cubicBezTo>
                    <a:pt x="1467690" y="203200"/>
                    <a:pt x="1455098" y="157480"/>
                    <a:pt x="1455098" y="101600"/>
                  </a:cubicBezTo>
                  <a:cubicBezTo>
                    <a:pt x="1455098" y="45720"/>
                    <a:pt x="1467690" y="0"/>
                    <a:pt x="1483080" y="0"/>
                  </a:cubicBezTo>
                  <a:close/>
                  <a:moveTo>
                    <a:pt x="1595011" y="0"/>
                  </a:moveTo>
                  <a:cubicBezTo>
                    <a:pt x="1610401" y="0"/>
                    <a:pt x="1622993" y="45720"/>
                    <a:pt x="1622993" y="101600"/>
                  </a:cubicBezTo>
                  <a:cubicBezTo>
                    <a:pt x="1622993" y="157480"/>
                    <a:pt x="1610401" y="203200"/>
                    <a:pt x="1595011" y="203200"/>
                  </a:cubicBezTo>
                  <a:cubicBezTo>
                    <a:pt x="1579620" y="203200"/>
                    <a:pt x="1567028" y="157480"/>
                    <a:pt x="1567028" y="101600"/>
                  </a:cubicBezTo>
                  <a:cubicBezTo>
                    <a:pt x="1567028" y="45720"/>
                    <a:pt x="1579620" y="0"/>
                    <a:pt x="1595011" y="0"/>
                  </a:cubicBezTo>
                  <a:close/>
                  <a:moveTo>
                    <a:pt x="1706941" y="0"/>
                  </a:moveTo>
                  <a:cubicBezTo>
                    <a:pt x="1722332" y="0"/>
                    <a:pt x="1734924" y="45720"/>
                    <a:pt x="1734924" y="101600"/>
                  </a:cubicBezTo>
                  <a:cubicBezTo>
                    <a:pt x="1734924" y="157480"/>
                    <a:pt x="1722332" y="203200"/>
                    <a:pt x="1706941" y="203200"/>
                  </a:cubicBezTo>
                  <a:cubicBezTo>
                    <a:pt x="1691551" y="203200"/>
                    <a:pt x="1678958" y="157480"/>
                    <a:pt x="1678958" y="101600"/>
                  </a:cubicBezTo>
                  <a:cubicBezTo>
                    <a:pt x="1678958" y="45720"/>
                    <a:pt x="1691551" y="0"/>
                    <a:pt x="1706941" y="0"/>
                  </a:cubicBezTo>
                  <a:close/>
                  <a:moveTo>
                    <a:pt x="1818872" y="0"/>
                  </a:moveTo>
                  <a:cubicBezTo>
                    <a:pt x="1834262" y="0"/>
                    <a:pt x="1846854" y="45720"/>
                    <a:pt x="1846854" y="101600"/>
                  </a:cubicBezTo>
                  <a:cubicBezTo>
                    <a:pt x="1846854" y="157480"/>
                    <a:pt x="1834262" y="203200"/>
                    <a:pt x="1818872" y="203200"/>
                  </a:cubicBezTo>
                  <a:cubicBezTo>
                    <a:pt x="1803481" y="203200"/>
                    <a:pt x="1790889" y="157480"/>
                    <a:pt x="1790889" y="101600"/>
                  </a:cubicBezTo>
                  <a:cubicBezTo>
                    <a:pt x="1790889" y="45720"/>
                    <a:pt x="1803481" y="0"/>
                    <a:pt x="1818872" y="0"/>
                  </a:cubicBezTo>
                  <a:close/>
                  <a:moveTo>
                    <a:pt x="1930802" y="0"/>
                  </a:moveTo>
                  <a:cubicBezTo>
                    <a:pt x="1946193" y="0"/>
                    <a:pt x="1958785" y="45720"/>
                    <a:pt x="1958785" y="101600"/>
                  </a:cubicBezTo>
                  <a:cubicBezTo>
                    <a:pt x="1958785" y="157480"/>
                    <a:pt x="1946193" y="203200"/>
                    <a:pt x="1930802" y="203200"/>
                  </a:cubicBezTo>
                  <a:cubicBezTo>
                    <a:pt x="1915412" y="203200"/>
                    <a:pt x="1902820" y="157480"/>
                    <a:pt x="1902820" y="101600"/>
                  </a:cubicBezTo>
                  <a:cubicBezTo>
                    <a:pt x="1902820" y="45720"/>
                    <a:pt x="1915412" y="0"/>
                    <a:pt x="1930802" y="0"/>
                  </a:cubicBezTo>
                  <a:close/>
                  <a:moveTo>
                    <a:pt x="2042733" y="0"/>
                  </a:moveTo>
                  <a:cubicBezTo>
                    <a:pt x="2058123" y="0"/>
                    <a:pt x="2070715" y="45720"/>
                    <a:pt x="2070715" y="101600"/>
                  </a:cubicBezTo>
                  <a:cubicBezTo>
                    <a:pt x="2070715" y="157480"/>
                    <a:pt x="2058123" y="203200"/>
                    <a:pt x="2042733" y="203200"/>
                  </a:cubicBezTo>
                  <a:cubicBezTo>
                    <a:pt x="2027342" y="203200"/>
                    <a:pt x="2014750" y="157480"/>
                    <a:pt x="2014750" y="101600"/>
                  </a:cubicBezTo>
                  <a:cubicBezTo>
                    <a:pt x="2014750" y="45720"/>
                    <a:pt x="2027342" y="0"/>
                    <a:pt x="2042733" y="0"/>
                  </a:cubicBezTo>
                  <a:close/>
                  <a:moveTo>
                    <a:pt x="2154663" y="0"/>
                  </a:moveTo>
                  <a:cubicBezTo>
                    <a:pt x="2170054" y="0"/>
                    <a:pt x="2182646" y="45720"/>
                    <a:pt x="2182646" y="101600"/>
                  </a:cubicBezTo>
                  <a:cubicBezTo>
                    <a:pt x="2182646" y="157480"/>
                    <a:pt x="2170054" y="203200"/>
                    <a:pt x="2154663" y="203200"/>
                  </a:cubicBezTo>
                  <a:cubicBezTo>
                    <a:pt x="2139273" y="203200"/>
                    <a:pt x="2126681" y="157480"/>
                    <a:pt x="2126681" y="101600"/>
                  </a:cubicBezTo>
                  <a:cubicBezTo>
                    <a:pt x="2126681" y="45720"/>
                    <a:pt x="2139273" y="0"/>
                    <a:pt x="2154663" y="0"/>
                  </a:cubicBezTo>
                  <a:close/>
                  <a:moveTo>
                    <a:pt x="2266594" y="0"/>
                  </a:moveTo>
                  <a:cubicBezTo>
                    <a:pt x="2281984" y="0"/>
                    <a:pt x="2294577" y="45720"/>
                    <a:pt x="2294577" y="101600"/>
                  </a:cubicBezTo>
                  <a:cubicBezTo>
                    <a:pt x="2294577" y="157480"/>
                    <a:pt x="2281984" y="203200"/>
                    <a:pt x="2266594" y="203200"/>
                  </a:cubicBezTo>
                  <a:cubicBezTo>
                    <a:pt x="2251203" y="203200"/>
                    <a:pt x="2238611" y="157480"/>
                    <a:pt x="2238611" y="101600"/>
                  </a:cubicBezTo>
                  <a:cubicBezTo>
                    <a:pt x="2238611" y="45720"/>
                    <a:pt x="2251203" y="0"/>
                    <a:pt x="2266594" y="0"/>
                  </a:cubicBezTo>
                  <a:close/>
                </a:path>
              </a:pathLst>
            </a:custGeom>
            <a:solidFill>
              <a:srgbClr val="A72322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2146389" y="3720902"/>
            <a:ext cx="1106914" cy="487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1200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771886" y="8621052"/>
            <a:ext cx="530961" cy="99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5</a:t>
            </a:r>
          </a:p>
          <a:p>
            <a:pPr algn="l">
              <a:lnSpc>
                <a:spcPts val="4155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8092204" y="8621052"/>
            <a:ext cx="1051796" cy="487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10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822199" y="2859291"/>
            <a:ext cx="4640637" cy="1499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Which point is closer from a KNN perspective?</a:t>
            </a:r>
          </a:p>
          <a:p>
            <a:pPr algn="l">
              <a:lnSpc>
                <a:spcPts val="415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933" y="9614883"/>
            <a:ext cx="18796165" cy="907256"/>
            <a:chOff x="0" y="0"/>
            <a:chExt cx="25061553" cy="1209675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80404" y="7969648"/>
            <a:ext cx="8751189" cy="992252"/>
            <a:chOff x="0" y="0"/>
            <a:chExt cx="3785870" cy="4292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-5080"/>
              <a:ext cx="3785870" cy="434340"/>
            </a:xfrm>
            <a:custGeom>
              <a:avLst/>
              <a:gdLst/>
              <a:ahLst/>
              <a:cxnLst/>
              <a:rect r="r" b="b" t="t" l="l"/>
              <a:pathLst>
                <a:path h="434340" w="3785870">
                  <a:moveTo>
                    <a:pt x="3768090" y="187960"/>
                  </a:moveTo>
                  <a:lnTo>
                    <a:pt x="3506470" y="11430"/>
                  </a:lnTo>
                  <a:cubicBezTo>
                    <a:pt x="3488690" y="0"/>
                    <a:pt x="3465830" y="3810"/>
                    <a:pt x="3453130" y="21590"/>
                  </a:cubicBezTo>
                  <a:cubicBezTo>
                    <a:pt x="3441700" y="39370"/>
                    <a:pt x="3445510" y="62230"/>
                    <a:pt x="3463290" y="74930"/>
                  </a:cubicBezTo>
                  <a:lnTo>
                    <a:pt x="362204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3622040" y="257810"/>
                  </a:lnTo>
                  <a:lnTo>
                    <a:pt x="3463290" y="364490"/>
                  </a:lnTo>
                  <a:cubicBezTo>
                    <a:pt x="3445510" y="375920"/>
                    <a:pt x="3441700" y="400050"/>
                    <a:pt x="3453130" y="417830"/>
                  </a:cubicBezTo>
                  <a:cubicBezTo>
                    <a:pt x="3460750" y="429260"/>
                    <a:pt x="3472180" y="434340"/>
                    <a:pt x="3484880" y="434340"/>
                  </a:cubicBezTo>
                  <a:cubicBezTo>
                    <a:pt x="3492500" y="434340"/>
                    <a:pt x="3500120" y="431800"/>
                    <a:pt x="3506470" y="427990"/>
                  </a:cubicBezTo>
                  <a:lnTo>
                    <a:pt x="3769360" y="251460"/>
                  </a:lnTo>
                  <a:cubicBezTo>
                    <a:pt x="3779520" y="243840"/>
                    <a:pt x="3785870" y="232410"/>
                    <a:pt x="3785870" y="219710"/>
                  </a:cubicBezTo>
                  <a:cubicBezTo>
                    <a:pt x="3785870" y="207010"/>
                    <a:pt x="3779520" y="195580"/>
                    <a:pt x="3768090" y="18796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82525" y="5071769"/>
            <a:ext cx="6788009" cy="992252"/>
            <a:chOff x="0" y="0"/>
            <a:chExt cx="2936575" cy="4292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-5080"/>
              <a:ext cx="2936575" cy="434340"/>
            </a:xfrm>
            <a:custGeom>
              <a:avLst/>
              <a:gdLst/>
              <a:ahLst/>
              <a:cxnLst/>
              <a:rect r="r" b="b" t="t" l="l"/>
              <a:pathLst>
                <a:path h="434340" w="2936575">
                  <a:moveTo>
                    <a:pt x="2918795" y="187960"/>
                  </a:moveTo>
                  <a:lnTo>
                    <a:pt x="2657175" y="11430"/>
                  </a:lnTo>
                  <a:cubicBezTo>
                    <a:pt x="2639395" y="0"/>
                    <a:pt x="2616535" y="3810"/>
                    <a:pt x="2603835" y="21590"/>
                  </a:cubicBezTo>
                  <a:cubicBezTo>
                    <a:pt x="2592405" y="39370"/>
                    <a:pt x="2596215" y="62230"/>
                    <a:pt x="2613995" y="74930"/>
                  </a:cubicBezTo>
                  <a:lnTo>
                    <a:pt x="277274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772745" y="257810"/>
                  </a:lnTo>
                  <a:lnTo>
                    <a:pt x="2613995" y="364490"/>
                  </a:lnTo>
                  <a:cubicBezTo>
                    <a:pt x="2596215" y="375920"/>
                    <a:pt x="2592405" y="400050"/>
                    <a:pt x="2603835" y="417830"/>
                  </a:cubicBezTo>
                  <a:cubicBezTo>
                    <a:pt x="2611455" y="429260"/>
                    <a:pt x="2622885" y="434340"/>
                    <a:pt x="2635585" y="434340"/>
                  </a:cubicBezTo>
                  <a:cubicBezTo>
                    <a:pt x="2643205" y="434340"/>
                    <a:pt x="2650825" y="431800"/>
                    <a:pt x="2657175" y="427990"/>
                  </a:cubicBezTo>
                  <a:lnTo>
                    <a:pt x="2920065" y="251460"/>
                  </a:lnTo>
                  <a:cubicBezTo>
                    <a:pt x="2930225" y="243840"/>
                    <a:pt x="2936575" y="232410"/>
                    <a:pt x="2936575" y="219710"/>
                  </a:cubicBezTo>
                  <a:cubicBezTo>
                    <a:pt x="2936575" y="207010"/>
                    <a:pt x="2930225" y="195580"/>
                    <a:pt x="2918795" y="18796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763920" y="3778052"/>
            <a:ext cx="396528" cy="396528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5400000">
            <a:off x="3781003" y="6015100"/>
            <a:ext cx="4362362" cy="681324"/>
            <a:chOff x="0" y="0"/>
            <a:chExt cx="9194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49119" y="304800"/>
              <a:ext cx="4445544" cy="203200"/>
            </a:xfrm>
            <a:custGeom>
              <a:avLst/>
              <a:gdLst/>
              <a:ahLst/>
              <a:cxnLst/>
              <a:rect r="r" b="b" t="t" l="l"/>
              <a:pathLst>
                <a:path h="203200" w="4445544">
                  <a:moveTo>
                    <a:pt x="54214" y="0"/>
                  </a:moveTo>
                  <a:cubicBezTo>
                    <a:pt x="84032" y="0"/>
                    <a:pt x="108428" y="45720"/>
                    <a:pt x="108428" y="101600"/>
                  </a:cubicBezTo>
                  <a:cubicBezTo>
                    <a:pt x="108428" y="157480"/>
                    <a:pt x="84032" y="203200"/>
                    <a:pt x="54214" y="203200"/>
                  </a:cubicBezTo>
                  <a:cubicBezTo>
                    <a:pt x="24397" y="203200"/>
                    <a:pt x="0" y="157480"/>
                    <a:pt x="0" y="101600"/>
                  </a:cubicBezTo>
                  <a:cubicBezTo>
                    <a:pt x="0" y="45720"/>
                    <a:pt x="24397" y="0"/>
                    <a:pt x="54214" y="0"/>
                  </a:cubicBezTo>
                  <a:close/>
                  <a:moveTo>
                    <a:pt x="271070" y="0"/>
                  </a:moveTo>
                  <a:cubicBezTo>
                    <a:pt x="300888" y="0"/>
                    <a:pt x="325284" y="45720"/>
                    <a:pt x="325284" y="101600"/>
                  </a:cubicBezTo>
                  <a:cubicBezTo>
                    <a:pt x="325284" y="157480"/>
                    <a:pt x="300888" y="203200"/>
                    <a:pt x="271070" y="203200"/>
                  </a:cubicBezTo>
                  <a:cubicBezTo>
                    <a:pt x="241253" y="203200"/>
                    <a:pt x="216856" y="157480"/>
                    <a:pt x="216856" y="101600"/>
                  </a:cubicBezTo>
                  <a:cubicBezTo>
                    <a:pt x="216856" y="45720"/>
                    <a:pt x="241253" y="0"/>
                    <a:pt x="271070" y="0"/>
                  </a:cubicBezTo>
                  <a:close/>
                  <a:moveTo>
                    <a:pt x="487926" y="0"/>
                  </a:moveTo>
                  <a:cubicBezTo>
                    <a:pt x="517744" y="0"/>
                    <a:pt x="542140" y="45720"/>
                    <a:pt x="542140" y="101600"/>
                  </a:cubicBezTo>
                  <a:cubicBezTo>
                    <a:pt x="542140" y="157480"/>
                    <a:pt x="517744" y="203200"/>
                    <a:pt x="487926" y="203200"/>
                  </a:cubicBezTo>
                  <a:cubicBezTo>
                    <a:pt x="458108" y="203200"/>
                    <a:pt x="433712" y="157480"/>
                    <a:pt x="433712" y="101600"/>
                  </a:cubicBezTo>
                  <a:cubicBezTo>
                    <a:pt x="433712" y="45720"/>
                    <a:pt x="458108" y="0"/>
                    <a:pt x="487926" y="0"/>
                  </a:cubicBezTo>
                  <a:close/>
                  <a:moveTo>
                    <a:pt x="704782" y="0"/>
                  </a:moveTo>
                  <a:cubicBezTo>
                    <a:pt x="734600" y="0"/>
                    <a:pt x="758996" y="45720"/>
                    <a:pt x="758996" y="101600"/>
                  </a:cubicBezTo>
                  <a:cubicBezTo>
                    <a:pt x="758996" y="157480"/>
                    <a:pt x="734600" y="203200"/>
                    <a:pt x="704782" y="203200"/>
                  </a:cubicBezTo>
                  <a:cubicBezTo>
                    <a:pt x="674964" y="203200"/>
                    <a:pt x="650568" y="157480"/>
                    <a:pt x="650568" y="101600"/>
                  </a:cubicBezTo>
                  <a:cubicBezTo>
                    <a:pt x="650568" y="45720"/>
                    <a:pt x="674964" y="0"/>
                    <a:pt x="704782" y="0"/>
                  </a:cubicBezTo>
                  <a:close/>
                  <a:moveTo>
                    <a:pt x="921638" y="0"/>
                  </a:moveTo>
                  <a:cubicBezTo>
                    <a:pt x="951455" y="0"/>
                    <a:pt x="975852" y="45720"/>
                    <a:pt x="975852" y="101600"/>
                  </a:cubicBezTo>
                  <a:cubicBezTo>
                    <a:pt x="975852" y="157480"/>
                    <a:pt x="951455" y="203200"/>
                    <a:pt x="921638" y="203200"/>
                  </a:cubicBezTo>
                  <a:cubicBezTo>
                    <a:pt x="891820" y="203200"/>
                    <a:pt x="867424" y="157480"/>
                    <a:pt x="867424" y="101600"/>
                  </a:cubicBezTo>
                  <a:cubicBezTo>
                    <a:pt x="867424" y="45720"/>
                    <a:pt x="891820" y="0"/>
                    <a:pt x="921638" y="0"/>
                  </a:cubicBezTo>
                  <a:close/>
                  <a:moveTo>
                    <a:pt x="1138493" y="0"/>
                  </a:moveTo>
                  <a:cubicBezTo>
                    <a:pt x="1168311" y="0"/>
                    <a:pt x="1192708" y="45720"/>
                    <a:pt x="1192708" y="101600"/>
                  </a:cubicBezTo>
                  <a:cubicBezTo>
                    <a:pt x="1192708" y="157480"/>
                    <a:pt x="1168311" y="203200"/>
                    <a:pt x="1138493" y="203200"/>
                  </a:cubicBezTo>
                  <a:cubicBezTo>
                    <a:pt x="1108676" y="203200"/>
                    <a:pt x="1084280" y="157480"/>
                    <a:pt x="1084280" y="101600"/>
                  </a:cubicBezTo>
                  <a:cubicBezTo>
                    <a:pt x="1084280" y="45720"/>
                    <a:pt x="1108676" y="0"/>
                    <a:pt x="1138493" y="0"/>
                  </a:cubicBezTo>
                  <a:close/>
                  <a:moveTo>
                    <a:pt x="1355349" y="0"/>
                  </a:moveTo>
                  <a:cubicBezTo>
                    <a:pt x="1385167" y="0"/>
                    <a:pt x="1409563" y="45720"/>
                    <a:pt x="1409563" y="101600"/>
                  </a:cubicBezTo>
                  <a:cubicBezTo>
                    <a:pt x="1409563" y="157480"/>
                    <a:pt x="1385167" y="203200"/>
                    <a:pt x="1355349" y="203200"/>
                  </a:cubicBezTo>
                  <a:cubicBezTo>
                    <a:pt x="1325532" y="203200"/>
                    <a:pt x="1301135" y="157480"/>
                    <a:pt x="1301135" y="101600"/>
                  </a:cubicBezTo>
                  <a:cubicBezTo>
                    <a:pt x="1301135" y="45720"/>
                    <a:pt x="1325532" y="0"/>
                    <a:pt x="1355349" y="0"/>
                  </a:cubicBezTo>
                  <a:close/>
                  <a:moveTo>
                    <a:pt x="1572205" y="0"/>
                  </a:moveTo>
                  <a:cubicBezTo>
                    <a:pt x="1602023" y="0"/>
                    <a:pt x="1626419" y="45720"/>
                    <a:pt x="1626419" y="101600"/>
                  </a:cubicBezTo>
                  <a:cubicBezTo>
                    <a:pt x="1626419" y="157480"/>
                    <a:pt x="1602023" y="203200"/>
                    <a:pt x="1572205" y="203200"/>
                  </a:cubicBezTo>
                  <a:cubicBezTo>
                    <a:pt x="1542388" y="203200"/>
                    <a:pt x="1517991" y="157480"/>
                    <a:pt x="1517991" y="101600"/>
                  </a:cubicBezTo>
                  <a:cubicBezTo>
                    <a:pt x="1517991" y="45720"/>
                    <a:pt x="1542388" y="0"/>
                    <a:pt x="1572205" y="0"/>
                  </a:cubicBezTo>
                  <a:close/>
                  <a:moveTo>
                    <a:pt x="1789061" y="0"/>
                  </a:moveTo>
                  <a:cubicBezTo>
                    <a:pt x="1818879" y="0"/>
                    <a:pt x="1843275" y="45720"/>
                    <a:pt x="1843275" y="101600"/>
                  </a:cubicBezTo>
                  <a:cubicBezTo>
                    <a:pt x="1843275" y="157480"/>
                    <a:pt x="1818879" y="203200"/>
                    <a:pt x="1789061" y="203200"/>
                  </a:cubicBezTo>
                  <a:cubicBezTo>
                    <a:pt x="1759243" y="203200"/>
                    <a:pt x="1734847" y="157480"/>
                    <a:pt x="1734847" y="101600"/>
                  </a:cubicBezTo>
                  <a:cubicBezTo>
                    <a:pt x="1734847" y="45720"/>
                    <a:pt x="1759243" y="0"/>
                    <a:pt x="1789061" y="0"/>
                  </a:cubicBezTo>
                  <a:close/>
                  <a:moveTo>
                    <a:pt x="2005917" y="0"/>
                  </a:moveTo>
                  <a:cubicBezTo>
                    <a:pt x="2035734" y="0"/>
                    <a:pt x="2060131" y="45720"/>
                    <a:pt x="2060131" y="101600"/>
                  </a:cubicBezTo>
                  <a:cubicBezTo>
                    <a:pt x="2060131" y="157480"/>
                    <a:pt x="2035734" y="203200"/>
                    <a:pt x="2005917" y="203200"/>
                  </a:cubicBezTo>
                  <a:cubicBezTo>
                    <a:pt x="1976099" y="203200"/>
                    <a:pt x="1951703" y="157480"/>
                    <a:pt x="1951703" y="101600"/>
                  </a:cubicBezTo>
                  <a:cubicBezTo>
                    <a:pt x="1951703" y="45720"/>
                    <a:pt x="1976099" y="0"/>
                    <a:pt x="2005917" y="0"/>
                  </a:cubicBezTo>
                  <a:close/>
                  <a:moveTo>
                    <a:pt x="2222773" y="0"/>
                  </a:moveTo>
                  <a:cubicBezTo>
                    <a:pt x="2252590" y="0"/>
                    <a:pt x="2276987" y="45720"/>
                    <a:pt x="2276987" y="101600"/>
                  </a:cubicBezTo>
                  <a:cubicBezTo>
                    <a:pt x="2276987" y="157480"/>
                    <a:pt x="2252590" y="203200"/>
                    <a:pt x="2222773" y="203200"/>
                  </a:cubicBezTo>
                  <a:cubicBezTo>
                    <a:pt x="2192955" y="203200"/>
                    <a:pt x="2168559" y="157480"/>
                    <a:pt x="2168559" y="101600"/>
                  </a:cubicBezTo>
                  <a:cubicBezTo>
                    <a:pt x="2168559" y="45720"/>
                    <a:pt x="2192955" y="0"/>
                    <a:pt x="2222773" y="0"/>
                  </a:cubicBezTo>
                  <a:close/>
                  <a:moveTo>
                    <a:pt x="2439628" y="0"/>
                  </a:moveTo>
                  <a:cubicBezTo>
                    <a:pt x="2469446" y="0"/>
                    <a:pt x="2493842" y="45720"/>
                    <a:pt x="2493842" y="101600"/>
                  </a:cubicBezTo>
                  <a:cubicBezTo>
                    <a:pt x="2493842" y="157480"/>
                    <a:pt x="2469446" y="203200"/>
                    <a:pt x="2439628" y="203200"/>
                  </a:cubicBezTo>
                  <a:cubicBezTo>
                    <a:pt x="2409811" y="203200"/>
                    <a:pt x="2385414" y="157480"/>
                    <a:pt x="2385414" y="101600"/>
                  </a:cubicBezTo>
                  <a:cubicBezTo>
                    <a:pt x="2385414" y="45720"/>
                    <a:pt x="2409811" y="0"/>
                    <a:pt x="2439628" y="0"/>
                  </a:cubicBezTo>
                  <a:close/>
                  <a:moveTo>
                    <a:pt x="2656484" y="0"/>
                  </a:moveTo>
                  <a:cubicBezTo>
                    <a:pt x="2686302" y="0"/>
                    <a:pt x="2710698" y="45720"/>
                    <a:pt x="2710698" y="101600"/>
                  </a:cubicBezTo>
                  <a:cubicBezTo>
                    <a:pt x="2710698" y="157480"/>
                    <a:pt x="2686302" y="203200"/>
                    <a:pt x="2656484" y="203200"/>
                  </a:cubicBezTo>
                  <a:cubicBezTo>
                    <a:pt x="2626667" y="203200"/>
                    <a:pt x="2602270" y="157480"/>
                    <a:pt x="2602270" y="101600"/>
                  </a:cubicBezTo>
                  <a:cubicBezTo>
                    <a:pt x="2602270" y="45720"/>
                    <a:pt x="2626667" y="0"/>
                    <a:pt x="2656484" y="0"/>
                  </a:cubicBezTo>
                  <a:close/>
                  <a:moveTo>
                    <a:pt x="2873340" y="0"/>
                  </a:moveTo>
                  <a:cubicBezTo>
                    <a:pt x="2903158" y="0"/>
                    <a:pt x="2927554" y="45720"/>
                    <a:pt x="2927554" y="101600"/>
                  </a:cubicBezTo>
                  <a:cubicBezTo>
                    <a:pt x="2927554" y="157480"/>
                    <a:pt x="2903158" y="203200"/>
                    <a:pt x="2873340" y="203200"/>
                  </a:cubicBezTo>
                  <a:cubicBezTo>
                    <a:pt x="2843522" y="203200"/>
                    <a:pt x="2819126" y="157480"/>
                    <a:pt x="2819126" y="101600"/>
                  </a:cubicBezTo>
                  <a:cubicBezTo>
                    <a:pt x="2819126" y="45720"/>
                    <a:pt x="2843522" y="0"/>
                    <a:pt x="2873340" y="0"/>
                  </a:cubicBezTo>
                  <a:close/>
                  <a:moveTo>
                    <a:pt x="3090196" y="0"/>
                  </a:moveTo>
                  <a:cubicBezTo>
                    <a:pt x="3120014" y="0"/>
                    <a:pt x="3144410" y="45720"/>
                    <a:pt x="3144410" y="101600"/>
                  </a:cubicBezTo>
                  <a:cubicBezTo>
                    <a:pt x="3144410" y="157480"/>
                    <a:pt x="3120014" y="203200"/>
                    <a:pt x="3090196" y="203200"/>
                  </a:cubicBezTo>
                  <a:cubicBezTo>
                    <a:pt x="3060378" y="203200"/>
                    <a:pt x="3035982" y="157480"/>
                    <a:pt x="3035982" y="101600"/>
                  </a:cubicBezTo>
                  <a:cubicBezTo>
                    <a:pt x="3035982" y="45720"/>
                    <a:pt x="3060378" y="0"/>
                    <a:pt x="3090196" y="0"/>
                  </a:cubicBezTo>
                  <a:close/>
                  <a:moveTo>
                    <a:pt x="3307052" y="0"/>
                  </a:moveTo>
                  <a:cubicBezTo>
                    <a:pt x="3336869" y="0"/>
                    <a:pt x="3361265" y="45720"/>
                    <a:pt x="3361265" y="101600"/>
                  </a:cubicBezTo>
                  <a:cubicBezTo>
                    <a:pt x="3361265" y="157480"/>
                    <a:pt x="3336869" y="203200"/>
                    <a:pt x="3307052" y="203200"/>
                  </a:cubicBezTo>
                  <a:cubicBezTo>
                    <a:pt x="3277234" y="203200"/>
                    <a:pt x="3252838" y="157480"/>
                    <a:pt x="3252838" y="101600"/>
                  </a:cubicBezTo>
                  <a:cubicBezTo>
                    <a:pt x="3252838" y="45720"/>
                    <a:pt x="3277234" y="0"/>
                    <a:pt x="3307052" y="0"/>
                  </a:cubicBezTo>
                  <a:close/>
                  <a:moveTo>
                    <a:pt x="3523907" y="0"/>
                  </a:moveTo>
                  <a:cubicBezTo>
                    <a:pt x="3553725" y="0"/>
                    <a:pt x="3578121" y="45720"/>
                    <a:pt x="3578121" y="101600"/>
                  </a:cubicBezTo>
                  <a:cubicBezTo>
                    <a:pt x="3578121" y="157480"/>
                    <a:pt x="3553725" y="203200"/>
                    <a:pt x="3523907" y="203200"/>
                  </a:cubicBezTo>
                  <a:cubicBezTo>
                    <a:pt x="3494090" y="203200"/>
                    <a:pt x="3469693" y="157480"/>
                    <a:pt x="3469693" y="101600"/>
                  </a:cubicBezTo>
                  <a:cubicBezTo>
                    <a:pt x="3469693" y="45720"/>
                    <a:pt x="3494090" y="0"/>
                    <a:pt x="3523907" y="0"/>
                  </a:cubicBezTo>
                  <a:close/>
                  <a:moveTo>
                    <a:pt x="3740763" y="0"/>
                  </a:moveTo>
                  <a:cubicBezTo>
                    <a:pt x="3770581" y="0"/>
                    <a:pt x="3794977" y="45720"/>
                    <a:pt x="3794977" y="101600"/>
                  </a:cubicBezTo>
                  <a:cubicBezTo>
                    <a:pt x="3794977" y="157480"/>
                    <a:pt x="3770581" y="203200"/>
                    <a:pt x="3740763" y="203200"/>
                  </a:cubicBezTo>
                  <a:cubicBezTo>
                    <a:pt x="3710945" y="203200"/>
                    <a:pt x="3686549" y="157480"/>
                    <a:pt x="3686549" y="101600"/>
                  </a:cubicBezTo>
                  <a:cubicBezTo>
                    <a:pt x="3686549" y="45720"/>
                    <a:pt x="3710945" y="0"/>
                    <a:pt x="3740763" y="0"/>
                  </a:cubicBezTo>
                  <a:close/>
                  <a:moveTo>
                    <a:pt x="3957619" y="0"/>
                  </a:moveTo>
                  <a:cubicBezTo>
                    <a:pt x="3987437" y="0"/>
                    <a:pt x="4011833" y="45720"/>
                    <a:pt x="4011833" y="101600"/>
                  </a:cubicBezTo>
                  <a:cubicBezTo>
                    <a:pt x="4011833" y="157480"/>
                    <a:pt x="3987437" y="203200"/>
                    <a:pt x="3957619" y="203200"/>
                  </a:cubicBezTo>
                  <a:cubicBezTo>
                    <a:pt x="3927801" y="203200"/>
                    <a:pt x="3903405" y="157480"/>
                    <a:pt x="3903405" y="101600"/>
                  </a:cubicBezTo>
                  <a:cubicBezTo>
                    <a:pt x="3903405" y="45720"/>
                    <a:pt x="3927801" y="0"/>
                    <a:pt x="3957619" y="0"/>
                  </a:cubicBezTo>
                  <a:close/>
                  <a:moveTo>
                    <a:pt x="4174475" y="0"/>
                  </a:moveTo>
                  <a:cubicBezTo>
                    <a:pt x="4204293" y="0"/>
                    <a:pt x="4228689" y="45720"/>
                    <a:pt x="4228689" y="101600"/>
                  </a:cubicBezTo>
                  <a:cubicBezTo>
                    <a:pt x="4228689" y="157480"/>
                    <a:pt x="4204293" y="203200"/>
                    <a:pt x="4174475" y="203200"/>
                  </a:cubicBezTo>
                  <a:cubicBezTo>
                    <a:pt x="4144657" y="203200"/>
                    <a:pt x="4120261" y="157480"/>
                    <a:pt x="4120261" y="101600"/>
                  </a:cubicBezTo>
                  <a:cubicBezTo>
                    <a:pt x="4120261" y="45720"/>
                    <a:pt x="4144657" y="0"/>
                    <a:pt x="4174475" y="0"/>
                  </a:cubicBezTo>
                  <a:close/>
                  <a:moveTo>
                    <a:pt x="4391331" y="0"/>
                  </a:moveTo>
                  <a:cubicBezTo>
                    <a:pt x="4421148" y="0"/>
                    <a:pt x="4445545" y="45720"/>
                    <a:pt x="4445545" y="101600"/>
                  </a:cubicBezTo>
                  <a:cubicBezTo>
                    <a:pt x="4445545" y="157480"/>
                    <a:pt x="4421148" y="203200"/>
                    <a:pt x="4391331" y="203200"/>
                  </a:cubicBezTo>
                  <a:cubicBezTo>
                    <a:pt x="4361513" y="203200"/>
                    <a:pt x="4337117" y="157480"/>
                    <a:pt x="4337117" y="101600"/>
                  </a:cubicBezTo>
                  <a:cubicBezTo>
                    <a:pt x="4337117" y="45720"/>
                    <a:pt x="4361513" y="0"/>
                    <a:pt x="4391331" y="0"/>
                  </a:cubicBezTo>
                  <a:close/>
                </a:path>
              </a:pathLst>
            </a:custGeom>
            <a:solidFill>
              <a:srgbClr val="A7232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5763920" y="5853205"/>
            <a:ext cx="396528" cy="396528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084239" y="5853205"/>
            <a:ext cx="396528" cy="396528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949008" y="1028700"/>
            <a:ext cx="15063519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FEATURE SCALING - WHY IS IT IMPORTANT?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3253303" y="3677831"/>
            <a:ext cx="2510617" cy="681324"/>
            <a:chOff x="0" y="0"/>
            <a:chExt cx="9194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44646" y="304800"/>
              <a:ext cx="2294576" cy="203200"/>
            </a:xfrm>
            <a:custGeom>
              <a:avLst/>
              <a:gdLst/>
              <a:ahLst/>
              <a:cxnLst/>
              <a:rect r="r" b="b" t="t" l="l"/>
              <a:pathLst>
                <a:path h="203200" w="2294576">
                  <a:moveTo>
                    <a:pt x="27983" y="0"/>
                  </a:moveTo>
                  <a:cubicBezTo>
                    <a:pt x="43374" y="0"/>
                    <a:pt x="55966" y="45720"/>
                    <a:pt x="55966" y="101600"/>
                  </a:cubicBezTo>
                  <a:cubicBezTo>
                    <a:pt x="55966" y="157480"/>
                    <a:pt x="43374" y="203200"/>
                    <a:pt x="27983" y="203200"/>
                  </a:cubicBezTo>
                  <a:cubicBezTo>
                    <a:pt x="12593" y="203200"/>
                    <a:pt x="0" y="157480"/>
                    <a:pt x="0" y="101600"/>
                  </a:cubicBezTo>
                  <a:cubicBezTo>
                    <a:pt x="0" y="45720"/>
                    <a:pt x="12593" y="0"/>
                    <a:pt x="27983" y="0"/>
                  </a:cubicBezTo>
                  <a:close/>
                  <a:moveTo>
                    <a:pt x="139914" y="0"/>
                  </a:moveTo>
                  <a:cubicBezTo>
                    <a:pt x="155304" y="0"/>
                    <a:pt x="167896" y="45720"/>
                    <a:pt x="167896" y="101600"/>
                  </a:cubicBezTo>
                  <a:cubicBezTo>
                    <a:pt x="167896" y="157480"/>
                    <a:pt x="155304" y="203200"/>
                    <a:pt x="139914" y="203200"/>
                  </a:cubicBezTo>
                  <a:cubicBezTo>
                    <a:pt x="124523" y="203200"/>
                    <a:pt x="111931" y="157480"/>
                    <a:pt x="111931" y="101600"/>
                  </a:cubicBezTo>
                  <a:cubicBezTo>
                    <a:pt x="111931" y="45720"/>
                    <a:pt x="124523" y="0"/>
                    <a:pt x="139914" y="0"/>
                  </a:cubicBezTo>
                  <a:close/>
                  <a:moveTo>
                    <a:pt x="251844" y="0"/>
                  </a:moveTo>
                  <a:cubicBezTo>
                    <a:pt x="267235" y="0"/>
                    <a:pt x="279827" y="45720"/>
                    <a:pt x="279827" y="101600"/>
                  </a:cubicBezTo>
                  <a:cubicBezTo>
                    <a:pt x="279827" y="157480"/>
                    <a:pt x="267235" y="203200"/>
                    <a:pt x="251844" y="203200"/>
                  </a:cubicBezTo>
                  <a:cubicBezTo>
                    <a:pt x="236454" y="203200"/>
                    <a:pt x="223861" y="157480"/>
                    <a:pt x="223861" y="101600"/>
                  </a:cubicBezTo>
                  <a:cubicBezTo>
                    <a:pt x="223861" y="45720"/>
                    <a:pt x="236454" y="0"/>
                    <a:pt x="251844" y="0"/>
                  </a:cubicBezTo>
                  <a:close/>
                  <a:moveTo>
                    <a:pt x="363775" y="0"/>
                  </a:moveTo>
                  <a:cubicBezTo>
                    <a:pt x="379165" y="0"/>
                    <a:pt x="391757" y="45720"/>
                    <a:pt x="391757" y="101600"/>
                  </a:cubicBezTo>
                  <a:cubicBezTo>
                    <a:pt x="391757" y="157480"/>
                    <a:pt x="379165" y="203200"/>
                    <a:pt x="363775" y="203200"/>
                  </a:cubicBezTo>
                  <a:cubicBezTo>
                    <a:pt x="348384" y="203200"/>
                    <a:pt x="335792" y="157480"/>
                    <a:pt x="335792" y="101600"/>
                  </a:cubicBezTo>
                  <a:cubicBezTo>
                    <a:pt x="335792" y="45720"/>
                    <a:pt x="348384" y="0"/>
                    <a:pt x="363775" y="0"/>
                  </a:cubicBezTo>
                  <a:close/>
                  <a:moveTo>
                    <a:pt x="475705" y="0"/>
                  </a:moveTo>
                  <a:cubicBezTo>
                    <a:pt x="491096" y="0"/>
                    <a:pt x="503688" y="45720"/>
                    <a:pt x="503688" y="101600"/>
                  </a:cubicBezTo>
                  <a:cubicBezTo>
                    <a:pt x="503688" y="157480"/>
                    <a:pt x="491096" y="203200"/>
                    <a:pt x="475705" y="203200"/>
                  </a:cubicBezTo>
                  <a:cubicBezTo>
                    <a:pt x="460315" y="203200"/>
                    <a:pt x="447723" y="157480"/>
                    <a:pt x="447723" y="101600"/>
                  </a:cubicBezTo>
                  <a:cubicBezTo>
                    <a:pt x="447723" y="45720"/>
                    <a:pt x="460315" y="0"/>
                    <a:pt x="475705" y="0"/>
                  </a:cubicBezTo>
                  <a:close/>
                  <a:moveTo>
                    <a:pt x="587636" y="0"/>
                  </a:moveTo>
                  <a:cubicBezTo>
                    <a:pt x="603026" y="0"/>
                    <a:pt x="615618" y="45720"/>
                    <a:pt x="615618" y="101600"/>
                  </a:cubicBezTo>
                  <a:cubicBezTo>
                    <a:pt x="615618" y="157480"/>
                    <a:pt x="603026" y="203200"/>
                    <a:pt x="587636" y="203200"/>
                  </a:cubicBezTo>
                  <a:cubicBezTo>
                    <a:pt x="572245" y="203200"/>
                    <a:pt x="559653" y="157480"/>
                    <a:pt x="559653" y="101600"/>
                  </a:cubicBezTo>
                  <a:cubicBezTo>
                    <a:pt x="559653" y="45720"/>
                    <a:pt x="572245" y="0"/>
                    <a:pt x="587636" y="0"/>
                  </a:cubicBezTo>
                  <a:close/>
                  <a:moveTo>
                    <a:pt x="699566" y="0"/>
                  </a:moveTo>
                  <a:cubicBezTo>
                    <a:pt x="714957" y="0"/>
                    <a:pt x="727549" y="45720"/>
                    <a:pt x="727549" y="101600"/>
                  </a:cubicBezTo>
                  <a:cubicBezTo>
                    <a:pt x="727549" y="157480"/>
                    <a:pt x="714957" y="203200"/>
                    <a:pt x="699566" y="203200"/>
                  </a:cubicBezTo>
                  <a:cubicBezTo>
                    <a:pt x="684176" y="203200"/>
                    <a:pt x="671584" y="157480"/>
                    <a:pt x="671584" y="101600"/>
                  </a:cubicBezTo>
                  <a:cubicBezTo>
                    <a:pt x="671584" y="45720"/>
                    <a:pt x="684176" y="0"/>
                    <a:pt x="699566" y="0"/>
                  </a:cubicBezTo>
                  <a:close/>
                  <a:moveTo>
                    <a:pt x="811497" y="0"/>
                  </a:moveTo>
                  <a:cubicBezTo>
                    <a:pt x="826887" y="0"/>
                    <a:pt x="839479" y="45720"/>
                    <a:pt x="839479" y="101600"/>
                  </a:cubicBezTo>
                  <a:cubicBezTo>
                    <a:pt x="839479" y="157480"/>
                    <a:pt x="826887" y="203200"/>
                    <a:pt x="811497" y="203200"/>
                  </a:cubicBezTo>
                  <a:cubicBezTo>
                    <a:pt x="796106" y="203200"/>
                    <a:pt x="783514" y="157480"/>
                    <a:pt x="783514" y="101600"/>
                  </a:cubicBezTo>
                  <a:cubicBezTo>
                    <a:pt x="783514" y="45720"/>
                    <a:pt x="796106" y="0"/>
                    <a:pt x="811497" y="0"/>
                  </a:cubicBezTo>
                  <a:close/>
                  <a:moveTo>
                    <a:pt x="923427" y="0"/>
                  </a:moveTo>
                  <a:cubicBezTo>
                    <a:pt x="938818" y="0"/>
                    <a:pt x="951410" y="45720"/>
                    <a:pt x="951410" y="101600"/>
                  </a:cubicBezTo>
                  <a:cubicBezTo>
                    <a:pt x="951410" y="157480"/>
                    <a:pt x="938818" y="203200"/>
                    <a:pt x="923427" y="203200"/>
                  </a:cubicBezTo>
                  <a:cubicBezTo>
                    <a:pt x="908037" y="203200"/>
                    <a:pt x="895445" y="157480"/>
                    <a:pt x="895445" y="101600"/>
                  </a:cubicBezTo>
                  <a:cubicBezTo>
                    <a:pt x="895445" y="45720"/>
                    <a:pt x="908037" y="0"/>
                    <a:pt x="923427" y="0"/>
                  </a:cubicBezTo>
                  <a:close/>
                  <a:moveTo>
                    <a:pt x="1035358" y="0"/>
                  </a:moveTo>
                  <a:cubicBezTo>
                    <a:pt x="1050748" y="0"/>
                    <a:pt x="1063341" y="45720"/>
                    <a:pt x="1063341" y="101600"/>
                  </a:cubicBezTo>
                  <a:cubicBezTo>
                    <a:pt x="1063341" y="157480"/>
                    <a:pt x="1050748" y="203200"/>
                    <a:pt x="1035358" y="203200"/>
                  </a:cubicBezTo>
                  <a:cubicBezTo>
                    <a:pt x="1019968" y="203200"/>
                    <a:pt x="1007375" y="157480"/>
                    <a:pt x="1007375" y="101600"/>
                  </a:cubicBezTo>
                  <a:cubicBezTo>
                    <a:pt x="1007375" y="45720"/>
                    <a:pt x="1019968" y="0"/>
                    <a:pt x="1035358" y="0"/>
                  </a:cubicBezTo>
                  <a:close/>
                  <a:moveTo>
                    <a:pt x="1147289" y="0"/>
                  </a:moveTo>
                  <a:cubicBezTo>
                    <a:pt x="1162679" y="0"/>
                    <a:pt x="1175271" y="45720"/>
                    <a:pt x="1175271" y="101600"/>
                  </a:cubicBezTo>
                  <a:cubicBezTo>
                    <a:pt x="1175271" y="157480"/>
                    <a:pt x="1162679" y="203200"/>
                    <a:pt x="1147289" y="203200"/>
                  </a:cubicBezTo>
                  <a:cubicBezTo>
                    <a:pt x="1131898" y="203200"/>
                    <a:pt x="1119306" y="157480"/>
                    <a:pt x="1119306" y="101600"/>
                  </a:cubicBezTo>
                  <a:cubicBezTo>
                    <a:pt x="1119306" y="45720"/>
                    <a:pt x="1131898" y="0"/>
                    <a:pt x="1147289" y="0"/>
                  </a:cubicBezTo>
                  <a:close/>
                  <a:moveTo>
                    <a:pt x="1259219" y="0"/>
                  </a:moveTo>
                  <a:cubicBezTo>
                    <a:pt x="1274610" y="0"/>
                    <a:pt x="1287202" y="45720"/>
                    <a:pt x="1287202" y="101600"/>
                  </a:cubicBezTo>
                  <a:cubicBezTo>
                    <a:pt x="1287202" y="157480"/>
                    <a:pt x="1274610" y="203200"/>
                    <a:pt x="1259219" y="203200"/>
                  </a:cubicBezTo>
                  <a:cubicBezTo>
                    <a:pt x="1243829" y="203200"/>
                    <a:pt x="1231236" y="157480"/>
                    <a:pt x="1231236" y="101600"/>
                  </a:cubicBezTo>
                  <a:cubicBezTo>
                    <a:pt x="1231236" y="45720"/>
                    <a:pt x="1243829" y="0"/>
                    <a:pt x="1259219" y="0"/>
                  </a:cubicBezTo>
                  <a:close/>
                  <a:moveTo>
                    <a:pt x="1371150" y="0"/>
                  </a:moveTo>
                  <a:cubicBezTo>
                    <a:pt x="1386540" y="0"/>
                    <a:pt x="1399132" y="45720"/>
                    <a:pt x="1399132" y="101600"/>
                  </a:cubicBezTo>
                  <a:cubicBezTo>
                    <a:pt x="1399132" y="157480"/>
                    <a:pt x="1386540" y="203200"/>
                    <a:pt x="1371150" y="203200"/>
                  </a:cubicBezTo>
                  <a:cubicBezTo>
                    <a:pt x="1355759" y="203200"/>
                    <a:pt x="1343167" y="157480"/>
                    <a:pt x="1343167" y="101600"/>
                  </a:cubicBezTo>
                  <a:cubicBezTo>
                    <a:pt x="1343167" y="45720"/>
                    <a:pt x="1355759" y="0"/>
                    <a:pt x="1371150" y="0"/>
                  </a:cubicBezTo>
                  <a:close/>
                  <a:moveTo>
                    <a:pt x="1483080" y="0"/>
                  </a:moveTo>
                  <a:cubicBezTo>
                    <a:pt x="1498470" y="0"/>
                    <a:pt x="1511063" y="45720"/>
                    <a:pt x="1511063" y="101600"/>
                  </a:cubicBezTo>
                  <a:cubicBezTo>
                    <a:pt x="1511063" y="157480"/>
                    <a:pt x="1498470" y="203200"/>
                    <a:pt x="1483080" y="203200"/>
                  </a:cubicBezTo>
                  <a:cubicBezTo>
                    <a:pt x="1467690" y="203200"/>
                    <a:pt x="1455098" y="157480"/>
                    <a:pt x="1455098" y="101600"/>
                  </a:cubicBezTo>
                  <a:cubicBezTo>
                    <a:pt x="1455098" y="45720"/>
                    <a:pt x="1467690" y="0"/>
                    <a:pt x="1483080" y="0"/>
                  </a:cubicBezTo>
                  <a:close/>
                  <a:moveTo>
                    <a:pt x="1595011" y="0"/>
                  </a:moveTo>
                  <a:cubicBezTo>
                    <a:pt x="1610401" y="0"/>
                    <a:pt x="1622993" y="45720"/>
                    <a:pt x="1622993" y="101600"/>
                  </a:cubicBezTo>
                  <a:cubicBezTo>
                    <a:pt x="1622993" y="157480"/>
                    <a:pt x="1610401" y="203200"/>
                    <a:pt x="1595011" y="203200"/>
                  </a:cubicBezTo>
                  <a:cubicBezTo>
                    <a:pt x="1579620" y="203200"/>
                    <a:pt x="1567028" y="157480"/>
                    <a:pt x="1567028" y="101600"/>
                  </a:cubicBezTo>
                  <a:cubicBezTo>
                    <a:pt x="1567028" y="45720"/>
                    <a:pt x="1579620" y="0"/>
                    <a:pt x="1595011" y="0"/>
                  </a:cubicBezTo>
                  <a:close/>
                  <a:moveTo>
                    <a:pt x="1706941" y="0"/>
                  </a:moveTo>
                  <a:cubicBezTo>
                    <a:pt x="1722332" y="0"/>
                    <a:pt x="1734924" y="45720"/>
                    <a:pt x="1734924" y="101600"/>
                  </a:cubicBezTo>
                  <a:cubicBezTo>
                    <a:pt x="1734924" y="157480"/>
                    <a:pt x="1722332" y="203200"/>
                    <a:pt x="1706941" y="203200"/>
                  </a:cubicBezTo>
                  <a:cubicBezTo>
                    <a:pt x="1691551" y="203200"/>
                    <a:pt x="1678958" y="157480"/>
                    <a:pt x="1678958" y="101600"/>
                  </a:cubicBezTo>
                  <a:cubicBezTo>
                    <a:pt x="1678958" y="45720"/>
                    <a:pt x="1691551" y="0"/>
                    <a:pt x="1706941" y="0"/>
                  </a:cubicBezTo>
                  <a:close/>
                  <a:moveTo>
                    <a:pt x="1818872" y="0"/>
                  </a:moveTo>
                  <a:cubicBezTo>
                    <a:pt x="1834262" y="0"/>
                    <a:pt x="1846854" y="45720"/>
                    <a:pt x="1846854" y="101600"/>
                  </a:cubicBezTo>
                  <a:cubicBezTo>
                    <a:pt x="1846854" y="157480"/>
                    <a:pt x="1834262" y="203200"/>
                    <a:pt x="1818872" y="203200"/>
                  </a:cubicBezTo>
                  <a:cubicBezTo>
                    <a:pt x="1803481" y="203200"/>
                    <a:pt x="1790889" y="157480"/>
                    <a:pt x="1790889" y="101600"/>
                  </a:cubicBezTo>
                  <a:cubicBezTo>
                    <a:pt x="1790889" y="45720"/>
                    <a:pt x="1803481" y="0"/>
                    <a:pt x="1818872" y="0"/>
                  </a:cubicBezTo>
                  <a:close/>
                  <a:moveTo>
                    <a:pt x="1930802" y="0"/>
                  </a:moveTo>
                  <a:cubicBezTo>
                    <a:pt x="1946193" y="0"/>
                    <a:pt x="1958785" y="45720"/>
                    <a:pt x="1958785" y="101600"/>
                  </a:cubicBezTo>
                  <a:cubicBezTo>
                    <a:pt x="1958785" y="157480"/>
                    <a:pt x="1946193" y="203200"/>
                    <a:pt x="1930802" y="203200"/>
                  </a:cubicBezTo>
                  <a:cubicBezTo>
                    <a:pt x="1915412" y="203200"/>
                    <a:pt x="1902820" y="157480"/>
                    <a:pt x="1902820" y="101600"/>
                  </a:cubicBezTo>
                  <a:cubicBezTo>
                    <a:pt x="1902820" y="45720"/>
                    <a:pt x="1915412" y="0"/>
                    <a:pt x="1930802" y="0"/>
                  </a:cubicBezTo>
                  <a:close/>
                  <a:moveTo>
                    <a:pt x="2042733" y="0"/>
                  </a:moveTo>
                  <a:cubicBezTo>
                    <a:pt x="2058123" y="0"/>
                    <a:pt x="2070715" y="45720"/>
                    <a:pt x="2070715" y="101600"/>
                  </a:cubicBezTo>
                  <a:cubicBezTo>
                    <a:pt x="2070715" y="157480"/>
                    <a:pt x="2058123" y="203200"/>
                    <a:pt x="2042733" y="203200"/>
                  </a:cubicBezTo>
                  <a:cubicBezTo>
                    <a:pt x="2027342" y="203200"/>
                    <a:pt x="2014750" y="157480"/>
                    <a:pt x="2014750" y="101600"/>
                  </a:cubicBezTo>
                  <a:cubicBezTo>
                    <a:pt x="2014750" y="45720"/>
                    <a:pt x="2027342" y="0"/>
                    <a:pt x="2042733" y="0"/>
                  </a:cubicBezTo>
                  <a:close/>
                  <a:moveTo>
                    <a:pt x="2154663" y="0"/>
                  </a:moveTo>
                  <a:cubicBezTo>
                    <a:pt x="2170054" y="0"/>
                    <a:pt x="2182646" y="45720"/>
                    <a:pt x="2182646" y="101600"/>
                  </a:cubicBezTo>
                  <a:cubicBezTo>
                    <a:pt x="2182646" y="157480"/>
                    <a:pt x="2170054" y="203200"/>
                    <a:pt x="2154663" y="203200"/>
                  </a:cubicBezTo>
                  <a:cubicBezTo>
                    <a:pt x="2139273" y="203200"/>
                    <a:pt x="2126681" y="157480"/>
                    <a:pt x="2126681" y="101600"/>
                  </a:cubicBezTo>
                  <a:cubicBezTo>
                    <a:pt x="2126681" y="45720"/>
                    <a:pt x="2139273" y="0"/>
                    <a:pt x="2154663" y="0"/>
                  </a:cubicBezTo>
                  <a:close/>
                  <a:moveTo>
                    <a:pt x="2266594" y="0"/>
                  </a:moveTo>
                  <a:cubicBezTo>
                    <a:pt x="2281984" y="0"/>
                    <a:pt x="2294577" y="45720"/>
                    <a:pt x="2294577" y="101600"/>
                  </a:cubicBezTo>
                  <a:cubicBezTo>
                    <a:pt x="2294577" y="157480"/>
                    <a:pt x="2281984" y="203200"/>
                    <a:pt x="2266594" y="203200"/>
                  </a:cubicBezTo>
                  <a:cubicBezTo>
                    <a:pt x="2251203" y="203200"/>
                    <a:pt x="2238611" y="157480"/>
                    <a:pt x="2238611" y="101600"/>
                  </a:cubicBezTo>
                  <a:cubicBezTo>
                    <a:pt x="2238611" y="45720"/>
                    <a:pt x="2251203" y="0"/>
                    <a:pt x="2266594" y="0"/>
                  </a:cubicBezTo>
                  <a:close/>
                </a:path>
              </a:pathLst>
            </a:custGeom>
            <a:solidFill>
              <a:srgbClr val="A72322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2281803" y="8264469"/>
            <a:ext cx="4640637" cy="487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Year of experience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40130" y="1703070"/>
            <a:ext cx="4640637" cy="99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Weight in grams</a:t>
            </a:r>
          </a:p>
          <a:p>
            <a:pPr algn="l">
              <a:lnSpc>
                <a:spcPts val="4155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146389" y="5796055"/>
            <a:ext cx="1106914" cy="99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1000</a:t>
            </a:r>
          </a:p>
          <a:p>
            <a:pPr algn="l">
              <a:lnSpc>
                <a:spcPts val="4155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5781411" y="5674438"/>
            <a:ext cx="2510617" cy="681324"/>
            <a:chOff x="0" y="0"/>
            <a:chExt cx="9194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444646" y="304800"/>
              <a:ext cx="2294576" cy="203200"/>
            </a:xfrm>
            <a:custGeom>
              <a:avLst/>
              <a:gdLst/>
              <a:ahLst/>
              <a:cxnLst/>
              <a:rect r="r" b="b" t="t" l="l"/>
              <a:pathLst>
                <a:path h="203200" w="2294576">
                  <a:moveTo>
                    <a:pt x="27983" y="0"/>
                  </a:moveTo>
                  <a:cubicBezTo>
                    <a:pt x="43374" y="0"/>
                    <a:pt x="55966" y="45720"/>
                    <a:pt x="55966" y="101600"/>
                  </a:cubicBezTo>
                  <a:cubicBezTo>
                    <a:pt x="55966" y="157480"/>
                    <a:pt x="43374" y="203200"/>
                    <a:pt x="27983" y="203200"/>
                  </a:cubicBezTo>
                  <a:cubicBezTo>
                    <a:pt x="12593" y="203200"/>
                    <a:pt x="0" y="157480"/>
                    <a:pt x="0" y="101600"/>
                  </a:cubicBezTo>
                  <a:cubicBezTo>
                    <a:pt x="0" y="45720"/>
                    <a:pt x="12593" y="0"/>
                    <a:pt x="27983" y="0"/>
                  </a:cubicBezTo>
                  <a:close/>
                  <a:moveTo>
                    <a:pt x="139914" y="0"/>
                  </a:moveTo>
                  <a:cubicBezTo>
                    <a:pt x="155304" y="0"/>
                    <a:pt x="167896" y="45720"/>
                    <a:pt x="167896" y="101600"/>
                  </a:cubicBezTo>
                  <a:cubicBezTo>
                    <a:pt x="167896" y="157480"/>
                    <a:pt x="155304" y="203200"/>
                    <a:pt x="139914" y="203200"/>
                  </a:cubicBezTo>
                  <a:cubicBezTo>
                    <a:pt x="124523" y="203200"/>
                    <a:pt x="111931" y="157480"/>
                    <a:pt x="111931" y="101600"/>
                  </a:cubicBezTo>
                  <a:cubicBezTo>
                    <a:pt x="111931" y="45720"/>
                    <a:pt x="124523" y="0"/>
                    <a:pt x="139914" y="0"/>
                  </a:cubicBezTo>
                  <a:close/>
                  <a:moveTo>
                    <a:pt x="251844" y="0"/>
                  </a:moveTo>
                  <a:cubicBezTo>
                    <a:pt x="267235" y="0"/>
                    <a:pt x="279827" y="45720"/>
                    <a:pt x="279827" y="101600"/>
                  </a:cubicBezTo>
                  <a:cubicBezTo>
                    <a:pt x="279827" y="157480"/>
                    <a:pt x="267235" y="203200"/>
                    <a:pt x="251844" y="203200"/>
                  </a:cubicBezTo>
                  <a:cubicBezTo>
                    <a:pt x="236454" y="203200"/>
                    <a:pt x="223861" y="157480"/>
                    <a:pt x="223861" y="101600"/>
                  </a:cubicBezTo>
                  <a:cubicBezTo>
                    <a:pt x="223861" y="45720"/>
                    <a:pt x="236454" y="0"/>
                    <a:pt x="251844" y="0"/>
                  </a:cubicBezTo>
                  <a:close/>
                  <a:moveTo>
                    <a:pt x="363775" y="0"/>
                  </a:moveTo>
                  <a:cubicBezTo>
                    <a:pt x="379165" y="0"/>
                    <a:pt x="391757" y="45720"/>
                    <a:pt x="391757" y="101600"/>
                  </a:cubicBezTo>
                  <a:cubicBezTo>
                    <a:pt x="391757" y="157480"/>
                    <a:pt x="379165" y="203200"/>
                    <a:pt x="363775" y="203200"/>
                  </a:cubicBezTo>
                  <a:cubicBezTo>
                    <a:pt x="348384" y="203200"/>
                    <a:pt x="335792" y="157480"/>
                    <a:pt x="335792" y="101600"/>
                  </a:cubicBezTo>
                  <a:cubicBezTo>
                    <a:pt x="335792" y="45720"/>
                    <a:pt x="348384" y="0"/>
                    <a:pt x="363775" y="0"/>
                  </a:cubicBezTo>
                  <a:close/>
                  <a:moveTo>
                    <a:pt x="475705" y="0"/>
                  </a:moveTo>
                  <a:cubicBezTo>
                    <a:pt x="491096" y="0"/>
                    <a:pt x="503688" y="45720"/>
                    <a:pt x="503688" y="101600"/>
                  </a:cubicBezTo>
                  <a:cubicBezTo>
                    <a:pt x="503688" y="157480"/>
                    <a:pt x="491096" y="203200"/>
                    <a:pt x="475705" y="203200"/>
                  </a:cubicBezTo>
                  <a:cubicBezTo>
                    <a:pt x="460315" y="203200"/>
                    <a:pt x="447723" y="157480"/>
                    <a:pt x="447723" y="101600"/>
                  </a:cubicBezTo>
                  <a:cubicBezTo>
                    <a:pt x="447723" y="45720"/>
                    <a:pt x="460315" y="0"/>
                    <a:pt x="475705" y="0"/>
                  </a:cubicBezTo>
                  <a:close/>
                  <a:moveTo>
                    <a:pt x="587636" y="0"/>
                  </a:moveTo>
                  <a:cubicBezTo>
                    <a:pt x="603026" y="0"/>
                    <a:pt x="615618" y="45720"/>
                    <a:pt x="615618" y="101600"/>
                  </a:cubicBezTo>
                  <a:cubicBezTo>
                    <a:pt x="615618" y="157480"/>
                    <a:pt x="603026" y="203200"/>
                    <a:pt x="587636" y="203200"/>
                  </a:cubicBezTo>
                  <a:cubicBezTo>
                    <a:pt x="572245" y="203200"/>
                    <a:pt x="559653" y="157480"/>
                    <a:pt x="559653" y="101600"/>
                  </a:cubicBezTo>
                  <a:cubicBezTo>
                    <a:pt x="559653" y="45720"/>
                    <a:pt x="572245" y="0"/>
                    <a:pt x="587636" y="0"/>
                  </a:cubicBezTo>
                  <a:close/>
                  <a:moveTo>
                    <a:pt x="699566" y="0"/>
                  </a:moveTo>
                  <a:cubicBezTo>
                    <a:pt x="714957" y="0"/>
                    <a:pt x="727549" y="45720"/>
                    <a:pt x="727549" y="101600"/>
                  </a:cubicBezTo>
                  <a:cubicBezTo>
                    <a:pt x="727549" y="157480"/>
                    <a:pt x="714957" y="203200"/>
                    <a:pt x="699566" y="203200"/>
                  </a:cubicBezTo>
                  <a:cubicBezTo>
                    <a:pt x="684176" y="203200"/>
                    <a:pt x="671584" y="157480"/>
                    <a:pt x="671584" y="101600"/>
                  </a:cubicBezTo>
                  <a:cubicBezTo>
                    <a:pt x="671584" y="45720"/>
                    <a:pt x="684176" y="0"/>
                    <a:pt x="699566" y="0"/>
                  </a:cubicBezTo>
                  <a:close/>
                  <a:moveTo>
                    <a:pt x="811497" y="0"/>
                  </a:moveTo>
                  <a:cubicBezTo>
                    <a:pt x="826887" y="0"/>
                    <a:pt x="839479" y="45720"/>
                    <a:pt x="839479" y="101600"/>
                  </a:cubicBezTo>
                  <a:cubicBezTo>
                    <a:pt x="839479" y="157480"/>
                    <a:pt x="826887" y="203200"/>
                    <a:pt x="811497" y="203200"/>
                  </a:cubicBezTo>
                  <a:cubicBezTo>
                    <a:pt x="796106" y="203200"/>
                    <a:pt x="783514" y="157480"/>
                    <a:pt x="783514" y="101600"/>
                  </a:cubicBezTo>
                  <a:cubicBezTo>
                    <a:pt x="783514" y="45720"/>
                    <a:pt x="796106" y="0"/>
                    <a:pt x="811497" y="0"/>
                  </a:cubicBezTo>
                  <a:close/>
                  <a:moveTo>
                    <a:pt x="923427" y="0"/>
                  </a:moveTo>
                  <a:cubicBezTo>
                    <a:pt x="938818" y="0"/>
                    <a:pt x="951410" y="45720"/>
                    <a:pt x="951410" y="101600"/>
                  </a:cubicBezTo>
                  <a:cubicBezTo>
                    <a:pt x="951410" y="157480"/>
                    <a:pt x="938818" y="203200"/>
                    <a:pt x="923427" y="203200"/>
                  </a:cubicBezTo>
                  <a:cubicBezTo>
                    <a:pt x="908037" y="203200"/>
                    <a:pt x="895445" y="157480"/>
                    <a:pt x="895445" y="101600"/>
                  </a:cubicBezTo>
                  <a:cubicBezTo>
                    <a:pt x="895445" y="45720"/>
                    <a:pt x="908037" y="0"/>
                    <a:pt x="923427" y="0"/>
                  </a:cubicBezTo>
                  <a:close/>
                  <a:moveTo>
                    <a:pt x="1035358" y="0"/>
                  </a:moveTo>
                  <a:cubicBezTo>
                    <a:pt x="1050748" y="0"/>
                    <a:pt x="1063341" y="45720"/>
                    <a:pt x="1063341" y="101600"/>
                  </a:cubicBezTo>
                  <a:cubicBezTo>
                    <a:pt x="1063341" y="157480"/>
                    <a:pt x="1050748" y="203200"/>
                    <a:pt x="1035358" y="203200"/>
                  </a:cubicBezTo>
                  <a:cubicBezTo>
                    <a:pt x="1019968" y="203200"/>
                    <a:pt x="1007375" y="157480"/>
                    <a:pt x="1007375" y="101600"/>
                  </a:cubicBezTo>
                  <a:cubicBezTo>
                    <a:pt x="1007375" y="45720"/>
                    <a:pt x="1019968" y="0"/>
                    <a:pt x="1035358" y="0"/>
                  </a:cubicBezTo>
                  <a:close/>
                  <a:moveTo>
                    <a:pt x="1147289" y="0"/>
                  </a:moveTo>
                  <a:cubicBezTo>
                    <a:pt x="1162679" y="0"/>
                    <a:pt x="1175271" y="45720"/>
                    <a:pt x="1175271" y="101600"/>
                  </a:cubicBezTo>
                  <a:cubicBezTo>
                    <a:pt x="1175271" y="157480"/>
                    <a:pt x="1162679" y="203200"/>
                    <a:pt x="1147289" y="203200"/>
                  </a:cubicBezTo>
                  <a:cubicBezTo>
                    <a:pt x="1131898" y="203200"/>
                    <a:pt x="1119306" y="157480"/>
                    <a:pt x="1119306" y="101600"/>
                  </a:cubicBezTo>
                  <a:cubicBezTo>
                    <a:pt x="1119306" y="45720"/>
                    <a:pt x="1131898" y="0"/>
                    <a:pt x="1147289" y="0"/>
                  </a:cubicBezTo>
                  <a:close/>
                  <a:moveTo>
                    <a:pt x="1259219" y="0"/>
                  </a:moveTo>
                  <a:cubicBezTo>
                    <a:pt x="1274610" y="0"/>
                    <a:pt x="1287202" y="45720"/>
                    <a:pt x="1287202" y="101600"/>
                  </a:cubicBezTo>
                  <a:cubicBezTo>
                    <a:pt x="1287202" y="157480"/>
                    <a:pt x="1274610" y="203200"/>
                    <a:pt x="1259219" y="203200"/>
                  </a:cubicBezTo>
                  <a:cubicBezTo>
                    <a:pt x="1243829" y="203200"/>
                    <a:pt x="1231236" y="157480"/>
                    <a:pt x="1231236" y="101600"/>
                  </a:cubicBezTo>
                  <a:cubicBezTo>
                    <a:pt x="1231236" y="45720"/>
                    <a:pt x="1243829" y="0"/>
                    <a:pt x="1259219" y="0"/>
                  </a:cubicBezTo>
                  <a:close/>
                  <a:moveTo>
                    <a:pt x="1371150" y="0"/>
                  </a:moveTo>
                  <a:cubicBezTo>
                    <a:pt x="1386540" y="0"/>
                    <a:pt x="1399132" y="45720"/>
                    <a:pt x="1399132" y="101600"/>
                  </a:cubicBezTo>
                  <a:cubicBezTo>
                    <a:pt x="1399132" y="157480"/>
                    <a:pt x="1386540" y="203200"/>
                    <a:pt x="1371150" y="203200"/>
                  </a:cubicBezTo>
                  <a:cubicBezTo>
                    <a:pt x="1355759" y="203200"/>
                    <a:pt x="1343167" y="157480"/>
                    <a:pt x="1343167" y="101600"/>
                  </a:cubicBezTo>
                  <a:cubicBezTo>
                    <a:pt x="1343167" y="45720"/>
                    <a:pt x="1355759" y="0"/>
                    <a:pt x="1371150" y="0"/>
                  </a:cubicBezTo>
                  <a:close/>
                  <a:moveTo>
                    <a:pt x="1483080" y="0"/>
                  </a:moveTo>
                  <a:cubicBezTo>
                    <a:pt x="1498470" y="0"/>
                    <a:pt x="1511063" y="45720"/>
                    <a:pt x="1511063" y="101600"/>
                  </a:cubicBezTo>
                  <a:cubicBezTo>
                    <a:pt x="1511063" y="157480"/>
                    <a:pt x="1498470" y="203200"/>
                    <a:pt x="1483080" y="203200"/>
                  </a:cubicBezTo>
                  <a:cubicBezTo>
                    <a:pt x="1467690" y="203200"/>
                    <a:pt x="1455098" y="157480"/>
                    <a:pt x="1455098" y="101600"/>
                  </a:cubicBezTo>
                  <a:cubicBezTo>
                    <a:pt x="1455098" y="45720"/>
                    <a:pt x="1467690" y="0"/>
                    <a:pt x="1483080" y="0"/>
                  </a:cubicBezTo>
                  <a:close/>
                  <a:moveTo>
                    <a:pt x="1595011" y="0"/>
                  </a:moveTo>
                  <a:cubicBezTo>
                    <a:pt x="1610401" y="0"/>
                    <a:pt x="1622993" y="45720"/>
                    <a:pt x="1622993" y="101600"/>
                  </a:cubicBezTo>
                  <a:cubicBezTo>
                    <a:pt x="1622993" y="157480"/>
                    <a:pt x="1610401" y="203200"/>
                    <a:pt x="1595011" y="203200"/>
                  </a:cubicBezTo>
                  <a:cubicBezTo>
                    <a:pt x="1579620" y="203200"/>
                    <a:pt x="1567028" y="157480"/>
                    <a:pt x="1567028" y="101600"/>
                  </a:cubicBezTo>
                  <a:cubicBezTo>
                    <a:pt x="1567028" y="45720"/>
                    <a:pt x="1579620" y="0"/>
                    <a:pt x="1595011" y="0"/>
                  </a:cubicBezTo>
                  <a:close/>
                  <a:moveTo>
                    <a:pt x="1706941" y="0"/>
                  </a:moveTo>
                  <a:cubicBezTo>
                    <a:pt x="1722332" y="0"/>
                    <a:pt x="1734924" y="45720"/>
                    <a:pt x="1734924" y="101600"/>
                  </a:cubicBezTo>
                  <a:cubicBezTo>
                    <a:pt x="1734924" y="157480"/>
                    <a:pt x="1722332" y="203200"/>
                    <a:pt x="1706941" y="203200"/>
                  </a:cubicBezTo>
                  <a:cubicBezTo>
                    <a:pt x="1691551" y="203200"/>
                    <a:pt x="1678958" y="157480"/>
                    <a:pt x="1678958" y="101600"/>
                  </a:cubicBezTo>
                  <a:cubicBezTo>
                    <a:pt x="1678958" y="45720"/>
                    <a:pt x="1691551" y="0"/>
                    <a:pt x="1706941" y="0"/>
                  </a:cubicBezTo>
                  <a:close/>
                  <a:moveTo>
                    <a:pt x="1818872" y="0"/>
                  </a:moveTo>
                  <a:cubicBezTo>
                    <a:pt x="1834262" y="0"/>
                    <a:pt x="1846854" y="45720"/>
                    <a:pt x="1846854" y="101600"/>
                  </a:cubicBezTo>
                  <a:cubicBezTo>
                    <a:pt x="1846854" y="157480"/>
                    <a:pt x="1834262" y="203200"/>
                    <a:pt x="1818872" y="203200"/>
                  </a:cubicBezTo>
                  <a:cubicBezTo>
                    <a:pt x="1803481" y="203200"/>
                    <a:pt x="1790889" y="157480"/>
                    <a:pt x="1790889" y="101600"/>
                  </a:cubicBezTo>
                  <a:cubicBezTo>
                    <a:pt x="1790889" y="45720"/>
                    <a:pt x="1803481" y="0"/>
                    <a:pt x="1818872" y="0"/>
                  </a:cubicBezTo>
                  <a:close/>
                  <a:moveTo>
                    <a:pt x="1930802" y="0"/>
                  </a:moveTo>
                  <a:cubicBezTo>
                    <a:pt x="1946193" y="0"/>
                    <a:pt x="1958785" y="45720"/>
                    <a:pt x="1958785" y="101600"/>
                  </a:cubicBezTo>
                  <a:cubicBezTo>
                    <a:pt x="1958785" y="157480"/>
                    <a:pt x="1946193" y="203200"/>
                    <a:pt x="1930802" y="203200"/>
                  </a:cubicBezTo>
                  <a:cubicBezTo>
                    <a:pt x="1915412" y="203200"/>
                    <a:pt x="1902820" y="157480"/>
                    <a:pt x="1902820" y="101600"/>
                  </a:cubicBezTo>
                  <a:cubicBezTo>
                    <a:pt x="1902820" y="45720"/>
                    <a:pt x="1915412" y="0"/>
                    <a:pt x="1930802" y="0"/>
                  </a:cubicBezTo>
                  <a:close/>
                  <a:moveTo>
                    <a:pt x="2042733" y="0"/>
                  </a:moveTo>
                  <a:cubicBezTo>
                    <a:pt x="2058123" y="0"/>
                    <a:pt x="2070715" y="45720"/>
                    <a:pt x="2070715" y="101600"/>
                  </a:cubicBezTo>
                  <a:cubicBezTo>
                    <a:pt x="2070715" y="157480"/>
                    <a:pt x="2058123" y="203200"/>
                    <a:pt x="2042733" y="203200"/>
                  </a:cubicBezTo>
                  <a:cubicBezTo>
                    <a:pt x="2027342" y="203200"/>
                    <a:pt x="2014750" y="157480"/>
                    <a:pt x="2014750" y="101600"/>
                  </a:cubicBezTo>
                  <a:cubicBezTo>
                    <a:pt x="2014750" y="45720"/>
                    <a:pt x="2027342" y="0"/>
                    <a:pt x="2042733" y="0"/>
                  </a:cubicBezTo>
                  <a:close/>
                  <a:moveTo>
                    <a:pt x="2154663" y="0"/>
                  </a:moveTo>
                  <a:cubicBezTo>
                    <a:pt x="2170054" y="0"/>
                    <a:pt x="2182646" y="45720"/>
                    <a:pt x="2182646" y="101600"/>
                  </a:cubicBezTo>
                  <a:cubicBezTo>
                    <a:pt x="2182646" y="157480"/>
                    <a:pt x="2170054" y="203200"/>
                    <a:pt x="2154663" y="203200"/>
                  </a:cubicBezTo>
                  <a:cubicBezTo>
                    <a:pt x="2139273" y="203200"/>
                    <a:pt x="2126681" y="157480"/>
                    <a:pt x="2126681" y="101600"/>
                  </a:cubicBezTo>
                  <a:cubicBezTo>
                    <a:pt x="2126681" y="45720"/>
                    <a:pt x="2139273" y="0"/>
                    <a:pt x="2154663" y="0"/>
                  </a:cubicBezTo>
                  <a:close/>
                  <a:moveTo>
                    <a:pt x="2266594" y="0"/>
                  </a:moveTo>
                  <a:cubicBezTo>
                    <a:pt x="2281984" y="0"/>
                    <a:pt x="2294577" y="45720"/>
                    <a:pt x="2294577" y="101600"/>
                  </a:cubicBezTo>
                  <a:cubicBezTo>
                    <a:pt x="2294577" y="157480"/>
                    <a:pt x="2281984" y="203200"/>
                    <a:pt x="2266594" y="203200"/>
                  </a:cubicBezTo>
                  <a:cubicBezTo>
                    <a:pt x="2251203" y="203200"/>
                    <a:pt x="2238611" y="157480"/>
                    <a:pt x="2238611" y="101600"/>
                  </a:cubicBezTo>
                  <a:cubicBezTo>
                    <a:pt x="2238611" y="45720"/>
                    <a:pt x="2251203" y="0"/>
                    <a:pt x="2266594" y="0"/>
                  </a:cubicBezTo>
                  <a:close/>
                </a:path>
              </a:pathLst>
            </a:custGeom>
            <a:solidFill>
              <a:srgbClr val="A72322"/>
            </a:solidFill>
          </p:spPr>
        </p:sp>
      </p:grpSp>
      <p:grpSp>
        <p:nvGrpSpPr>
          <p:cNvPr name="Group 25" id="25"/>
          <p:cNvGrpSpPr/>
          <p:nvPr/>
        </p:nvGrpSpPr>
        <p:grpSpPr>
          <a:xfrm rot="-5400000">
            <a:off x="7027194" y="6940972"/>
            <a:ext cx="2510617" cy="681324"/>
            <a:chOff x="0" y="0"/>
            <a:chExt cx="9194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444646" y="304800"/>
              <a:ext cx="2294576" cy="203200"/>
            </a:xfrm>
            <a:custGeom>
              <a:avLst/>
              <a:gdLst/>
              <a:ahLst/>
              <a:cxnLst/>
              <a:rect r="r" b="b" t="t" l="l"/>
              <a:pathLst>
                <a:path h="203200" w="2294576">
                  <a:moveTo>
                    <a:pt x="27983" y="0"/>
                  </a:moveTo>
                  <a:cubicBezTo>
                    <a:pt x="43374" y="0"/>
                    <a:pt x="55966" y="45720"/>
                    <a:pt x="55966" y="101600"/>
                  </a:cubicBezTo>
                  <a:cubicBezTo>
                    <a:pt x="55966" y="157480"/>
                    <a:pt x="43374" y="203200"/>
                    <a:pt x="27983" y="203200"/>
                  </a:cubicBezTo>
                  <a:cubicBezTo>
                    <a:pt x="12593" y="203200"/>
                    <a:pt x="0" y="157480"/>
                    <a:pt x="0" y="101600"/>
                  </a:cubicBezTo>
                  <a:cubicBezTo>
                    <a:pt x="0" y="45720"/>
                    <a:pt x="12593" y="0"/>
                    <a:pt x="27983" y="0"/>
                  </a:cubicBezTo>
                  <a:close/>
                  <a:moveTo>
                    <a:pt x="139914" y="0"/>
                  </a:moveTo>
                  <a:cubicBezTo>
                    <a:pt x="155304" y="0"/>
                    <a:pt x="167896" y="45720"/>
                    <a:pt x="167896" y="101600"/>
                  </a:cubicBezTo>
                  <a:cubicBezTo>
                    <a:pt x="167896" y="157480"/>
                    <a:pt x="155304" y="203200"/>
                    <a:pt x="139914" y="203200"/>
                  </a:cubicBezTo>
                  <a:cubicBezTo>
                    <a:pt x="124523" y="203200"/>
                    <a:pt x="111931" y="157480"/>
                    <a:pt x="111931" y="101600"/>
                  </a:cubicBezTo>
                  <a:cubicBezTo>
                    <a:pt x="111931" y="45720"/>
                    <a:pt x="124523" y="0"/>
                    <a:pt x="139914" y="0"/>
                  </a:cubicBezTo>
                  <a:close/>
                  <a:moveTo>
                    <a:pt x="251844" y="0"/>
                  </a:moveTo>
                  <a:cubicBezTo>
                    <a:pt x="267235" y="0"/>
                    <a:pt x="279827" y="45720"/>
                    <a:pt x="279827" y="101600"/>
                  </a:cubicBezTo>
                  <a:cubicBezTo>
                    <a:pt x="279827" y="157480"/>
                    <a:pt x="267235" y="203200"/>
                    <a:pt x="251844" y="203200"/>
                  </a:cubicBezTo>
                  <a:cubicBezTo>
                    <a:pt x="236454" y="203200"/>
                    <a:pt x="223861" y="157480"/>
                    <a:pt x="223861" y="101600"/>
                  </a:cubicBezTo>
                  <a:cubicBezTo>
                    <a:pt x="223861" y="45720"/>
                    <a:pt x="236454" y="0"/>
                    <a:pt x="251844" y="0"/>
                  </a:cubicBezTo>
                  <a:close/>
                  <a:moveTo>
                    <a:pt x="363775" y="0"/>
                  </a:moveTo>
                  <a:cubicBezTo>
                    <a:pt x="379165" y="0"/>
                    <a:pt x="391757" y="45720"/>
                    <a:pt x="391757" y="101600"/>
                  </a:cubicBezTo>
                  <a:cubicBezTo>
                    <a:pt x="391757" y="157480"/>
                    <a:pt x="379165" y="203200"/>
                    <a:pt x="363775" y="203200"/>
                  </a:cubicBezTo>
                  <a:cubicBezTo>
                    <a:pt x="348384" y="203200"/>
                    <a:pt x="335792" y="157480"/>
                    <a:pt x="335792" y="101600"/>
                  </a:cubicBezTo>
                  <a:cubicBezTo>
                    <a:pt x="335792" y="45720"/>
                    <a:pt x="348384" y="0"/>
                    <a:pt x="363775" y="0"/>
                  </a:cubicBezTo>
                  <a:close/>
                  <a:moveTo>
                    <a:pt x="475705" y="0"/>
                  </a:moveTo>
                  <a:cubicBezTo>
                    <a:pt x="491096" y="0"/>
                    <a:pt x="503688" y="45720"/>
                    <a:pt x="503688" y="101600"/>
                  </a:cubicBezTo>
                  <a:cubicBezTo>
                    <a:pt x="503688" y="157480"/>
                    <a:pt x="491096" y="203200"/>
                    <a:pt x="475705" y="203200"/>
                  </a:cubicBezTo>
                  <a:cubicBezTo>
                    <a:pt x="460315" y="203200"/>
                    <a:pt x="447723" y="157480"/>
                    <a:pt x="447723" y="101600"/>
                  </a:cubicBezTo>
                  <a:cubicBezTo>
                    <a:pt x="447723" y="45720"/>
                    <a:pt x="460315" y="0"/>
                    <a:pt x="475705" y="0"/>
                  </a:cubicBezTo>
                  <a:close/>
                  <a:moveTo>
                    <a:pt x="587636" y="0"/>
                  </a:moveTo>
                  <a:cubicBezTo>
                    <a:pt x="603026" y="0"/>
                    <a:pt x="615618" y="45720"/>
                    <a:pt x="615618" y="101600"/>
                  </a:cubicBezTo>
                  <a:cubicBezTo>
                    <a:pt x="615618" y="157480"/>
                    <a:pt x="603026" y="203200"/>
                    <a:pt x="587636" y="203200"/>
                  </a:cubicBezTo>
                  <a:cubicBezTo>
                    <a:pt x="572245" y="203200"/>
                    <a:pt x="559653" y="157480"/>
                    <a:pt x="559653" y="101600"/>
                  </a:cubicBezTo>
                  <a:cubicBezTo>
                    <a:pt x="559653" y="45720"/>
                    <a:pt x="572245" y="0"/>
                    <a:pt x="587636" y="0"/>
                  </a:cubicBezTo>
                  <a:close/>
                  <a:moveTo>
                    <a:pt x="699566" y="0"/>
                  </a:moveTo>
                  <a:cubicBezTo>
                    <a:pt x="714957" y="0"/>
                    <a:pt x="727549" y="45720"/>
                    <a:pt x="727549" y="101600"/>
                  </a:cubicBezTo>
                  <a:cubicBezTo>
                    <a:pt x="727549" y="157480"/>
                    <a:pt x="714957" y="203200"/>
                    <a:pt x="699566" y="203200"/>
                  </a:cubicBezTo>
                  <a:cubicBezTo>
                    <a:pt x="684176" y="203200"/>
                    <a:pt x="671584" y="157480"/>
                    <a:pt x="671584" y="101600"/>
                  </a:cubicBezTo>
                  <a:cubicBezTo>
                    <a:pt x="671584" y="45720"/>
                    <a:pt x="684176" y="0"/>
                    <a:pt x="699566" y="0"/>
                  </a:cubicBezTo>
                  <a:close/>
                  <a:moveTo>
                    <a:pt x="811497" y="0"/>
                  </a:moveTo>
                  <a:cubicBezTo>
                    <a:pt x="826887" y="0"/>
                    <a:pt x="839479" y="45720"/>
                    <a:pt x="839479" y="101600"/>
                  </a:cubicBezTo>
                  <a:cubicBezTo>
                    <a:pt x="839479" y="157480"/>
                    <a:pt x="826887" y="203200"/>
                    <a:pt x="811497" y="203200"/>
                  </a:cubicBezTo>
                  <a:cubicBezTo>
                    <a:pt x="796106" y="203200"/>
                    <a:pt x="783514" y="157480"/>
                    <a:pt x="783514" y="101600"/>
                  </a:cubicBezTo>
                  <a:cubicBezTo>
                    <a:pt x="783514" y="45720"/>
                    <a:pt x="796106" y="0"/>
                    <a:pt x="811497" y="0"/>
                  </a:cubicBezTo>
                  <a:close/>
                  <a:moveTo>
                    <a:pt x="923427" y="0"/>
                  </a:moveTo>
                  <a:cubicBezTo>
                    <a:pt x="938818" y="0"/>
                    <a:pt x="951410" y="45720"/>
                    <a:pt x="951410" y="101600"/>
                  </a:cubicBezTo>
                  <a:cubicBezTo>
                    <a:pt x="951410" y="157480"/>
                    <a:pt x="938818" y="203200"/>
                    <a:pt x="923427" y="203200"/>
                  </a:cubicBezTo>
                  <a:cubicBezTo>
                    <a:pt x="908037" y="203200"/>
                    <a:pt x="895445" y="157480"/>
                    <a:pt x="895445" y="101600"/>
                  </a:cubicBezTo>
                  <a:cubicBezTo>
                    <a:pt x="895445" y="45720"/>
                    <a:pt x="908037" y="0"/>
                    <a:pt x="923427" y="0"/>
                  </a:cubicBezTo>
                  <a:close/>
                  <a:moveTo>
                    <a:pt x="1035358" y="0"/>
                  </a:moveTo>
                  <a:cubicBezTo>
                    <a:pt x="1050748" y="0"/>
                    <a:pt x="1063341" y="45720"/>
                    <a:pt x="1063341" y="101600"/>
                  </a:cubicBezTo>
                  <a:cubicBezTo>
                    <a:pt x="1063341" y="157480"/>
                    <a:pt x="1050748" y="203200"/>
                    <a:pt x="1035358" y="203200"/>
                  </a:cubicBezTo>
                  <a:cubicBezTo>
                    <a:pt x="1019968" y="203200"/>
                    <a:pt x="1007375" y="157480"/>
                    <a:pt x="1007375" y="101600"/>
                  </a:cubicBezTo>
                  <a:cubicBezTo>
                    <a:pt x="1007375" y="45720"/>
                    <a:pt x="1019968" y="0"/>
                    <a:pt x="1035358" y="0"/>
                  </a:cubicBezTo>
                  <a:close/>
                  <a:moveTo>
                    <a:pt x="1147289" y="0"/>
                  </a:moveTo>
                  <a:cubicBezTo>
                    <a:pt x="1162679" y="0"/>
                    <a:pt x="1175271" y="45720"/>
                    <a:pt x="1175271" y="101600"/>
                  </a:cubicBezTo>
                  <a:cubicBezTo>
                    <a:pt x="1175271" y="157480"/>
                    <a:pt x="1162679" y="203200"/>
                    <a:pt x="1147289" y="203200"/>
                  </a:cubicBezTo>
                  <a:cubicBezTo>
                    <a:pt x="1131898" y="203200"/>
                    <a:pt x="1119306" y="157480"/>
                    <a:pt x="1119306" y="101600"/>
                  </a:cubicBezTo>
                  <a:cubicBezTo>
                    <a:pt x="1119306" y="45720"/>
                    <a:pt x="1131898" y="0"/>
                    <a:pt x="1147289" y="0"/>
                  </a:cubicBezTo>
                  <a:close/>
                  <a:moveTo>
                    <a:pt x="1259219" y="0"/>
                  </a:moveTo>
                  <a:cubicBezTo>
                    <a:pt x="1274610" y="0"/>
                    <a:pt x="1287202" y="45720"/>
                    <a:pt x="1287202" y="101600"/>
                  </a:cubicBezTo>
                  <a:cubicBezTo>
                    <a:pt x="1287202" y="157480"/>
                    <a:pt x="1274610" y="203200"/>
                    <a:pt x="1259219" y="203200"/>
                  </a:cubicBezTo>
                  <a:cubicBezTo>
                    <a:pt x="1243829" y="203200"/>
                    <a:pt x="1231236" y="157480"/>
                    <a:pt x="1231236" y="101600"/>
                  </a:cubicBezTo>
                  <a:cubicBezTo>
                    <a:pt x="1231236" y="45720"/>
                    <a:pt x="1243829" y="0"/>
                    <a:pt x="1259219" y="0"/>
                  </a:cubicBezTo>
                  <a:close/>
                  <a:moveTo>
                    <a:pt x="1371150" y="0"/>
                  </a:moveTo>
                  <a:cubicBezTo>
                    <a:pt x="1386540" y="0"/>
                    <a:pt x="1399132" y="45720"/>
                    <a:pt x="1399132" y="101600"/>
                  </a:cubicBezTo>
                  <a:cubicBezTo>
                    <a:pt x="1399132" y="157480"/>
                    <a:pt x="1386540" y="203200"/>
                    <a:pt x="1371150" y="203200"/>
                  </a:cubicBezTo>
                  <a:cubicBezTo>
                    <a:pt x="1355759" y="203200"/>
                    <a:pt x="1343167" y="157480"/>
                    <a:pt x="1343167" y="101600"/>
                  </a:cubicBezTo>
                  <a:cubicBezTo>
                    <a:pt x="1343167" y="45720"/>
                    <a:pt x="1355759" y="0"/>
                    <a:pt x="1371150" y="0"/>
                  </a:cubicBezTo>
                  <a:close/>
                  <a:moveTo>
                    <a:pt x="1483080" y="0"/>
                  </a:moveTo>
                  <a:cubicBezTo>
                    <a:pt x="1498470" y="0"/>
                    <a:pt x="1511063" y="45720"/>
                    <a:pt x="1511063" y="101600"/>
                  </a:cubicBezTo>
                  <a:cubicBezTo>
                    <a:pt x="1511063" y="157480"/>
                    <a:pt x="1498470" y="203200"/>
                    <a:pt x="1483080" y="203200"/>
                  </a:cubicBezTo>
                  <a:cubicBezTo>
                    <a:pt x="1467690" y="203200"/>
                    <a:pt x="1455098" y="157480"/>
                    <a:pt x="1455098" y="101600"/>
                  </a:cubicBezTo>
                  <a:cubicBezTo>
                    <a:pt x="1455098" y="45720"/>
                    <a:pt x="1467690" y="0"/>
                    <a:pt x="1483080" y="0"/>
                  </a:cubicBezTo>
                  <a:close/>
                  <a:moveTo>
                    <a:pt x="1595011" y="0"/>
                  </a:moveTo>
                  <a:cubicBezTo>
                    <a:pt x="1610401" y="0"/>
                    <a:pt x="1622993" y="45720"/>
                    <a:pt x="1622993" y="101600"/>
                  </a:cubicBezTo>
                  <a:cubicBezTo>
                    <a:pt x="1622993" y="157480"/>
                    <a:pt x="1610401" y="203200"/>
                    <a:pt x="1595011" y="203200"/>
                  </a:cubicBezTo>
                  <a:cubicBezTo>
                    <a:pt x="1579620" y="203200"/>
                    <a:pt x="1567028" y="157480"/>
                    <a:pt x="1567028" y="101600"/>
                  </a:cubicBezTo>
                  <a:cubicBezTo>
                    <a:pt x="1567028" y="45720"/>
                    <a:pt x="1579620" y="0"/>
                    <a:pt x="1595011" y="0"/>
                  </a:cubicBezTo>
                  <a:close/>
                  <a:moveTo>
                    <a:pt x="1706941" y="0"/>
                  </a:moveTo>
                  <a:cubicBezTo>
                    <a:pt x="1722332" y="0"/>
                    <a:pt x="1734924" y="45720"/>
                    <a:pt x="1734924" y="101600"/>
                  </a:cubicBezTo>
                  <a:cubicBezTo>
                    <a:pt x="1734924" y="157480"/>
                    <a:pt x="1722332" y="203200"/>
                    <a:pt x="1706941" y="203200"/>
                  </a:cubicBezTo>
                  <a:cubicBezTo>
                    <a:pt x="1691551" y="203200"/>
                    <a:pt x="1678958" y="157480"/>
                    <a:pt x="1678958" y="101600"/>
                  </a:cubicBezTo>
                  <a:cubicBezTo>
                    <a:pt x="1678958" y="45720"/>
                    <a:pt x="1691551" y="0"/>
                    <a:pt x="1706941" y="0"/>
                  </a:cubicBezTo>
                  <a:close/>
                  <a:moveTo>
                    <a:pt x="1818872" y="0"/>
                  </a:moveTo>
                  <a:cubicBezTo>
                    <a:pt x="1834262" y="0"/>
                    <a:pt x="1846854" y="45720"/>
                    <a:pt x="1846854" y="101600"/>
                  </a:cubicBezTo>
                  <a:cubicBezTo>
                    <a:pt x="1846854" y="157480"/>
                    <a:pt x="1834262" y="203200"/>
                    <a:pt x="1818872" y="203200"/>
                  </a:cubicBezTo>
                  <a:cubicBezTo>
                    <a:pt x="1803481" y="203200"/>
                    <a:pt x="1790889" y="157480"/>
                    <a:pt x="1790889" y="101600"/>
                  </a:cubicBezTo>
                  <a:cubicBezTo>
                    <a:pt x="1790889" y="45720"/>
                    <a:pt x="1803481" y="0"/>
                    <a:pt x="1818872" y="0"/>
                  </a:cubicBezTo>
                  <a:close/>
                  <a:moveTo>
                    <a:pt x="1930802" y="0"/>
                  </a:moveTo>
                  <a:cubicBezTo>
                    <a:pt x="1946193" y="0"/>
                    <a:pt x="1958785" y="45720"/>
                    <a:pt x="1958785" y="101600"/>
                  </a:cubicBezTo>
                  <a:cubicBezTo>
                    <a:pt x="1958785" y="157480"/>
                    <a:pt x="1946193" y="203200"/>
                    <a:pt x="1930802" y="203200"/>
                  </a:cubicBezTo>
                  <a:cubicBezTo>
                    <a:pt x="1915412" y="203200"/>
                    <a:pt x="1902820" y="157480"/>
                    <a:pt x="1902820" y="101600"/>
                  </a:cubicBezTo>
                  <a:cubicBezTo>
                    <a:pt x="1902820" y="45720"/>
                    <a:pt x="1915412" y="0"/>
                    <a:pt x="1930802" y="0"/>
                  </a:cubicBezTo>
                  <a:close/>
                  <a:moveTo>
                    <a:pt x="2042733" y="0"/>
                  </a:moveTo>
                  <a:cubicBezTo>
                    <a:pt x="2058123" y="0"/>
                    <a:pt x="2070715" y="45720"/>
                    <a:pt x="2070715" y="101600"/>
                  </a:cubicBezTo>
                  <a:cubicBezTo>
                    <a:pt x="2070715" y="157480"/>
                    <a:pt x="2058123" y="203200"/>
                    <a:pt x="2042733" y="203200"/>
                  </a:cubicBezTo>
                  <a:cubicBezTo>
                    <a:pt x="2027342" y="203200"/>
                    <a:pt x="2014750" y="157480"/>
                    <a:pt x="2014750" y="101600"/>
                  </a:cubicBezTo>
                  <a:cubicBezTo>
                    <a:pt x="2014750" y="45720"/>
                    <a:pt x="2027342" y="0"/>
                    <a:pt x="2042733" y="0"/>
                  </a:cubicBezTo>
                  <a:close/>
                  <a:moveTo>
                    <a:pt x="2154663" y="0"/>
                  </a:moveTo>
                  <a:cubicBezTo>
                    <a:pt x="2170054" y="0"/>
                    <a:pt x="2182646" y="45720"/>
                    <a:pt x="2182646" y="101600"/>
                  </a:cubicBezTo>
                  <a:cubicBezTo>
                    <a:pt x="2182646" y="157480"/>
                    <a:pt x="2170054" y="203200"/>
                    <a:pt x="2154663" y="203200"/>
                  </a:cubicBezTo>
                  <a:cubicBezTo>
                    <a:pt x="2139273" y="203200"/>
                    <a:pt x="2126681" y="157480"/>
                    <a:pt x="2126681" y="101600"/>
                  </a:cubicBezTo>
                  <a:cubicBezTo>
                    <a:pt x="2126681" y="45720"/>
                    <a:pt x="2139273" y="0"/>
                    <a:pt x="2154663" y="0"/>
                  </a:cubicBezTo>
                  <a:close/>
                  <a:moveTo>
                    <a:pt x="2266594" y="0"/>
                  </a:moveTo>
                  <a:cubicBezTo>
                    <a:pt x="2281984" y="0"/>
                    <a:pt x="2294577" y="45720"/>
                    <a:pt x="2294577" y="101600"/>
                  </a:cubicBezTo>
                  <a:cubicBezTo>
                    <a:pt x="2294577" y="157480"/>
                    <a:pt x="2281984" y="203200"/>
                    <a:pt x="2266594" y="203200"/>
                  </a:cubicBezTo>
                  <a:cubicBezTo>
                    <a:pt x="2251203" y="203200"/>
                    <a:pt x="2238611" y="157480"/>
                    <a:pt x="2238611" y="101600"/>
                  </a:cubicBezTo>
                  <a:cubicBezTo>
                    <a:pt x="2238611" y="45720"/>
                    <a:pt x="2251203" y="0"/>
                    <a:pt x="2266594" y="0"/>
                  </a:cubicBezTo>
                  <a:close/>
                </a:path>
              </a:pathLst>
            </a:custGeom>
            <a:solidFill>
              <a:srgbClr val="A72322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3261268" y="5710807"/>
            <a:ext cx="2510617" cy="681324"/>
            <a:chOff x="0" y="0"/>
            <a:chExt cx="9194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444646" y="304800"/>
              <a:ext cx="2294576" cy="203200"/>
            </a:xfrm>
            <a:custGeom>
              <a:avLst/>
              <a:gdLst/>
              <a:ahLst/>
              <a:cxnLst/>
              <a:rect r="r" b="b" t="t" l="l"/>
              <a:pathLst>
                <a:path h="203200" w="2294576">
                  <a:moveTo>
                    <a:pt x="27983" y="0"/>
                  </a:moveTo>
                  <a:cubicBezTo>
                    <a:pt x="43374" y="0"/>
                    <a:pt x="55966" y="45720"/>
                    <a:pt x="55966" y="101600"/>
                  </a:cubicBezTo>
                  <a:cubicBezTo>
                    <a:pt x="55966" y="157480"/>
                    <a:pt x="43374" y="203200"/>
                    <a:pt x="27983" y="203200"/>
                  </a:cubicBezTo>
                  <a:cubicBezTo>
                    <a:pt x="12593" y="203200"/>
                    <a:pt x="0" y="157480"/>
                    <a:pt x="0" y="101600"/>
                  </a:cubicBezTo>
                  <a:cubicBezTo>
                    <a:pt x="0" y="45720"/>
                    <a:pt x="12593" y="0"/>
                    <a:pt x="27983" y="0"/>
                  </a:cubicBezTo>
                  <a:close/>
                  <a:moveTo>
                    <a:pt x="139914" y="0"/>
                  </a:moveTo>
                  <a:cubicBezTo>
                    <a:pt x="155304" y="0"/>
                    <a:pt x="167896" y="45720"/>
                    <a:pt x="167896" y="101600"/>
                  </a:cubicBezTo>
                  <a:cubicBezTo>
                    <a:pt x="167896" y="157480"/>
                    <a:pt x="155304" y="203200"/>
                    <a:pt x="139914" y="203200"/>
                  </a:cubicBezTo>
                  <a:cubicBezTo>
                    <a:pt x="124523" y="203200"/>
                    <a:pt x="111931" y="157480"/>
                    <a:pt x="111931" y="101600"/>
                  </a:cubicBezTo>
                  <a:cubicBezTo>
                    <a:pt x="111931" y="45720"/>
                    <a:pt x="124523" y="0"/>
                    <a:pt x="139914" y="0"/>
                  </a:cubicBezTo>
                  <a:close/>
                  <a:moveTo>
                    <a:pt x="251844" y="0"/>
                  </a:moveTo>
                  <a:cubicBezTo>
                    <a:pt x="267235" y="0"/>
                    <a:pt x="279827" y="45720"/>
                    <a:pt x="279827" y="101600"/>
                  </a:cubicBezTo>
                  <a:cubicBezTo>
                    <a:pt x="279827" y="157480"/>
                    <a:pt x="267235" y="203200"/>
                    <a:pt x="251844" y="203200"/>
                  </a:cubicBezTo>
                  <a:cubicBezTo>
                    <a:pt x="236454" y="203200"/>
                    <a:pt x="223861" y="157480"/>
                    <a:pt x="223861" y="101600"/>
                  </a:cubicBezTo>
                  <a:cubicBezTo>
                    <a:pt x="223861" y="45720"/>
                    <a:pt x="236454" y="0"/>
                    <a:pt x="251844" y="0"/>
                  </a:cubicBezTo>
                  <a:close/>
                  <a:moveTo>
                    <a:pt x="363775" y="0"/>
                  </a:moveTo>
                  <a:cubicBezTo>
                    <a:pt x="379165" y="0"/>
                    <a:pt x="391757" y="45720"/>
                    <a:pt x="391757" y="101600"/>
                  </a:cubicBezTo>
                  <a:cubicBezTo>
                    <a:pt x="391757" y="157480"/>
                    <a:pt x="379165" y="203200"/>
                    <a:pt x="363775" y="203200"/>
                  </a:cubicBezTo>
                  <a:cubicBezTo>
                    <a:pt x="348384" y="203200"/>
                    <a:pt x="335792" y="157480"/>
                    <a:pt x="335792" y="101600"/>
                  </a:cubicBezTo>
                  <a:cubicBezTo>
                    <a:pt x="335792" y="45720"/>
                    <a:pt x="348384" y="0"/>
                    <a:pt x="363775" y="0"/>
                  </a:cubicBezTo>
                  <a:close/>
                  <a:moveTo>
                    <a:pt x="475705" y="0"/>
                  </a:moveTo>
                  <a:cubicBezTo>
                    <a:pt x="491096" y="0"/>
                    <a:pt x="503688" y="45720"/>
                    <a:pt x="503688" y="101600"/>
                  </a:cubicBezTo>
                  <a:cubicBezTo>
                    <a:pt x="503688" y="157480"/>
                    <a:pt x="491096" y="203200"/>
                    <a:pt x="475705" y="203200"/>
                  </a:cubicBezTo>
                  <a:cubicBezTo>
                    <a:pt x="460315" y="203200"/>
                    <a:pt x="447723" y="157480"/>
                    <a:pt x="447723" y="101600"/>
                  </a:cubicBezTo>
                  <a:cubicBezTo>
                    <a:pt x="447723" y="45720"/>
                    <a:pt x="460315" y="0"/>
                    <a:pt x="475705" y="0"/>
                  </a:cubicBezTo>
                  <a:close/>
                  <a:moveTo>
                    <a:pt x="587636" y="0"/>
                  </a:moveTo>
                  <a:cubicBezTo>
                    <a:pt x="603026" y="0"/>
                    <a:pt x="615618" y="45720"/>
                    <a:pt x="615618" y="101600"/>
                  </a:cubicBezTo>
                  <a:cubicBezTo>
                    <a:pt x="615618" y="157480"/>
                    <a:pt x="603026" y="203200"/>
                    <a:pt x="587636" y="203200"/>
                  </a:cubicBezTo>
                  <a:cubicBezTo>
                    <a:pt x="572245" y="203200"/>
                    <a:pt x="559653" y="157480"/>
                    <a:pt x="559653" y="101600"/>
                  </a:cubicBezTo>
                  <a:cubicBezTo>
                    <a:pt x="559653" y="45720"/>
                    <a:pt x="572245" y="0"/>
                    <a:pt x="587636" y="0"/>
                  </a:cubicBezTo>
                  <a:close/>
                  <a:moveTo>
                    <a:pt x="699566" y="0"/>
                  </a:moveTo>
                  <a:cubicBezTo>
                    <a:pt x="714957" y="0"/>
                    <a:pt x="727549" y="45720"/>
                    <a:pt x="727549" y="101600"/>
                  </a:cubicBezTo>
                  <a:cubicBezTo>
                    <a:pt x="727549" y="157480"/>
                    <a:pt x="714957" y="203200"/>
                    <a:pt x="699566" y="203200"/>
                  </a:cubicBezTo>
                  <a:cubicBezTo>
                    <a:pt x="684176" y="203200"/>
                    <a:pt x="671584" y="157480"/>
                    <a:pt x="671584" y="101600"/>
                  </a:cubicBezTo>
                  <a:cubicBezTo>
                    <a:pt x="671584" y="45720"/>
                    <a:pt x="684176" y="0"/>
                    <a:pt x="699566" y="0"/>
                  </a:cubicBezTo>
                  <a:close/>
                  <a:moveTo>
                    <a:pt x="811497" y="0"/>
                  </a:moveTo>
                  <a:cubicBezTo>
                    <a:pt x="826887" y="0"/>
                    <a:pt x="839479" y="45720"/>
                    <a:pt x="839479" y="101600"/>
                  </a:cubicBezTo>
                  <a:cubicBezTo>
                    <a:pt x="839479" y="157480"/>
                    <a:pt x="826887" y="203200"/>
                    <a:pt x="811497" y="203200"/>
                  </a:cubicBezTo>
                  <a:cubicBezTo>
                    <a:pt x="796106" y="203200"/>
                    <a:pt x="783514" y="157480"/>
                    <a:pt x="783514" y="101600"/>
                  </a:cubicBezTo>
                  <a:cubicBezTo>
                    <a:pt x="783514" y="45720"/>
                    <a:pt x="796106" y="0"/>
                    <a:pt x="811497" y="0"/>
                  </a:cubicBezTo>
                  <a:close/>
                  <a:moveTo>
                    <a:pt x="923427" y="0"/>
                  </a:moveTo>
                  <a:cubicBezTo>
                    <a:pt x="938818" y="0"/>
                    <a:pt x="951410" y="45720"/>
                    <a:pt x="951410" y="101600"/>
                  </a:cubicBezTo>
                  <a:cubicBezTo>
                    <a:pt x="951410" y="157480"/>
                    <a:pt x="938818" y="203200"/>
                    <a:pt x="923427" y="203200"/>
                  </a:cubicBezTo>
                  <a:cubicBezTo>
                    <a:pt x="908037" y="203200"/>
                    <a:pt x="895445" y="157480"/>
                    <a:pt x="895445" y="101600"/>
                  </a:cubicBezTo>
                  <a:cubicBezTo>
                    <a:pt x="895445" y="45720"/>
                    <a:pt x="908037" y="0"/>
                    <a:pt x="923427" y="0"/>
                  </a:cubicBezTo>
                  <a:close/>
                  <a:moveTo>
                    <a:pt x="1035358" y="0"/>
                  </a:moveTo>
                  <a:cubicBezTo>
                    <a:pt x="1050748" y="0"/>
                    <a:pt x="1063341" y="45720"/>
                    <a:pt x="1063341" y="101600"/>
                  </a:cubicBezTo>
                  <a:cubicBezTo>
                    <a:pt x="1063341" y="157480"/>
                    <a:pt x="1050748" y="203200"/>
                    <a:pt x="1035358" y="203200"/>
                  </a:cubicBezTo>
                  <a:cubicBezTo>
                    <a:pt x="1019968" y="203200"/>
                    <a:pt x="1007375" y="157480"/>
                    <a:pt x="1007375" y="101600"/>
                  </a:cubicBezTo>
                  <a:cubicBezTo>
                    <a:pt x="1007375" y="45720"/>
                    <a:pt x="1019968" y="0"/>
                    <a:pt x="1035358" y="0"/>
                  </a:cubicBezTo>
                  <a:close/>
                  <a:moveTo>
                    <a:pt x="1147289" y="0"/>
                  </a:moveTo>
                  <a:cubicBezTo>
                    <a:pt x="1162679" y="0"/>
                    <a:pt x="1175271" y="45720"/>
                    <a:pt x="1175271" y="101600"/>
                  </a:cubicBezTo>
                  <a:cubicBezTo>
                    <a:pt x="1175271" y="157480"/>
                    <a:pt x="1162679" y="203200"/>
                    <a:pt x="1147289" y="203200"/>
                  </a:cubicBezTo>
                  <a:cubicBezTo>
                    <a:pt x="1131898" y="203200"/>
                    <a:pt x="1119306" y="157480"/>
                    <a:pt x="1119306" y="101600"/>
                  </a:cubicBezTo>
                  <a:cubicBezTo>
                    <a:pt x="1119306" y="45720"/>
                    <a:pt x="1131898" y="0"/>
                    <a:pt x="1147289" y="0"/>
                  </a:cubicBezTo>
                  <a:close/>
                  <a:moveTo>
                    <a:pt x="1259219" y="0"/>
                  </a:moveTo>
                  <a:cubicBezTo>
                    <a:pt x="1274610" y="0"/>
                    <a:pt x="1287202" y="45720"/>
                    <a:pt x="1287202" y="101600"/>
                  </a:cubicBezTo>
                  <a:cubicBezTo>
                    <a:pt x="1287202" y="157480"/>
                    <a:pt x="1274610" y="203200"/>
                    <a:pt x="1259219" y="203200"/>
                  </a:cubicBezTo>
                  <a:cubicBezTo>
                    <a:pt x="1243829" y="203200"/>
                    <a:pt x="1231236" y="157480"/>
                    <a:pt x="1231236" y="101600"/>
                  </a:cubicBezTo>
                  <a:cubicBezTo>
                    <a:pt x="1231236" y="45720"/>
                    <a:pt x="1243829" y="0"/>
                    <a:pt x="1259219" y="0"/>
                  </a:cubicBezTo>
                  <a:close/>
                  <a:moveTo>
                    <a:pt x="1371150" y="0"/>
                  </a:moveTo>
                  <a:cubicBezTo>
                    <a:pt x="1386540" y="0"/>
                    <a:pt x="1399132" y="45720"/>
                    <a:pt x="1399132" y="101600"/>
                  </a:cubicBezTo>
                  <a:cubicBezTo>
                    <a:pt x="1399132" y="157480"/>
                    <a:pt x="1386540" y="203200"/>
                    <a:pt x="1371150" y="203200"/>
                  </a:cubicBezTo>
                  <a:cubicBezTo>
                    <a:pt x="1355759" y="203200"/>
                    <a:pt x="1343167" y="157480"/>
                    <a:pt x="1343167" y="101600"/>
                  </a:cubicBezTo>
                  <a:cubicBezTo>
                    <a:pt x="1343167" y="45720"/>
                    <a:pt x="1355759" y="0"/>
                    <a:pt x="1371150" y="0"/>
                  </a:cubicBezTo>
                  <a:close/>
                  <a:moveTo>
                    <a:pt x="1483080" y="0"/>
                  </a:moveTo>
                  <a:cubicBezTo>
                    <a:pt x="1498470" y="0"/>
                    <a:pt x="1511063" y="45720"/>
                    <a:pt x="1511063" y="101600"/>
                  </a:cubicBezTo>
                  <a:cubicBezTo>
                    <a:pt x="1511063" y="157480"/>
                    <a:pt x="1498470" y="203200"/>
                    <a:pt x="1483080" y="203200"/>
                  </a:cubicBezTo>
                  <a:cubicBezTo>
                    <a:pt x="1467690" y="203200"/>
                    <a:pt x="1455098" y="157480"/>
                    <a:pt x="1455098" y="101600"/>
                  </a:cubicBezTo>
                  <a:cubicBezTo>
                    <a:pt x="1455098" y="45720"/>
                    <a:pt x="1467690" y="0"/>
                    <a:pt x="1483080" y="0"/>
                  </a:cubicBezTo>
                  <a:close/>
                  <a:moveTo>
                    <a:pt x="1595011" y="0"/>
                  </a:moveTo>
                  <a:cubicBezTo>
                    <a:pt x="1610401" y="0"/>
                    <a:pt x="1622993" y="45720"/>
                    <a:pt x="1622993" y="101600"/>
                  </a:cubicBezTo>
                  <a:cubicBezTo>
                    <a:pt x="1622993" y="157480"/>
                    <a:pt x="1610401" y="203200"/>
                    <a:pt x="1595011" y="203200"/>
                  </a:cubicBezTo>
                  <a:cubicBezTo>
                    <a:pt x="1579620" y="203200"/>
                    <a:pt x="1567028" y="157480"/>
                    <a:pt x="1567028" y="101600"/>
                  </a:cubicBezTo>
                  <a:cubicBezTo>
                    <a:pt x="1567028" y="45720"/>
                    <a:pt x="1579620" y="0"/>
                    <a:pt x="1595011" y="0"/>
                  </a:cubicBezTo>
                  <a:close/>
                  <a:moveTo>
                    <a:pt x="1706941" y="0"/>
                  </a:moveTo>
                  <a:cubicBezTo>
                    <a:pt x="1722332" y="0"/>
                    <a:pt x="1734924" y="45720"/>
                    <a:pt x="1734924" y="101600"/>
                  </a:cubicBezTo>
                  <a:cubicBezTo>
                    <a:pt x="1734924" y="157480"/>
                    <a:pt x="1722332" y="203200"/>
                    <a:pt x="1706941" y="203200"/>
                  </a:cubicBezTo>
                  <a:cubicBezTo>
                    <a:pt x="1691551" y="203200"/>
                    <a:pt x="1678958" y="157480"/>
                    <a:pt x="1678958" y="101600"/>
                  </a:cubicBezTo>
                  <a:cubicBezTo>
                    <a:pt x="1678958" y="45720"/>
                    <a:pt x="1691551" y="0"/>
                    <a:pt x="1706941" y="0"/>
                  </a:cubicBezTo>
                  <a:close/>
                  <a:moveTo>
                    <a:pt x="1818872" y="0"/>
                  </a:moveTo>
                  <a:cubicBezTo>
                    <a:pt x="1834262" y="0"/>
                    <a:pt x="1846854" y="45720"/>
                    <a:pt x="1846854" y="101600"/>
                  </a:cubicBezTo>
                  <a:cubicBezTo>
                    <a:pt x="1846854" y="157480"/>
                    <a:pt x="1834262" y="203200"/>
                    <a:pt x="1818872" y="203200"/>
                  </a:cubicBezTo>
                  <a:cubicBezTo>
                    <a:pt x="1803481" y="203200"/>
                    <a:pt x="1790889" y="157480"/>
                    <a:pt x="1790889" y="101600"/>
                  </a:cubicBezTo>
                  <a:cubicBezTo>
                    <a:pt x="1790889" y="45720"/>
                    <a:pt x="1803481" y="0"/>
                    <a:pt x="1818872" y="0"/>
                  </a:cubicBezTo>
                  <a:close/>
                  <a:moveTo>
                    <a:pt x="1930802" y="0"/>
                  </a:moveTo>
                  <a:cubicBezTo>
                    <a:pt x="1946193" y="0"/>
                    <a:pt x="1958785" y="45720"/>
                    <a:pt x="1958785" y="101600"/>
                  </a:cubicBezTo>
                  <a:cubicBezTo>
                    <a:pt x="1958785" y="157480"/>
                    <a:pt x="1946193" y="203200"/>
                    <a:pt x="1930802" y="203200"/>
                  </a:cubicBezTo>
                  <a:cubicBezTo>
                    <a:pt x="1915412" y="203200"/>
                    <a:pt x="1902820" y="157480"/>
                    <a:pt x="1902820" y="101600"/>
                  </a:cubicBezTo>
                  <a:cubicBezTo>
                    <a:pt x="1902820" y="45720"/>
                    <a:pt x="1915412" y="0"/>
                    <a:pt x="1930802" y="0"/>
                  </a:cubicBezTo>
                  <a:close/>
                  <a:moveTo>
                    <a:pt x="2042733" y="0"/>
                  </a:moveTo>
                  <a:cubicBezTo>
                    <a:pt x="2058123" y="0"/>
                    <a:pt x="2070715" y="45720"/>
                    <a:pt x="2070715" y="101600"/>
                  </a:cubicBezTo>
                  <a:cubicBezTo>
                    <a:pt x="2070715" y="157480"/>
                    <a:pt x="2058123" y="203200"/>
                    <a:pt x="2042733" y="203200"/>
                  </a:cubicBezTo>
                  <a:cubicBezTo>
                    <a:pt x="2027342" y="203200"/>
                    <a:pt x="2014750" y="157480"/>
                    <a:pt x="2014750" y="101600"/>
                  </a:cubicBezTo>
                  <a:cubicBezTo>
                    <a:pt x="2014750" y="45720"/>
                    <a:pt x="2027342" y="0"/>
                    <a:pt x="2042733" y="0"/>
                  </a:cubicBezTo>
                  <a:close/>
                  <a:moveTo>
                    <a:pt x="2154663" y="0"/>
                  </a:moveTo>
                  <a:cubicBezTo>
                    <a:pt x="2170054" y="0"/>
                    <a:pt x="2182646" y="45720"/>
                    <a:pt x="2182646" y="101600"/>
                  </a:cubicBezTo>
                  <a:cubicBezTo>
                    <a:pt x="2182646" y="157480"/>
                    <a:pt x="2170054" y="203200"/>
                    <a:pt x="2154663" y="203200"/>
                  </a:cubicBezTo>
                  <a:cubicBezTo>
                    <a:pt x="2139273" y="203200"/>
                    <a:pt x="2126681" y="157480"/>
                    <a:pt x="2126681" y="101600"/>
                  </a:cubicBezTo>
                  <a:cubicBezTo>
                    <a:pt x="2126681" y="45720"/>
                    <a:pt x="2139273" y="0"/>
                    <a:pt x="2154663" y="0"/>
                  </a:cubicBezTo>
                  <a:close/>
                  <a:moveTo>
                    <a:pt x="2266594" y="0"/>
                  </a:moveTo>
                  <a:cubicBezTo>
                    <a:pt x="2281984" y="0"/>
                    <a:pt x="2294577" y="45720"/>
                    <a:pt x="2294577" y="101600"/>
                  </a:cubicBezTo>
                  <a:cubicBezTo>
                    <a:pt x="2294577" y="157480"/>
                    <a:pt x="2281984" y="203200"/>
                    <a:pt x="2266594" y="203200"/>
                  </a:cubicBezTo>
                  <a:cubicBezTo>
                    <a:pt x="2251203" y="203200"/>
                    <a:pt x="2238611" y="157480"/>
                    <a:pt x="2238611" y="101600"/>
                  </a:cubicBezTo>
                  <a:cubicBezTo>
                    <a:pt x="2238611" y="45720"/>
                    <a:pt x="2251203" y="0"/>
                    <a:pt x="2266594" y="0"/>
                  </a:cubicBezTo>
                  <a:close/>
                </a:path>
              </a:pathLst>
            </a:custGeom>
            <a:solidFill>
              <a:srgbClr val="A72322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2146389" y="3720902"/>
            <a:ext cx="1106914" cy="487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1200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771886" y="8621052"/>
            <a:ext cx="530961" cy="99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5</a:t>
            </a:r>
          </a:p>
          <a:p>
            <a:pPr algn="l">
              <a:lnSpc>
                <a:spcPts val="4155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8092204" y="8621052"/>
            <a:ext cx="1051796" cy="487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10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20488" y="8691107"/>
            <a:ext cx="1760279" cy="455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800">
                <a:solidFill>
                  <a:srgbClr val="009600"/>
                </a:solidFill>
                <a:latin typeface="Fredoka"/>
              </a:rPr>
              <a:t>100%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079851" y="4688065"/>
            <a:ext cx="1760279" cy="455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800">
                <a:solidFill>
                  <a:srgbClr val="009600"/>
                </a:solidFill>
                <a:latin typeface="Fredoka"/>
              </a:rPr>
              <a:t>20%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371890" y="4302006"/>
            <a:ext cx="4640637" cy="99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Fredoka"/>
              </a:rPr>
              <a:t>Crucial in distance based algorithms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933" y="9614883"/>
            <a:ext cx="18796165" cy="907256"/>
            <a:chOff x="0" y="0"/>
            <a:chExt cx="25061553" cy="1209675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50150" y="3542138"/>
            <a:ext cx="6633322" cy="2431431"/>
          </a:xfrm>
          <a:custGeom>
            <a:avLst/>
            <a:gdLst/>
            <a:ahLst/>
            <a:cxnLst/>
            <a:rect r="r" b="b" t="t" l="l"/>
            <a:pathLst>
              <a:path h="2431431" w="6633322">
                <a:moveTo>
                  <a:pt x="0" y="0"/>
                </a:moveTo>
                <a:lnTo>
                  <a:pt x="6633322" y="0"/>
                </a:lnTo>
                <a:lnTo>
                  <a:pt x="6633322" y="2431432"/>
                </a:lnTo>
                <a:lnTo>
                  <a:pt x="0" y="2431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9008" y="1028700"/>
            <a:ext cx="13951637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NORMALIZATION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662488"/>
            <a:ext cx="621127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EACH VALUE OF THE DATASET X WILL BE CONVERTED TO A NEW "NORMALIZED" VALUE Z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940948"/>
            <a:ext cx="6211270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SHAPE OF THE DISTRIBUTION OF DATA IS UNCHANGED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933" y="9614883"/>
            <a:ext cx="18796165" cy="907256"/>
            <a:chOff x="0" y="0"/>
            <a:chExt cx="25061553" cy="1209675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50150" y="3542138"/>
            <a:ext cx="6633322" cy="2431431"/>
          </a:xfrm>
          <a:custGeom>
            <a:avLst/>
            <a:gdLst/>
            <a:ahLst/>
            <a:cxnLst/>
            <a:rect r="r" b="b" t="t" l="l"/>
            <a:pathLst>
              <a:path h="2431431" w="6633322">
                <a:moveTo>
                  <a:pt x="0" y="0"/>
                </a:moveTo>
                <a:lnTo>
                  <a:pt x="6633322" y="0"/>
                </a:lnTo>
                <a:lnTo>
                  <a:pt x="6633322" y="2431432"/>
                </a:lnTo>
                <a:lnTo>
                  <a:pt x="0" y="2431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9008" y="1028700"/>
            <a:ext cx="13951637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NORMALIZATION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9008" y="2562036"/>
            <a:ext cx="6211270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RE-SCALE THE DISTRIBUTION TO BE BETWEEN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ZERO AND ONE!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662488"/>
            <a:ext cx="621127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EACH VALUE OF THE DATASET X WILL BE CONVERTED TO A NEW "NORMALIZED" VALUE Z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940948"/>
            <a:ext cx="6211270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SHAPE OF THE DISTRIBUTION OF DATA IS UNCHANGED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933" y="9614883"/>
            <a:ext cx="18796165" cy="907256"/>
            <a:chOff x="0" y="0"/>
            <a:chExt cx="25061553" cy="1209675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36107" y="5133975"/>
            <a:ext cx="13732454" cy="220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ALLOWS YOU TO BRING DIFFERENT DISTRIBUTIONS TO THE SAME SCALE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EXAMPLE OF USAGE: TO STANDARDIZE GRADES ACROSS DIFFERENT SCHOOLS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2100" spc="42">
                <a:solidFill>
                  <a:srgbClr val="FF5757"/>
                </a:solidFill>
                <a:latin typeface="Fredoka"/>
              </a:rPr>
              <a:t>VERY IMPORTANT IN MACHINE LEARNING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908995" y="4720071"/>
            <a:ext cx="3983300" cy="1523566"/>
          </a:xfrm>
          <a:custGeom>
            <a:avLst/>
            <a:gdLst/>
            <a:ahLst/>
            <a:cxnLst/>
            <a:rect r="r" b="b" t="t" l="l"/>
            <a:pathLst>
              <a:path h="1523566" w="3983300">
                <a:moveTo>
                  <a:pt x="0" y="0"/>
                </a:moveTo>
                <a:lnTo>
                  <a:pt x="3983300" y="0"/>
                </a:lnTo>
                <a:lnTo>
                  <a:pt x="3983300" y="1523566"/>
                </a:lnTo>
                <a:lnTo>
                  <a:pt x="0" y="1523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9010" y="1028700"/>
            <a:ext cx="1395163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Z-SCORE : STANDARDIZATION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6107" y="2401304"/>
            <a:ext cx="1373245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THE Z-SCORE IS A WAY TO STANDARDIZE/NORMALIZE ALL YOUR DATA IN A WAY THAT TELLS YOU HOW MANY STANDARD DEVIATIONS EACH POINT IS FROM THE MEAN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IF THE Z-SCORE IS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LESS THAN 1</a:t>
            </a:r>
            <a:r>
              <a:rPr lang="en-US" sz="2100" spc="42">
                <a:solidFill>
                  <a:srgbClr val="000000"/>
                </a:solidFill>
                <a:latin typeface="Fredoka"/>
              </a:rPr>
              <a:t>: THAT DATA POINT IS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WITHIN 1 STANDARD DEVIATION</a:t>
            </a:r>
            <a:r>
              <a:rPr lang="en-US" sz="2100" spc="42">
                <a:solidFill>
                  <a:srgbClr val="000000"/>
                </a:solidFill>
                <a:latin typeface="Fredoka"/>
              </a:rPr>
              <a:t> OF MEAN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9614883"/>
            <a:ext cx="18796165" cy="907256"/>
            <a:chOff x="0" y="0"/>
            <a:chExt cx="25061553" cy="120967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40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76067" y="2092067"/>
            <a:ext cx="9554977" cy="7166233"/>
          </a:xfrm>
          <a:custGeom>
            <a:avLst/>
            <a:gdLst/>
            <a:ahLst/>
            <a:cxnLst/>
            <a:rect r="r" b="b" t="t" l="l"/>
            <a:pathLst>
              <a:path h="7166233" w="9554977">
                <a:moveTo>
                  <a:pt x="0" y="0"/>
                </a:moveTo>
                <a:lnTo>
                  <a:pt x="9554977" y="0"/>
                </a:lnTo>
                <a:lnTo>
                  <a:pt x="9554977" y="7166233"/>
                </a:lnTo>
                <a:lnTo>
                  <a:pt x="0" y="71662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9008" y="1028700"/>
            <a:ext cx="13951637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BEFORE AND AFTER FEATURE SCALING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DAEYaLkDquk</dc:identifier>
  <dcterms:modified xsi:type="dcterms:W3CDTF">2011-08-01T06:04:30Z</dcterms:modified>
  <cp:revision>1</cp:revision>
  <dc:title>Feature engineering</dc:title>
</cp:coreProperties>
</file>