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304" r:id="rId5"/>
    <p:sldId id="301" r:id="rId6"/>
    <p:sldId id="303" r:id="rId7"/>
    <p:sldId id="305" r:id="rId8"/>
    <p:sldId id="302" r:id="rId9"/>
    <p:sldId id="260" r:id="rId10"/>
    <p:sldId id="261" r:id="rId11"/>
    <p:sldId id="262" r:id="rId12"/>
    <p:sldId id="285"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7" r:id="rId27"/>
    <p:sldId id="279" r:id="rId28"/>
    <p:sldId id="280" r:id="rId29"/>
    <p:sldId id="282" r:id="rId30"/>
    <p:sldId id="283" r:id="rId31"/>
    <p:sldId id="284" r:id="rId32"/>
    <p:sldId id="286" r:id="rId33"/>
    <p:sldId id="300"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p:restoredTop sz="93239"/>
  </p:normalViewPr>
  <p:slideViewPr>
    <p:cSldViewPr>
      <p:cViewPr varScale="1">
        <p:scale>
          <a:sx n="147" d="100"/>
          <a:sy n="147" d="100"/>
        </p:scale>
        <p:origin x="80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08:50:26.60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brush xml:id="br2">
      <inkml:brushProperty name="width" value="0.05292" units="cm"/>
      <inkml:brushProperty name="height" value="0.05292" units="cm"/>
      <inkml:brushProperty name="color" value="#FFFF00"/>
    </inkml:brush>
  </inkml:definitions>
  <inkml:trace contextRef="#ctx0" brushRef="#br0">3769 11997 24575,'1'19'0,"1"4"0,0 5 0,0-8 0,1 1 0,-3 8 0,2 6 0,-2-10 0,0-7 0,0-3 0,0-4 0,0-3 0,0-3 0,-2 4 0,1-3 0,0 2 0,1 3 0,-1-2 0,0 3 0,0-4 0,0-2 0,0-1 0,0-1 0,1 0 0,0 0 0,-1-1 0,2-1 0,-2-1 0,2-17 0,-1-6 0,0-1 0,0-2 0,0 2 0,0 0 0,0-3 0,0 1 0,0 4 0,0 2 0,0-3 0,0 7 0,0 10 0,0 0 0,0 0 0,0 1 0,0-4 0,0 4 0,0-4 0,0-2 0,0 1 0,0-7 0,-1 5 0,-1 0 0,0 5 0,-1 1 0,0 1 0,0 2 0,1-1 0,1 1 0,3 0 0,16-1 0,11-2 0,-3 2 0,4-1 0,6 2 0,-1 1-350,-10-1 0,-1 0 350,2 2 0,-5 0 0,-12 0 0,-1-1 0,-4 1 0,2-2 0,0 2 0,3 0 700,1 0-700,3 0 0,-2 0 0,-2 0 0,-4 0 0,-2 2 0,-1 0 0,-1 5 0,0-2 0,-1 3 0,1-5 0,-2 5 0,1-2 0,-1 3 0,1-2 0,0 1 0,0-3 0,0 3 0,0 0 0,1 5 0,1-6 0,0 3 0,1-7 0,-3 2 0,1 0 0,-1 3 0,0 1 0,0 5 0,0 3 0,0 10 0,0-2 0,0 1 0,0-8 0,0-5 0,0-3 0,0-1 0,0-3 0,0-1 0,0-1 0,0-1 0,0 2 0,0-1 0,0 4 0,0-2 0,0 0 0,0-2 0,0-1 0,0 0 0,1 0 0,0 0 0,0 1 0,-1 0 0,0-1 0,0 1 0,0-1 0,0-1 0,0 1 0,0 0 0,0 1 0,0 0 0,1 2 0,-1-1 0,1 0 0,-1-4 0,0 1 0</inkml:trace>
  <inkml:trace contextRef="#ctx0" brushRef="#br0" timeOffset="7067">6294 11919 24575,'6'13'0,"-1"3"0,-1 2 0,0 2 0,-2 4 0,1-3 0,-1 8 0,2 5 0,-1-15 0,0 0 0,2 15 0,-2-12 0,-1-11 0,-1-5 0,-1 0 0,3 2 0,-3 0 0,1 3 0,1 2 0,-2 4 0,2-1 0,-2 6 0,3-1 0,0 5 0,2-7 0,-2-4 0,2-29 0,-4-5 0,-1 1 0,0-2 0,-2-4 0,-1-2 0,-1-8 0,-1-2 0,1 8 0,-1-1 0,1-1-194,1-2 0,0-1 0,-1 1 194,-1 5 0,-2 1 0,2 1 0,2-11 0,0 4 0,-2 10 0,0 2 0,3-1 0,-1 0 0,-5-13 0,0 6 0,1 8 0,5 11 582,16 9-582,0-1 0,8 3 0,-4-2 0,-7 0 0,1 0 0,11 0 0,-5 0 0,2 0 0,10 0 0,3 0 0,0 0 0,1 0 0,0 0 0,1 0 0,-4 0 0,0 0 0,1 0 0,-1 0 0,-4 0 0,-1 0 0,-3-1 0,-3 0 0,-1 1 0,-9-1 0,-6 0 0,3 0 0,-4 0 0,-1 1 0,5-2 0,-2 2 0,4-3 0,-4 3 0,0 1 0,-4 11 0,-6 21 0,4-14 0,1 2 0,-3 13 0,0 0 0,2-4 0,2-1 0,-1 1 0,0-2 0,0-6 0,0-1 0,0 8 0,2 1 0,-1-9 0,3-1 0,-2-8 0,1-7 0,-1 2 0,0-4 0,0 1 0,0 0 0,1 2 0,0 4 0,0 0 0,0 3 0,0-4 0,0 2 0,2 4 0,-2-4 0,2 1 0,-4-8 0,1-1 0,0 1 0,-2 0 0,4 2 0,-3 0 0,2 2 0,-1-1 0,1 3 0,4 7 0,-3-4 0,4 1 0,-6-9 0,0-2 0,-1-2 0</inkml:trace>
  <inkml:trace contextRef="#ctx0" brushRef="#br0" timeOffset="10716">8028 11658 24575,'0'25'0,"0"6"0,0-5 0,0 11 0,0-4 0,0-1 0,0 3 0,0-1 0,0 0 0,0 0 0,0-1 0,0-2 0,0-3 0,0 3 0,0-6 0,0-3 0,0-12 0,2 1 0,0-4 0,0 4 0,-1-2 0,1 3 0,-2-4 0,2 0 0,-1-2 0,2 4 0,0 4 0,2 2 0,0 4 0,-2-6 0,2 3 0,-1-6 0,0-2 0,0 0 0,-5-28 0,1-13 0,-1 2 0,-1-3 0,2 8 0,0-1 0,0 0-996,0-6 0,0 0 0,0 0 996,0 6 0,0 1 0,0 0 0,0-2 0,0-1 0,0 3-163,0 4 0,0 2 163,0-18 0,0 18 0,0 1 0,0 6 0,0 0 2932,0 0-2932,-1-5 382,-2-1-382,0 1 0,0 2 0,0 7 0,0-1 0,1 0 0,0 3 0,1-2 0,1 4 0,0-1 0,-1 1 0,0 0 0,0 1 0,1 0 0,1 0 0,16-1 0,5 2 0,3-1 0,-2 3 0,-5 0 0,-5 0 0,5 0 0,0 0 0,-5 0 0,5-1 0,-6 0 0,-2-2 0,1 3 0,-4-3 0,2 3 0,-2-2 0,0 1 0,-1 0 0,1 1 0,-2 0 0,1 0 0,-1 0 0,-1 0 0,4 0 0,1 0 0,3 0 0,5 0 0,-1 0 0,0 0 0,-5 0 0,-6 0 0,-1 0 0,-1 0 0,-1 0 0,1 0 0,0 0 0,-1 0 0,2 5 0,-2 18 0,-1-4 0,0 1 0,0 8 0,-2 1 0,1 0 0,0 0 0,0 0 0,0-2 0,0 6 0,0-7 0,0-15 0,0 4 0,0-2 0,5 16 0,-2-3 0,2 1 0,-2-4 0,-3-9 0,4 0 0,-1 5 0,5 7 0,-2 3 0,2-3 0,-4-10 0,-1-7 0,-2-6 0,1 1 0,2 5 0,-2 2 0,4 3 0,-3-1 0,2-4 0,-1 3 0,1-3 0,-1 2 0,-2-5 0,-1-2 0,0-2 0,-1 1 0,2 0 0,-2 0 0,1 2 0,-1-1 0,1 6 0,-1-6 0,0 6 0,0-8 0,0 3 0,0 0 0,0 0 0,0-2 0,0-2 0</inkml:trace>
  <inkml:trace contextRef="#ctx0" brushRef="#br0" timeOffset="12950">5702 11674 24575,'0'20'0,"1"7"0,-2 4 0,-2-3 0,-1 1 0,-1 2-685,1-2 0,1 3 0,-1 0 1,0-1 684,-1-3 0,0 1 0,0-1 0,1-1 0,-1 4 0,0-1 0,1-1 434,2 0 1,1-2-435,4 8 451,1-14-451,3 2 0,-2-7 0,0 2 1419,-1-6-1419,-2-5 0,1 0 0,-2-7 0,0 1 0,-1-2 0</inkml:trace>
  <inkml:trace contextRef="#ctx0" brushRef="#br0" timeOffset="14201">5664 11656 24575,'14'0'0,"7"0"0,2 3 0,7-2 0,-3 0 0,2 1 0,5-2 0,1 0-316,-7-1 1,1 1-1,0 1 316,0-1 0,1 2 0,-1-1 0,0 0 0,-1 1 0,-2 0 0,0 0 0,-3 0 0,1 0 0,-5 0 233,-13-2-233,-3 0 0,0 0 0,1 0 0,0-1 0,1-1 714,-1 1-714,0-1 0,-1 2 0,0 0 0,-1 0 0,2 5 0,-2 0 0,0 11 0,-2 18 0,0-9 0,0 2 0,0-2 0,0 1 0,0 0 0,1 0 0,-1 0 0,-1 0 0,0 7 0,0-1 0,2-3 0,0-4 0,-3 1 0,4 3 0,-2-19 0,0 7 0,2-8 0,-1 6 0,0-6 0,-1 1 0,0-4 0,0-3 0,2 5 0,-2-1 0,2 2 0,-2 1 0,2-2 0,-2-3 0,0-2 0,0-2 0</inkml:trace>
  <inkml:trace contextRef="#ctx0" brushRef="#br0" timeOffset="18249">6297 11649 24575,'-6'-3'0,"0"-1"0,0-2 0,-1-3 0,1-2 0,2-1 0,2-6 0,0 5 0,2-14 0,-2 8 0,2-5 0,0 1 0,0 5 0,0-11 0,0 1 0,0-9 0,0 11 0,0 3 0,0 5 0,0-1 0,0-12 0,0 5 0,0-5 0,0 5 0,0 7 0,0-16 0,0 2 0,0 8 0,0 0 0,0-11 0,0 4 0,0 12 0,0-1 0,-2-2 0,1 7 0,0 4 0,2 9 0,9 2 0,2 1 0,14 1 0,-4 0 0,2 1 0,-7-2 0,-8 0 0,0 0 0,-4 0 0,3 0 0,-2 0 0,8 0 0,-5 0 0,3 0 0,-4 0 0,-2 1 0,0 0 0,7 4 0,8-2 0,4 0 0,-4 3 0,1 0-733,9-3 0,1-1 733,-6 2 0,-2 0 0,10-4 0,-12 1 0,-1 1 0,5-1 0,-3 2 0,-9-3 0,-8 0 0,-2 0 1466,0 1-1466,-1 1 0,0 1 0,-2 0 0,0 4 0,-1 1 0,0 6 0,0 6 0,0 2 0,0 2 0,0-7 0,0-3 0,0-3 0,0-2 0,0 2 0,0-2 0,2 3 0,1 6 0,0-5 0,0 5 0,-1 0 0,1-5 0,0 7 0,1-2 0,-1 2 0,5 10 0,0-5 0,1 8 0,-1-9 0,-2 0 0,4 0 0,-8-13 0,5 6 0,-4-12 0,0 2 0,9 9 0,-9-10 0,8 10 0,-6 2 0,1 2 0,2 5 0,-1-6 0,-3-8 0,0-1 0,-1-2 0,-2-3 0,0 0 0,-1-2 0,0 1 0,0-1 0,2 3 0,-2-1 0,2 1 0,-2-2 0,0 1 0,-1-1 0,-1 2 0,0-2 0,2 0 0,-3 0 0,2-1 0,-1-2 0,1 1 0</inkml:trace>
  <inkml:trace contextRef="#ctx0" brushRef="#br0" timeOffset="22367">3780 11978 9342,'0'-5'0,"0"-9"3276,1 6-1433,-1-6 798,3 3-2641,-3 0 1563,2-1-1563,-1-4 3276,0 3-642,-1-4-2634,1 0 0,-1 3 0,1 3 0,1 5 0,-2 1 0,2 1 0,-1-1 0,1 1 0,-2-2 0,3 2 0,-2 2 0,5-2 0,-1 1 0,3-1 0,-1 1 0,-2 1 0,2 0 0,-2 0 0,1 1 0,-1-2 0,0 3 0,1-2 0,-2 1 0,2 0 0,0 0 0,3 1 0,1-2 0,3 2 0,16 0 0,-10 0 0,4 1 0,0-2 0,-1-1 0,-1 1 0,1 1 0,11-3 0,-7 1 0,4-1 0,-12-1 0,6-1 0,-3 1 0,-5 2 0,-4 0 0,-2 2 0,-2 0 0,0 0 0,0 0 0,-4-1 0,-2 0 0,-7 1 0,-5 1 0,3 0 0,-5 1 0,8-2 0,-7 2 0,6-1 0,-3-1 0,2 1 0,2-1 0,-2 0 0,2 2 0,-7-2 0,4 1 0,-5 0 0,6 0 0,1 0 0,2 0 0,2 2 0,-1 6 0,5 3 0,-2 14 0,5-4 0,-1 8 0,1-9 0,1 2 0,-4-8 0,3 8 0,-5-4 0,4 6 0,-4 6 0,5-4 0,-6-2 0,3-1 0,-3-5 0,2 5 0,4 0 0,2 6 0,2-8 0,-3 4 0,-3-14 0,-4-1 0,-1-7 0,-1 0 0,0 0 0,0-1 0,-2-2 0,1-1 0,-3-3 0,2-1 0,-2-4 0,3-13 0,-4-13 0,6 15 0,1-2 0,-1-4 0,-1-2 0,1 0 0,1-2 0,0 0 0,0 2 0,0-2 0,0 4 0,0 3 0,0 2 0,-1 0 0,0 3 0,-1 2 0,-5-6 0,2 12 0,-3-1 0,1 3 0,1 3 0,2 0 0,0 2 0,1-1 0,-1 1 0,1 0 0,-1 0 0,-1 0 0,0 0 0,0 0 0,0 1 0,-1 0 0,-5 1 0,0 0 0,-9 0 0,7 0 0,-16 0 0,3 0 0,-2 0 0,6 0 0,11 0 0,4 0 0,2 0 0,-2 0 0,0 0 0,-1 0 0,-3 2 0,3-2 0,-4 2 0,6-1 0,-4-1 0,3 3 0,0-3 0,0 1 0,3 1 0,0-2 0,0 1 0,-1 0 0,-2 1 0,0-1 0,2 2 0,1-3 0,0 2 0,1 0 0,-1 1 0,0-1 0,1 1 0,-2 1 0,-7 17 0,-7 11 0,11-3 0,0 2 0,-1-4 0,1 1 0,4 4 0,1-2 0,1-7 0,0-2 0,0 4 0,2-1 0,2 1 0,2 0 0,0 1 0,1 1-560,-1-2 1,0 0 559,2-2 0,-1-1 0,-1 10 0,3-1 0,-3-15 0,-1-1 0,0-7 0,-2-3 0,0 0 0,-1-4 0</inkml:trace>
  <inkml:trace contextRef="#ctx0" brushRef="#br0" timeOffset="25834">8032 11606 24575,'1'-19'0,"0"0"0,-1-8 0,1-1 0,-1-5 0,0-1-1639,-4-2 1,0 2 1543,2 7 0,-1 2 95,-3 3 0,0 0 542,0 0 1,0 0-543,2-1 0,0 0 284,-1 4 0,0-1-284,2-15 0,-4 5 0,6 2 1814,-5-2-1814,4 8 0,0 8 0,1 6 0,1 3 0,0-3 0,0-1 0,0-3 0,-2 0 0,2 3 0,-3 1 0,2 3 0,-1-1 0,0 0 0,1 0 0,0 1 0,1 3 0,0-1 0,1-1 0,0 1 0,3-1 0,-1 2 0,2 1 0,1 0 0,-2 1 0,2-2 0,-1 2 0,0 0 0,0 0 0,1 0 0,-1 0 0,3 0 0,0 0 0,2 0 0,3 2 0,9 0 0,-3 1 0,2-1 0,16 2 0,0-1 0,-20-2 0,-8-1 0,-3 0 0,-1 0 0,0 0 0,0 0 0,-1 0 0,0 0 0,-2 0 0,3 0 0,0 0 0,3 0 0,-1 0 0,1 0 0,1 0 0,-1 0 0,1 0 0,-2 0 0,-1 0 0,-1 0 0,-2 0 0,1 0 0,-2 0 0,1 0 0,-10 6 0,6 1 0,-8 5 0,6 6 0,2 1 0,-2 6 0,3-4 0,0 0 0,0 14 0,0-13 0,0-1 0,0 6 0,0-7 0,0-4 0,0 1 0,0 7 0,1-5 0,-2 2 0,0 5 0,-1 0 0,2-6 0,-1 0 0,-1 2 0,1-3 0,1 0 0,2 11 0,6 2 0,-2-13 0,0-1 0,10 15 0,-6-12 0,0 0 0,5 4 0,0 6 0,-5-16 0,-6-6 0,1-3 0</inkml:trace>
  <inkml:trace contextRef="#ctx0" brushRef="#br0" timeOffset="28467">6211 10857 24575,'-2'-8'0,"15"-11"0,-10 1 0,0-2 0,10-5 0,2-3 0,-10 2 0,-1-2 0,1 0 0,3 3 0,1-1 0,-1 1 0,-2-1 0,-3 0 0,1 1 0,2-4 0,-1 2 0,-3 5 0,-1 1 0,1-1 0,-1 1 0,-1-12 0,3-3 0,-3 5 0,0 4-537,0-10 537,0 5 0,0-1 0,0-3 0,0 10 0,0-9 0,0 4 0,0-1 0,0 11 537,1 8-537,11 11 0,5 1 0,14 5 0,-11 0 0,0 2 0,7 0 0,2 1 0,6 0 0,1 0 0,-2 0 0,-2-1 0,-4-3 0,-2-1 0,0 5 0,-16-7 0,-7 2 0,0-2 0,0 1 0,0-1 0,2 2 0,0 0 0,2 1 0,-1-1 0,-1 2 0,-2-2 0,0 2 0,0-3 0,0 2 0,0-2 0,-1 2 0,1-3 0,0 2 0,-1 0 0,1 0 0,-2 13 0,1 18 0,-2-12 0,0 1 0,0 6 0,0 0 0,-1-8 0,0-1 0,-2 17 0,0-18 0,-2 6 0,4-11 0,-2 11 0,3-5 0,0 6 0,0 0 0,0 0 0,0-6 0,0-1 0,0-1 0,0-1 0,0 1 0,0 2 0,0-4 0,0 5 0,0-3 0,0-2 0,0-3 0,0-4 0,0 0 0,0-2 0,1 2 0,1 1 0,2 0 0,1 8 0,2-2 0,2 14 0,2 0 0,-3-5 0,-2-1 0,-2-15 0,-2-2 0,-1 0 0,-1-4 0,-2 0 0</inkml:trace>
  <inkml:trace contextRef="#ctx0" brushRef="#br0" timeOffset="32250">7012 11708 24575,'18'0'0,"14"0"0,0 0 0,-11 0 0,1 0 0,4 0 0,2 0 0,7 0 0,1 0-1007,-9-2 1,-1-1 0,1 1 1006,10 0 0,-3-1 0,-7-1 0,-4 1 710,2-1-710,-10 4 0,-7-1 0,-4 1 0,1-3 0,0 3 2309,6-3-2309,11 1 0,-2 1 0,3-1 0,-7 2 0,1-4 0,-4 4 0,4-4 0,-6 1 0,-3 2 0,3-3 0,-8 4 0,10-1 0,-3 1 0,18 0 0,-8 0 0,6 0 0,-13 0 0,-5 0 0,-4 0 0,0 0 0,0 0 0,0 0 0,0 0 0,-1 0 0,1 0 0,-1 0 0,-1 0 0,1 0 0,0 0 0,-1 0 0,4 0 0,-3 0 0,2 0 0,-2 0 0,-1 0 0,1 0 0,0 0 0,-1 0 0,1 0 0,0 1 0,-1-1 0,2 2 0,0-1 0,1 0 0,0-1 0,-2 0 0,1 0 0,-2 0 0,1 0 0,0 0 0,-1 0 0,1 0 0,0 0 0,1 0 0,-1 0 0,0-1 0,-1 0 0,-1 0 0</inkml:trace>
  <inkml:trace contextRef="#ctx0" brushRef="#br0" timeOffset="34250">6798 10910 24575,'12'-1'0,"6"-2"0,0 3 0,1-2 0,0 0 0,17 0 0,-1-3-563,-8 4 0,1 1 563,-8-2 0,0 1 0,8-2 0,0 1 0,1 0 0,-2 0 0,-1-1 0,2-2 0,-1 3 0,2 0 0,0-1 0,0-1 0,3-1 0,1 0 0,-1 1 0,-1 1 0,-5-2 0,-2 1 0,-3 1 0,-2 2 0,4-2 0,-7 2 1126,-8 1-1126,1 0 0,-1 0 0,8 0 0,-5 0 0,3 0 0,-3 0 0,-5 0 0,5 0 0,-2 0 0,3 0 0,-2 0 0,-2 0 0,-3 0 0,-3 0 0,2 0 0,-1 0 0,1 0 0,-1 0 0,0 0 0,3 0 0,-1 0 0,2 1 0,-3-1 0,-1 2 0,-1-1 0,1 0 0,1 0 0,-1-1 0,1 2 0,0-1 0,-1 0 0,-1 1 0,0-1 0</inkml:trace>
  <inkml:trace contextRef="#ctx0" brushRef="#br0" timeOffset="36867">8464 11636 24575,'20'0'0,"0"0"0,6 0 0,0 0 0,2 0 0,2 0 0,-6 0 0,2 0 0,0 0 0,0 0 0,0 0 0,0 0 0,1 0 0,-1 0 0,-2 0 0,0 0 0,-2 0 0,13 0 0,-23 0 0,0 0 0,0 0 0,5 0 0,-6-1 0,17-3 0,-14 1 0,12-2 0,-9 1 0,0 0 0,4 2 0,1 1 0,-1 1 0,-2 0 0,-8 0 0,5 0 0,6 0 0,10 0 0,-13 0 0,1 0-333,-1 0 0,0 0 333,7 0 0,0 0 0,-16 0 0,-1 0 0,-5 0 0,-1 0 0,0 0 666,-1 0-666,2 1 0,-1 1 0,1 3 0,-1 2 0,-1 3 0,0 7 0,-2-7 0,0 13 0,0-6 0,3 8 0,-3 0 0,3-6 0,-3 4 0,-2-9 0,2 9 0,-5-2 0,3 4 0,1 4 0,4-4 0,0 1 0,3-7 0,-6-2 0,3-6 0,-1 6 0,0 2 0,2 5 0,-3-5 0,3-1 0,-1-6 0,1 0 0,-1 0 0,0-3 0,0-1 0,-2-2 0,1 0 0,0 2 0,1 2 0,-1 0 0,2 0 0,-2-3 0,-1 0 0,2-1 0,-2 0 0,1-2 0,-1 0 0,-1 0 0,0-1 0,0 1 0,3 4 0,-1 5 0,3 7 0,-1-2 0,-1-4 0,-2-6 0,2-4 0,-2 1 0,1-2 0,1 3 0,-1 0 0,3 4 0,-3-3 0,1-1 0,-2-4 0</inkml:trace>
  <inkml:trace contextRef="#ctx0" brushRef="#br0" timeOffset="39550">11990 11821 24575,'-7'31'0,"1"0"0,0 1 0,1 1 0,2-8 0,-1 1 0,1 0 0,1-1 0,1 1 0,0-1 0,-1 9 0,1-3-750,1-4 1,0-3 749,0 12 487,0-17-487,0 5 248,0-11-248,4 19 0,-2-11 0,3 6 764,0-8-764,-2-8 0,5 5 0,-5-2 0,3-5 0,-5 1 0,0-8 0,1 1 0,1-30 0,-1-2-1250,-1 0 0,0-4 1250,0-3 0,-2 1 0,0 1 0,-2 0 0,1 1 0,0 1-330,-1 6 1,1 2 329,-2-9 0,4 8 0,0 10 0,0-7 0,0 2 2408,0-16-2408,0 2 375,-2 12 1,-1 1-376,2-8 0,-4 4 0,5 17 0,0 4 0,1 0 0,0 0 0,2 0 0,1 0 0,1 2 0,15-1 0,4 3 0,13 3 0,-6 1 0,-1 0 0,-5 2 0,0-5 0,6 5-667,1-5 667,-13 1 0,0-1 0,0 1 0,1 0 0,4 0 0,1 0 0,-4 0 0,-1 0 0,16 2 0,-17-4 0,-11 0 0,3 0 667,11 1-667,-3 1 0,1 0 0,-11 1 0,-6-3 0,-1 1 0,1-1 0,1 1 0,0 3 0,-1 9 0,3 10 0,-5 9 0,5 0-368,-4-10 0,0-1 368,5 7 0,-3 9 0,2-12 0,-3 5 0,4 2 0,-3-6 0,0-6 0,1 1 0,2 12 0,-2-5 0,0 0 0,-2-8 0,1 0 368,-1 7 0,0-1-368,1 1 0,2 2 0,0-6 0,-3-14 0,-2 8 0,1-11 0,-2 1 0,1-3 0,-1-1 0,1 0 0,-1 0 0,2 1 0,-2-2 0,0-1 0</inkml:trace>
  <inkml:trace contextRef="#ctx0" brushRef="#br1" timeOffset="56602">2202 9317 24575,'37'0'0,"-1"0"0,-1 0 0,2 0 0,0 0 0,-3 0 0,-1 0 0,3 0-656,-7 0 1,1 0-1,2 0 1,0 0 0,-1 0 325,0 0 0,0 0 0,-1 0 0,1 0 0,-2 0-357,4 0 1,-1 0-1,-1 0 1,0 0 686,-1 0 0,-1 0 0,-1 0 0,-2 0 0,11 0 0,-2 0 13,1 0 1,-1 0-14,-2 0 0,-1 0 0,-3 0 0,1 0 0,4 0 0,1 0 0,-5 0 0,0 0 0,-5 0 0,0 0 0,2 0 0,1 0 0,1 0 0,2 0 0,0 0 0,3 0 0,0 0 0,2 0 0,2 0-400,-8 0 1,3 0 0,-1 0 0,2 0-1,-1 0 1,1 0 399,-1 0 0,1 0 0,0 0 0,-1 0 0,1 0 0,1 0 0,1 0 0,0 0 0,1 0 0,-1 0 0,0 0 0,-2 0-411,0 0 1,-1 0 0,-1 0-1,0 0 1,1 0 410,0 0 0,1 0 0,0 0 0,-1 0 0,2 0 0,-1 0 0,1 0 0,0 0 0,1 0 0,1 0-240,-1 0 1,0 0 0,1 0-1,1 0 1,-1 0 0,1 0 239,-6 0 0,0 0 0,0 0 0,0 0 0,1 0 0,-1 0 0,0 0-248,1 0 0,1 0 0,-1 0 0,1 0 1,-1 0-1,-1 0 0,-1 0 248,3 0 0,-1 0 0,0 0 0,-1 0 0,0 0-186,1 0 1,0 0 0,0 0 0,-1 0-1,1 0 186,-1 0 0,-1 0 0,0 0 0,1 0 0,-1 0 0,2 0 0,0 0 0,0 0 0,0 0 0,-1 0 0,5 0 1,0 0 0,-1 0 0,1 0-1,-5 0 0,0 0 0,0 0 0,1 0 0,-1 0 0,-2 0 0,-1 0 0,1 0 0,0 0 0,2 0 0,3 0 0,1 0 0,1 0 0,1 0 0,1 0 0,-1 0 0,-1 0 0,-1 0 0,1 0 0,1 0 0,-1 0 0,1 0 0,1 0 0,-3 0 0,0 0 0,1 0 0,0 0 0,0 0 0,0 0 0,0 0 0,0 0 0,-3 0 0,0 0 0,0 0 0,0 0 0,1 0 0,-1 0 0,0 0 0,-1 0 0,0 0 49,1 0 1,-1 0-1,0 0 1,-1 0-1,1 0 1,-1 0-1,1 0 1,1 0-50,1 0 0,1 0 0,0 0 0,1 0 0,-1 0 0,1 0 0,-1 0 0,1 0 0,-2 0 0,1 0 0,-1 0 0,0 0 0,0 0 0,1 0 0,0 0 0,1 0 0,-4 0 0,1 0 0,0 0 0,1 0 0,-1 0 0,1 0 0,0 0 0,-2 0 0,1 0 0,-2 0 0,2 0 0,0 0 0,-1 0 0,-1 0 0,1 0 0,-1 0 0,0 0 0,1 0 0,4 0 0,1 0 0,0 0 0,0 0 0,-1 0 0,-1 0 0,0 0 0,-2 0 0,-2 0 0,1 0 0,-2 0 0,1 0 0,0 0-36,0 0 0,0 0 1,0 0-1,0 0 1,0 0-1,1 0 36,0 0 0,0 0 0,0 0 0,0 0 0,1 0 0,-1 0-63,-1 0 0,-1 0 0,1 0 1,0 0-1,-1 0 0,0 0 63,5 0 0,0 0 0,-1 0 0,0 0 0,0 0 0,0-1 0,-1 0 0,0 0 0,0 0 0,0-1 0,-1 1 0,-1-2 0,0 1 0,1-1 0,2 1 70,-3 0 1,1 0 0,1 1 0,1-1 0,0 0 0,0 0 0,0 1-71,0-1 0,-1 0 0,1 0 0,-1 1 0,2-1 0,0 1 0,1-1 0,-3 1 0,1 1 0,2-1 0,-1 0 0,1 1 0,1-1 0,-1 1 0,-1 0 0,1-1 32,-3 1 0,1 0 0,0 0 0,-1 0 0,1 0 0,-1 0 0,1 0 0,-1 0 0,0 0-32,1 0 0,-1 0 0,1 0 0,-1 0 0,0 0 0,1 0 0,-1 0 0,0 0 0,-1 0 0,3 0 0,-1 0 0,1 0 0,-1 0 0,0 0 0,-1 0 0,-1 0 0,0 0 18,4 0 1,-2 0 0,0 0 0,-1 0 0,0 0-1,-1 0-18,3 0 0,0 1 0,-1-1 0,0 0 0,-1-1 0,-1 1 0,-1-1 0,0 0 0,0 0 0,-2 0 271,0-1 1,-2-1 0,0 0 0,2 0-272,5 1 0,3-1 0,-2 0 0,-2 0 0,-2 0 0,-2-1 0,0 1 0,0-1 0,1 1 0,-1 1 0,1 1 0,-1 1 0,0 0 0,-1-2 0,-1 0 0,1 1 0,-2 1 0,1 0 0,1 0 0,5 0 0,2 0 0,1 0 278,-8 0 1,0 0 0,1 0 0,2 0-279,-3 0 0,2 0 0,1 0 0,-1 0 0,2 0 0,2 0 0,1 0 0,1 0 0,0 0 0,-1 0 250,0 0 1,0 0 0,-1 0 0,1 0 0,1 0-251,-5 0 0,1 0 0,0 0 0,-1 0 0,1 0 0,-2 0 0,2 0 0,0 0 0,-1 0 0,-1 0 0,-1 0 819,3 0 0,-1 0 0,-1 0 0,-3 0-742,8 0 0,-5 0 1,-2 0-1,-27 0 1</inkml:trace>
  <inkml:trace contextRef="#ctx0" brushRef="#br1" timeOffset="57599">2721 9393 24575,'1'28'0,"1"0"0,-1 0 0,3-1 0,-1 1 0,1 3 0,-1-1 0,1 3 0,-1 1 0,1 1 0,0-1-656,0-2 1,0 0-1,1 0 1,-1 0 0,1 1-1,0 3 1,-1 0-1,0 2 1,1-1 0,0 0-1,0-2 1,1 1-1,0-1 1,0 1 0,-1 0 108,-1-5 1,-1 0 0,0 1 0,0-1 0,0 1 0,0-1 296,1 5 1,1 0 0,0 0-1,-1-1 1,0 2 249,-2-5 0,0 1 0,0-1 0,0 1 0,-1 0 0,1 0-278,1 3 0,-1 0 1,1 1-1,-1 0 0,0 2 278,-1-8 0,0 1 0,0 1 0,0 1 0,-1 0 0,1 0 0,-1 0 0,1 0 0,0 0 0,0-1 0,-1 1 0,1-1 0,-1 1 0,1 0 0,0 1 0,-1 1 54,1-3 0,-1 1 1,1 0-1,0 2 1,-1-1-1,1 0 1,-1 0-1,1-1 1,-1-1-1,0-1-54,1 5 0,-1-1 0,0 0 0,0-2 0,0 0 0,0-2 0,1-1 523,0 5 0,0-1 0,1-1 1,-1-4-1,0-3-523,0 7 0,-3-15 819,-7-25 0,6 6 0,-7-9 0</inkml:trace>
  <inkml:trace contextRef="#ctx0" brushRef="#br1" timeOffset="58300">4358 9629 24575,'0'31'0,"0"1"0,0-1 0,0 1 0,0-1 0,0 0 0,-1 4 0,1 0 0,0 0 0,0 2 0,0 0 0,0 1 0,1 2-328,-1-8 0,1 2 0,1 0 1,-1 1-1,1 0 0,0 1 1,-1 0-1,1 0 0,0 1 1,0-1 29,0 1 0,0 0 0,0 0 0,1 1 0,-1 0 0,0 0 0,1 0 0,-1 0 1,0-1-1,1 0 0,-1-1-30,0 0 0,0-1 0,0-1 1,0 0-1,0 0 0,0 0 1,0 0-1,0-1 0,1 0 1,-1 1-38,1 2 1,0 0 0,0 1 0,0-1 0,1 0 0,-1-1 0,0 0 0,-1-2 0,0 0 156,-1 7 0,-1-2 0,0-2 1,0 1-1,0-1 0,0 1 208,1-4 0,1-1 0,0 1 0,-1 0 0,1 0 0,0 0 0,-1 0-290,-1-1 0,1 0 0,-1 1 1,0-1-1,0 0 0,0 0 0,0 0 290,1 4 0,0 0 0,0-1 0,0 0 0,0 0 0,-1 0 240,0 3 0,0-1 0,0 0 1,0-1-1,0 0-240,1-2 0,0 0 0,-1-1 0,1-2 0,0-2 0,0 2 0,0-3 0,0-2 0,1 12 0,0-11 0,0-22 0</inkml:trace>
  <inkml:trace contextRef="#ctx0" brushRef="#br1" timeOffset="58800">5859 9484 21838,'8'31'0,"1"0"0,0 0 0,0 0 0,0 4 0,1 0 0,0 0 0,-1 1-820,-1 0 1,1 0 0,-1 0 0,0 2 272,-1-10 1,0 1 0,1 1 0,-1 0 0,2 2 0,-1 1 250,1-1 0,0 1 0,1 2 0,0 1 0,0 1 0,1 0 0,-1 1 0,1-1 0,0 0 128,-2-5 0,0 1 0,0-1 0,1 1 0,-1-1 0,1 1 0,0 1 0,-1-1 0,1 2 0,0-1 0,0 1 168,-1-2 0,0-1 0,0 2 0,1 0 0,-1 0 0,1 0 0,-1 1 0,1 0 0,-1 0 0,1-1 0,-1 1 0,1-1 0,-1 0 0,1-1-64,0 3 0,1 1 0,0-1 0,0 0 0,0 0 0,0 0 0,0-1 0,0 0 0,-1 0 0,1 0 0,-1-1 0,-1 0 64,1 1 0,0 1 0,-1-1 0,0 0 0,-1-1 0,1 0 0,-1-1 0,1 0 0,-1-2 0,1 0-185,1 3 1,0-1-1,0 0 1,0-2 0,0-1-1,-1-2 1,-2-1 184,2 5 0,-2-3 0,-1-2 0,0-5 2287,4 11-2287,0-51 0,0-8 0,-6 13 0,6-10 0,-1 0 0</inkml:trace>
  <inkml:trace contextRef="#ctx0" brushRef="#br1" timeOffset="59252">8339 9553 8191,'7'34'0,"0"1"0,0-1 0,0 0 0,-2-6 0,0 2 0,0 1 0,-1 1 0,1 1 0,1 1 0,-1 1 0,1-3 0,-1 1 0,1 1 0,1 1 0,-1 1 0,1 0 0,-1 1 0,1 0 0,-1 0 0,0 0 0,0-2 0,-1 1 0,1 0 0,-1 1 0,0 0 0,1 0 0,-1 0 0,1 0 0,-1-1 0,0 0 0,1-1 0,-1-1 0,2 5 0,0-1 0,-1 0 0,1-2 0,0 1 0,0-1 0,-1 0 0,1 0 0,-1 0 0,0-1 0,0 1 0,0-1 0,-1 0 0,1 0 0,-1-1 0,1 0 0,0 0 0,0-2 121,1 4 0,1-1 0,0-1 0,0 0 0,0-1 0,-1 0 0,1-1-121,0 0 0,-1 0 0,0 0 0,1-2 0,-1 1 0,1-1 0,0 5 0,1-1 0,0 0 0,0-2 0,-1-3 0,1 2 0,-1-3 0,0-5 2449,2-1-2449,5-34 0,-10 8 0,8-9 0</inkml:trace>
  <inkml:trace contextRef="#ctx0" brushRef="#br1" timeOffset="59586">10856 9724 8191,'4'34'0,"1"0"0,0 0 0,-1 0 0,1 0 0,0 0 0,-1 0 0,1 0 0,0 0 0,0 1 0,0 0 0,0 1 0,1 0 0,-1 1 0,0 1 0,0-6 0,0 1 0,-1 1 0,1 0 0,0 0 0,0 1 0,0 0 0,0 1 0,0-1 0,-1 0 0,1 0 0,-1 1 0,0 0 0,0 1 0,0-1 0,0 1 0,0 0 0,0-1 0,-1 0 0,1-1 0,0 0 0,-1-2 0,2 6 0,-1-2 0,0-1 0,1 0 0,-1-1 0,0 0 0,0 0 0,0 0 0,-1 0 0,1 0 0,0 1 0,-1-1 0,1 0 0,-1-1 0,0-1 0,0-1 183,-1 2 0,0-2 0,0 0 0,0-1 0,1 0 0,-1 0-183,2 4 0,1 0 0,0 0 0,-1-2 0,-1-1 0,0-2 0,-2 0 0,0-2 0,0-3 0,2 4 0,-1-1 0</inkml:trace>
  <inkml:trace contextRef="#ctx0" brushRef="#br2" timeOffset="67583">2556 3671 24575,'12'8'0,"0"8"0,1 5 0,4 4 0,1 4-609,-1-5 0,1 2 0,-1 0 609,-1 0 0,0 0 0,0 0 0,0-2 0,0-2 0,-1 2 0,-1 1 0,0 0 0,-1 0 0,4 8 0,-1-1 0,-2-2 0,-1-2 0,-3-6 0,0 0 0,0-3 0,-1-2 227,4 10-227,-2-9 0,0 1 0,1-2 0,0 0 0,-2 0 0,-1-1 0,3 1 0,-1-1 0,1 9 0,-1-5 0,1 2 0,1 7 0,2 1 0,-4-7 0,2 1 0,0 1-249,3 6 0,2 2 0,-2-1 249,-2-3 0,-2 0 0,1-1-671,0-1 0,1 1 0,-2-3 671,2 5 0,-1 0 0,3 4 0,0-2 0,-5-15 0,0 1-365,6 15 0,0-1 365,-5-13 0,0-2-404,-1 6 0,0-1 404,2-1 0,1-1 0,-4-1 0,0 0 0,1 0 0,1 0 0,-2 3 0,0 0 0,-1-4 0,0-2 0,-2 3 0,0-1 912,10 13-912,-2-6 0,1 1 0,1 4 0,2 1 0,0-2 0,1-1 967,-6-4 0,0-2-967,6 4 1701,-12-11-1701,5 8 1351,4 4-1351,0 1 0,2 2 0,-2-6 0,1 0-1138,3 6 1,-1 0 1137,-2-5 0,-2-3 0,-3-5 0,-1 0 0,3 4 0,-1 0 0,2 1 0,4 1 0,-1 7 0,-3-8 0,1 4 0,-4-4 0,0 2 0,1 1-386,4 6 1,1 2-1,-1 0 386,-3-4 0,0 0 0,1 0 0,1 4 0,2 0 0,-2-3 0,2 0 0,-2-4 0,-2-1 0,-1-1 0,5 5 0,-1-2 0,-4 0 0,3 1 0,-1-1 2130,-6-13-2130,11 14 0,-14-17 0,7 9 0,-9-14 0,1 2 1302,3 6-1302,1-1 0,3 8 0,2 2 0,5 1 0,-9-7 0,1-1 0,2 1 0,0 0 0,10 11 0,-6-4 0,-3-9 0,1 1 0,0 1 0,-1-1 0,3 2 0,0 0-474,2 1 0,-2 0 474,2 1-34,-2-2 34,-1-1 0,1 1 0,3 2 0,3 4 0,-10-8 0,3 2 0,2 1 0,-3-2 0,0 0 0,5 4 0,3 3 0,-2-2 0,2 2 0,0-1 0,-6-4 0,1 0 0,-2-2 0,-2-2 0,-1-1 0,7 6 0,-5-2 0,0 1 0,-2-3 0,1 2-478,8 7 1,3 4 477,-2-4 0,1 1 0,-1-1-506,-6-5 0,-1-2 1,1 1 505,6 7 0,1 1 0,-2-2 0,-3-2 0,-1-2 0,1 3 0,-1-1 0,-3-7 0,0 0 14,5 9 1,0 0-15,-5-6 0,0-1 0,4 5 0,-1-1 0,-6-6 0,1 1 439,3 5 1,1 0-440,2 0 0,-1-1 0,-4-3 0,-1-1 1273,2 0 0,-1-3-1273,-4-5 0,12 8 0,3 3 0,-11-10 0,1 1-261,2 2 0,0-1 261,9 10 0,-9-11 0,0 0 0,3 8 0,2-1 0,0 1 0,3 6 0,-7-9 0,4 2 0,-2 0-303,2 2 0,0 0 303,1 0 0,1 1 0,-1-1 0,0 4 0,0-1 0,-1-3 0,-2 1 0,-5-2 0,-2-1 0,6 1 0,-3 3 0,2 1 0,-3-9 0,0 0-197,3 5 1,-1 1 196,-2-7 0,-1 0 0,0 0 0,0 0-362,5 7 362,-3-5 0,0 1 0,10 6 291,-5-4 0,1 1-291,-8-5 0,1 2 0,2 2 0,1 1 0,0 1-560,2 4 1,-1 1 0,2 1 559,-1-3 0,0 0 0,2 1 0,0 0 0,2 2 0,1 0 0,0 0 0,0-1 0,-2-3 0,1-1 0,-1-1 0,-2 0-426,4 1 0,-2 0 1,-2-2 425,6 3 0,-2-2 0,-8-3 0,0-1-265,-2-2 1,0-1 264,2 2 0,0-2 0,10 6 0,-7-5 0,-1 0 0,11 6 0,-5-3 0,1 1 0,-10-5 0,-1-1 0,9 3 0,1 0 0,4 3 0,1 1 0,-4-7 0,2 0 0,0 1 0,-3-1 0,1 2 0,0-1 0,0 0 0,5 1 0,0 0 0,-3 0 0,1 2 0,-2 1 0,10-1 0,-7-2 0,-21-4 752,11-2 0,-2 0-752,-17-4 2234,16 4-2234,5 3 0,-6-2 0,1 1-474,7-1 1,-1-1 473,-5 2 0,0-1 0,5 1 0,2 1 0,4 0 0,2 0 0,-2-1 0,3 1 0,1-1 0,-5 0 0,1-1 0,1 1 0,0 0 0,-1 0 0,1-1 0,0 1 0,1 0 0,-1 0-541,-1 0 0,0 1 0,0 0 0,0 0 0,0 0 541,2 1 0,1 1 0,-1 0 0,1 0 0,-1 0 0,0-1 0,0 1 0,-1 0 0,1 0 0,-1 0 0,-1-1 0,0 0 0,0 0 0,0 0 0,0-1-325,0 0 0,-1 0 1,1-1-1,-1 1 0,0-2 325,5 3 0,-1-2 0,0 0 0,-1 0 0,4 0 0,0-1 0,-2 1-629,-1-1 0,-2 0 0,-1 0 629,0 0 0,-1 0 0,3 0 0,-1 0 0,-4-2 0,-1-1 0,3 3 0,0-1 511,-4-1 1,1 0-512,0 0 0,2 2 0,-1 0 0,4 2 0,2 1 0,0-2 0,3 0 0,-1 0 368,-6-2 1,-2 1 0,3-1-369,-1-1 0,2 0 0,0 0 0,-2-1 0,0 0 0,-1 0 0,-1-1 0,5 1 0,-1 0 0,-2-1 0,0-1 0,-1 0 0,-3 0 0,1 1 0,-1-1 0,10-1 0,-1 0 0,-9-1 0,0 1 0,1-1 0,3-1 0,1-2 0,-3 1 0,3 0 0,-1 0 0,-1 0 0,2 0 0,-1 0 0,1 0 0,-2 0 0,2 0 0,-1 0 0,6 0 0,0 0-265,-6 2 0,2 0 265,-5 1 0,2 1 0,0-1 0,5 1 0,2-1 0,0 1 0,-5 0 0,1 1 0,1 0 0,1 0 0,0-1 0,1 0 0,2 0 0,0 0 0,-1 0-77,-2 0 0,0-1 0,1 0 0,-1 1 0,2-1 77,-4-1 0,2 1 0,-1 0 0,1-1 0,-1 1 0,-1-1 0,2 0 0,-1 0 0,-1-1 0,1 1 0,0-1-280,1 1 1,0 0 0,1-1 0,-1 1 0,0 1 279,-2 0 0,-1 1 0,1 0 0,-2 0 0,0 0 0,3 0 0,-1 1 0,-1-1 0,-1 0-337,4 0 1,-2 1 0,0 0 336,7-1 0,-2 0 0,-9-1 0,0-1 0,8 3 0,1 0 0,-6-1 0,-1 1 0,-1-1 0,1 1 0,2-1 0,1 0 746,3-1 1,1-1-747,1 0 0,-1-1 0,-3-1 0,-3 0 2347,7 0-2347,-17 0 2099,-13-1-2099,-5-1 3061,-1-1-3061,-1 1 0,0 0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28:26.448"/>
    </inkml:context>
    <inkml:brush xml:id="br0">
      <inkml:brushProperty name="width" value="0.05292" units="cm"/>
      <inkml:brushProperty name="height" value="0.05292" units="cm"/>
      <inkml:brushProperty name="color" value="#FF0000"/>
    </inkml:brush>
  </inkml:definitions>
  <inkml:trace contextRef="#ctx0" brushRef="#br0">7779 12418 24575,'5'26'0,"0"0"0,2 4 0,-7 17 0,0-41 0,0 17 0,0-7 0,0-12 0,0 12 0</inkml:trace>
  <inkml:trace contextRef="#ctx0" brushRef="#br0" timeOffset="15591">7761 12982 24575,'-16'47'0,"5"-6"0,-7-23 0,2-8 0,14 13 0,-21-19 0,19 20 0,-12-15 0,8 1 0,6 14 0,-13-13 0,13 15 0,-6-16 0,-8 13 0,12-11 0,-19 6 0,44-18 0,-15-18 0,28-2 0,-9-5 0,-13-1 0,11 7 0,-13-7 0,0 1 0,14 5 0,-21-5 0,13 15 0,-16-6 0,0-1 0,0 5 0,0-4 0,0 16 0,-16 16 0,13-12 0,-13 19 0,16-13 0,0 0 0,0 21 0,0-17 0,0 35 0,0-35 0,16 25 0,-13-35 0,21 27 0,-14-19 0,7 6 0,9-3 0,-14-13 0,11 6 0,-13-8 0,23 0 0,-11 0 0,3-13 0,-1-5 0,-10-6 0,-1-5 0,-3-1 0,-10 1 0,0-12 0,0 21 0,0 3 0,0 1 0,0 14 0,0-6 0,0 24 0,8 11 0,-6 18 0,6-7 0,7-13 0,-11-9 0,28 17 0,-28-17 0,6 8 0,3-1 0,5-11 0,-7 5 0,13-1 0,-14-14 0,15 14 0,-13-15 0,4 7 0,-8 8 0,1-4 0,1 5 0,-2-9 0,-8-8 0,0 0 0</inkml:trace>
  <inkml:trace contextRef="#ctx0" brushRef="#br0" timeOffset="30397">7197 12453 24575,'0'-28'0,"0"3"0,0-1 0,0-1 0,0 0 0,0 9 0,0-9 0,0-1 0,0 8 0,-2-18 0,4-4 0,13 3 0,-11-6 0,12 11 0,-16 17 0,0-9 0,0 15 0,0-5 0,0 8 0,0-2 0,0 0 0,0 3 0,0 7 0,8 0 0,25 0 0,-9 0 0,20 0 0,0 0 0,-23 0 0,22 3 0,1 1 0,-21-2 0,20 6 0,-9-8 0,-15 0 0,-1 0 0,-10 0 0,-1 8 0,-5-6 0,6 6 0,-8-8 0,16 0 0,-12 0 0,12 16 0,-16-12 0,7 35 0,-5-2 0,6 10 0,-8-4 0,0-2 0,0-27 0,0 25 0,-8-4 0,6-11 0,-5 15 0,7-21 0,0-6 0,0 11 0,0-13 0,0 15 0,0-5 0,0 5 0,0-15 0,0-2 0,0-8 0,0 0 0,0 0 0</inkml:trace>
  <inkml:trace contextRef="#ctx0" brushRef="#br0" timeOffset="32064">2417 12876 24575,'-8'-10'0,"6"10"0,-37 18 0,21 1 0,4 5 0,9 11 0,4 1 0,-5-10 0,4-1 0,24 1 0,5-3 0,1 0 0,1-20 0,1-2 0,-5 15 0,9-19 0,-5-10 0,-23-14 0,4 0 0,-5 1 0,-22-6 0,4 7 0,-2 3 0,-12 11 0,-6-7 0,13 10 0,2 8 0,11 0 0,7 0 0</inkml:trace>
  <inkml:trace contextRef="#ctx0" brushRef="#br0" timeOffset="33701">14270 12929 24575,'40'-14'0,"0"1"0,-1-1 0,-13 6 0,-1 0 0,16-4 0,5-1 0,-11 15 0,-16 27 0,-13 14 0,-13 2 0,-10 6 0,4-4 0,12-12 0,3-3 0,-7 1 0,-14 4 0,-9 4 0,-2-7 0,5-12 0,-4-19 0,-13 2 0,2-2 0,18-5 0,-1-13 0,30-3 0,27 22 0,13-8 0,-12 15 0,0 3 0,4-4 0,1-2 0,-23-39 0,3 7 0,-6-5 0,-3-1 0,-1 9 0,-2-3 0,-8 24 0</inkml:trace>
  <inkml:trace contextRef="#ctx0" brushRef="#br0" timeOffset="34379">14799 12788 24575,'-38'0'0,"0"0"0,11 13 0,3 5 0,-4 4 0,5 3 0,12 8 0,6 7 0,3 7 0,3 7 0,0-6 0,-2-11 0,2-2 0,3 5 0,2 3 0,0-12 0,-2-13 0,19-11 0,-21-7 0,20-10 0,3-11 0,-15-11 0,-2-6 0,10-2 0,5-3 0,-7 0 0,-15 7 0,-4 1 0,1 0 0,10-10 0,-5 6 0,-26 8 0,13 29 0,0-6 0,2 8 0</inkml:trace>
  <inkml:trace contextRef="#ctx0" brushRef="#br0" timeOffset="43079">8484 12453 24575,'0'-20'0,"0"-3"0,0 13 0,0 0 0,0-21 0,0 25 0,0-18 0,0-7 0,0-16 0,0-2 0,0 18 0,0 5 0,0 14 0,0-3 0,0 15 0,0-8 0,0-2 0,0-15 0,0 5 0,0 2 0,0 3 0,0 13 0,0-14 0,0-2 0,0 7 0,0-5 0,16 16 0,19 0 0,4 0 0,-9 0 0,-1 0 0,1 0 0,19 0 0,-28 0 0,5 0 0,5 0 0,-17 0 0,13 0 0,3 0 0,-7 0 0,18 0 0,-31 16 0,-2-12 0,-8 19 0,-8 10 0,6-17 0,-6 23 0,8-29 0,0 16 0,-8-7 0,6 7 0,-5 7 0,7-12 0,0 21 0,0-23 0,0 7 0,0-9 0,0 9 0,0-7 0,0-1 0,0-10 0,0 0 0,0-6 0,0 6 0,0-8 0,0 15 0,0-11 0,0 12 0,0-16 0,0 0 0</inkml:trace>
  <inkml:trace contextRef="#ctx0" brushRef="#br0" timeOffset="46942">7232 11941 24575,'-27'0'0,"9"0"0,-12 1 0,-3-2 0,-4-7 0,-3 7 0,-4 0 0,-2-3 0,0 1 0,11 2 0,1 1 0,1 1 0,-7-1 0,1 0 0,-12-8 0,8 0 0,27 4 0,-17-12 0,25 16 0,8 0 0,0 16 0,0-4 0,-3 14 0,-2 5 0,4 10 0,-7 4 0,8-6 0,0-19 0,0 7 0,0-1 0,0 7 0,0-19 0,8 17 0,-7-6 0,7-3 0,-8 3 0,0-9 0,-8-14 0,7 22 0,-7-13 0,8 7 0,0-2 0,0-14 0,0 6 0</inkml:trace>
  <inkml:trace contextRef="#ctx0" brushRef="#br0" timeOffset="51911">7267 11941 24575,'0'-28'0,"0"-1"0,0 2 0,0-13 0,0-8 0,0 10 0,0-1 0,0 4 0,0 4 0,0-1 0,0-1 0,-1-4 0,2 5 0,7-9 0,-6 8 0,2 4 0,0-1 0,-4-5 0,16 15 0,-13 5 0,13 7 0,-16 6 0,0-6 0,16 8 0,11 8 0,-5-6 0,25 6 0,-33-8 0,19 0 0,-23 0 0,-2 0 0,7 15 0,-11-11 0,20 12 0,-15-16 0,9 0 0,-8 0 0,21 8 0,-1-6 0,-1 6 0,-5-1 0,-24 11 0,0 2 0,0 5 0,0 8 0,0-3 0,0 13 0,7-16 0,-5 15 0,6-13 0,-8 14 0,0-8 0,0 8 0,0-21 0,0 2 0,0-24 0,0 7 0,0 3 0,0 0 0,0 13 0,0-11 0,0 6 0,0-2 0,0 1 0,8-5 0,-6 4 0,6-9 0,-8 3 0,0 0 0,0-2 0,0 8 0,0-5 0,0 7 0,0-10 0</inkml:trace>
  <inkml:trace contextRef="#ctx0" brushRef="#br0" timeOffset="56743">4110 12453 24575,'-4'-41'0,"1"0"0,-1 1 0,1-1 0,-1 0 0,1 0 0,-1 3 0,1 1 0,0-1 0,0 1 0,2 10 0,1 16 0,0-23 0,15 23 0,5-5 0,-1 16 0,13 0 0,-13 0 0,1 0 0,4 16 0,-15-12 0,17 11 0,-7-7 0,-1-6 0,13 6 0,-17-8 0,17 3 0,3 2 0,-9-3 0,11 1 0,1 1 0,-6 4 0,4-6 0,-35 37 0,-3-31 0,-10 29 0,2 5 0,9-15 0,-2 6 0,0 1 0,4 1 0,0-8 0,0-9 0,0 6 0,0-20 0,0 11 0</inkml:trace>
  <inkml:trace contextRef="#ctx0" brushRef="#br0" timeOffset="60177">8484 11941 24575,'8'-28'0,"0"-1"0,-4-6 0,4 10 0,0-1 0,-8-13 0,0 33 0,0-25 0,7 21 0,-5-23 0,6 19 0,-8-17 0,0 13 0,0-2 0,0-5 0,0-1 0,0 7 0,8-30 0,-6 33 0,6-23 0,23 37 0,-15-6 0,16 10 0,1 4 0,-18-4 0,32 6 0,-35-8 0,14 15 0,-17-11 0,15 12 0,-20-16 0,19 0 0,-21 0 0,14 8 0,-14-6 0,6 6 0,-8 0 0,0-7 0,0 15 0,0 2 0,0 1 0,0 23 0,0-21 0,0 28 0,0-35 0,3 18 0,2-1 0,-3-22 0,2 18 0,-1 1 0,-3-8 0,16 7 0,-12-1 0,12-1 0,-16-5 0,0-3 0,0-9 0,0-8 0,0 0 0</inkml:trace>
  <inkml:trace contextRef="#ctx0" brushRef="#br0" timeOffset="63175">7285 11324 24575,'0'-20'0,"10"-4"0,3-7 0,-3-13 0,-2-8 0,4 5 0,10 7 0,1 0 0,-11-7 0,-4-4 0,-1 6 0,2 14 0,-2 5 0,-7-1 0,23-4 0,9 5 0,13 16 0,-10 5 0,0 2 0,-4 3 0,-5 0 0,-4 0 0,3 0 0,-17 8 0,-8 33 0,-4 2 0,0 2 0,4-9 0,-2 1 0,-4 10 0,-4 6 0,3-8 0,5-16 0,0-1 0,-6 15 0,0-2 0,8-8 0,0-23 0,0-2 0,0 0 0,0-6 0,0 21 0,0-19 0,0 12 0</inkml:trace>
  <inkml:trace contextRef="#ctx0" brushRef="#br0" timeOffset="67077">7761 11412 24575,'26'8'0,"10"-8"0,2 2 0,-15 10 0,1-1 0,26-8 0,-2-2 0,-17 15 0,11-14 0,-3-4 0,-20 2 0,16 0 0,1 0 0,-7 0 0,9 0 0,3 0 0,-14-16 0,1 12 0,-3-11 0,1 15 0,-7 0 0,-1 0 0,-2 0 0,1 0 0,3 0 0,-3 0 0,-1 0 0,-14 0 0,6 0 0,-8 0 0</inkml:trace>
  <inkml:trace contextRef="#ctx0" brushRef="#br0" timeOffset="68296">7726 11941 24575,'31'0'0,"1"0"0,10 0 0,6 0 0,-7 0 0,6 0 0,-9-1 0,10-1 0,0-1 0,-10 1 0,-11 2 0,-3-2 0,20-2 0,-1 1 0,4 3 0,-28-16 0,9 12 0,-11-12 0,-1 16 0,-14 0 0,21 0 0,-3 0 0,15 0 0,-15 0 0,-4 0 0,-9 0 0,-5 0 0,6 0 0,-8 0 0,0 0 0</inkml:trace>
  <inkml:trace contextRef="#ctx0" brushRef="#br0" timeOffset="71482">9013 12082 24575,'49'-5'0,"-1"1"0,1-1 0,0 0 0,-6 1 0,4 0 0,-2 1 0,-2 0 0,-6 1 0,7 2 0,-4 0 0,-3 0 0,1 0 0,-7 0 0,4 0 0,-15 0 0,-4 0 0,-16 16 0,-8 19 0,6 4 0,-2-9 0,0-1 0,4 0 0,0 20 0,0-19 0,0 13 0,0-23 0,0 3 0,0-21 0,8 14 0,-6-14 0,6 6 0</inkml:trace>
  <inkml:trace contextRef="#ctx0" brushRef="#br0" timeOffset="72582">11853 12047 24575,'0'37'0,"0"5"0,0 1 0,0-12 0,0-2 0,0-1 0,0 1 0,0 6 0,4-2 0,0-1 0,-2 3 0,6-8 0,0-3 0,-6-8 0,6-16 0</inkml:trace>
  <inkml:trace contextRef="#ctx0" brushRef="#br0" timeOffset="73850">11800 12153 24575,'26'0'0,"1"0"0,-7 0 0,19 0 0,-33-16 0,25 12 0,-13-11 0,2 15 0,13 0 0,-6 0 0,-2 0 0,1 0 0,14 0 0,-14 0 0,-2 0 0,-4 0 0,4 0 0,-15 0 0,17 0 0,-14 0 0,3 0 0,-15 15 0,0-3 0,0 37 0,0-25 0,0 9 0,0-1 0,0-1 0,0-2 0,0 9 0,0-1 0,0-18 0,0-3 0,0-16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08:52:00.211"/>
    </inkml:context>
    <inkml:brush xml:id="br0">
      <inkml:brushProperty name="width" value="0.05292" units="cm"/>
      <inkml:brushProperty name="height" value="0.05292" units="cm"/>
      <inkml:brushProperty name="color" value="#FFFF00"/>
    </inkml:brush>
  </inkml:definitions>
  <inkml:trace contextRef="#ctx0" brushRef="#br0">7941 12337 24575,'0'6'0,"0"0"0,0 2 0,-1 0 0,1 4 0,-2 0 0,0 4 0,0-7 0,1 4 0,-1-4 0,2 0 0,-2-2 0,2-3 0,1-2 0,0 1 0,0 0 0,-1-1 0,1 2 0,-1 0 0,2 3 0,-2 0 0,1 1 0,-1 1 0,3 2 0,-1 4 0,-1-2 0,1-2 0,-2-3 0,0-3 0,0 0 0,0 0 0,0 1 0,1-2 0,1 6 0,1-5 0,-1 1 0,0-3 0,-1 0 0,1-1 0,-2 0 0,2-1 0</inkml:trace>
  <inkml:trace contextRef="#ctx0" brushRef="#br0" timeOffset="1948">7910 12900 24575,'-1'14'0,"-4"-4"0,-7 25 0,-3-15 0,1 1 0,-1 2 0,0-8 0,1 0 0,-8 10 0,2-5 0,16-13 0,3-3 0,1 0 0,4-3 0,3-2 0,-1-2 0,11-10 0,-2-3 0,6-11 0,-6 5 0,-5-2 0,-5 11 0,-2 1 0,0 3 0,-1-1 0,0 2 0,-1 0 0,0 5 0,0-1 0,0 0 0,-1 1 0,1-1 0,1 5 0,5 12 0,-5-2 0,4 15 0,-4-13 0,-2 11 0,4-11 0,-2 5 0,2-6 0,-1-5 0,0 1 0,0-3 0,0-1 0,-1 0 0,3-3 0,2 0 0,6-1 0,1 0 0,9-5 0,10-4 0,-3-9 0,-2 6 0,-17-4 0,-6-5 0,-4 10 0,2-12 0,-3 17 0,0-1 0,0 2 0,-2 2 0,1 0 0,-2 7 0,3 3 0,1 10 0,3-3 0,2 9 0,1 2 0,1-5 0,-2 0 0,-1-11 0,-1-4 0,-1-1 0,2 1 0,-1-1 0,10 10 0,1-4 0,3 1 0,5 4 0,3 2 0,-3-5 0,1 1 0,-1-1 0,-1 0 0,0-1 0,1 1 0,-3-3 0,-11-5 0,0 0 0,-5-3 0,-1-1 0,-2 0 0,0 0 0</inkml:trace>
  <inkml:trace contextRef="#ctx0" brushRef="#br0" timeOffset="36348">3454 12164 24575,'-17'0'0,"5"1"0,-7 6 0,0 0 0,-1 3 0,-2 1 0,0-1 0,1-1 0,0 1 0,0 0 0,0 3 0,2-1 0,-1 4 0,-1 1 0,4 1 0,7-10 0,-2 3 0,4-4 0,4-2 0,-2 2 0,3 0 0,0 0 0,1 0 0,-2 1 0,4-2 0,-3 5 0,3-4 0,-5 3 0,4-2 0,-5 1 0,6-4 0,2 2 0,-1-4 0,2 2 0,1-1 0,-1 2 0,1-2 0,-1 2 0,0-3 0,1 4 0,-1-4 0,0 1 0,2 1 0,-2-2 0,3 3 0,10 6 0,-5-3 0,9 5 0,-10-7 0,-2-2 0,-1 0 0,-3-2 0,4 3 0,-1-5 0,5 3 0,-3-1 0,1 0 0,-3-1 0,1-2 0,-1 0 0,4 0 0,9 0 0,-2 0 0,2 0 0,5 0 0,2 0 0,1 0 0,1 0 0,-1 0 0,0 0 0,3 0 0,0 0 0,-4-3 0,-1 0 0,-4 3 0,-2-1 0,5-6 0,-18 6 0,-1-2 0,0-1 0,0 1 0,2-3 0,-3 2 0,3-2 0,-4 2 0,0-3 0,2-7 0,-3-6 0,1-1 0,-3-1 0,-1 10 0,0 4 0,-1 3 0,1 2 0,-12-11 0,-4-4 0,-3 2 0,-1-2-429,3 1 0,0 1 429,-5-1 0,-1 0 0,5 3 0,1 2 0,-3-2 0,0 1 0,-9-4 0,7 2 0,13 10 0,-1-1 858,-4-1-858,-2-1 0,-1 3 0,5 1 0,0 2 0,-5-2 0,4 2 0,-10-3 0,13 5 0,-5-3 0,7 3 0,2 0 0,-1 0 0,3 0 0,2 0 0,1 0 0</inkml:trace>
  <inkml:trace contextRef="#ctx0" brushRef="#br0" timeOffset="45881">12151 12236 24575,'-22'4'0,"1"1"0,-1 3 0,4 1 0,-1 2 0,-12 4 0,-1 1 0,10-4 0,2 0 0,1-2 0,2 0 0,4-1 0,7-5 0,3-2 0,0 1 0,1 0 0,-1 1 0,-2 3 0,-1 1 0,-2 6 0,2-2 0,1 4 0,4-7 0,-1 1 0,2-5 0,0 0 0,0 6 0,4 2 0,-2-1 0,5 2 0,-3-9 0,3 5 0,-4-6 0,5 7 0,-4-6 0,7 5 0,0-2 0,11 10 0,0-6 0,-6-2 0,0 0 0,10 3 0,-1-2 0,4-3 0,-10-3 0,8-2 0,8 2 0,-10-4 0,12 3 0,-6-4 0,1 0 0,1 0 0,4 0 0,-6 0 0,1 0 0,-2 0 0,-7-3 0,1-2 0,0-5 0,-5 3 0,7-7 0,-10 9 0,7-7 0,-8 8 0,-1-3 0,-5 3 0,11-10 0,-12 8 0,8-7 0,-7 6 0,-2-1 0,1-3 0,-2-2 0,-4 2 0,-2 2 0,-4 1 0,1 2 0,-2-1 0,0-1 0,0 3 0,0-3 0,0 3 0,-5-7 0,2 2 0,-10-8 0,10 9 0,-10-9 0,6 8 0,-14-12 0,6 11 0,-2-4 0,2 11 0,2 0 0,-9 4 0,-9-5 0,0 1 0,4-1 0,2 1 0,17 0 0,-2 4 0,4-4 0,5 4 0,-5-2 0,2 0 0,-6 0 0,-14-3 0,5 1 0,-11-1 0,14 1 0,7 2 0,3 0 0,10 2 0,-2 0 0</inkml:trace>
  <inkml:trace contextRef="#ctx0" brushRef="#br0" timeOffset="56264">7643 6575 24575,'-31'11'0,"6"-6"0,-5 1 0,0 0 0,-2 4 0,0 1 0,-3 1-656,5-3 1,-3 0-1,-1 1 1,0 0 0,1 1 244,4-1 1,1 2-1,0 0 1,1 0 0,-1-1-169,-3 3 1,0 0 0,0 0-1,1 0 579,2 0 0,0-1 0,1 0 0,3-1 0,-9 8 0,3-1 74,2-1 1,1 0-75,1 0 0,3 0 0,4 2 0,3 2 0,4-4 0,2 2 0,-5 6 0,2 0 0,5-7 0,0 1 0,-9 8 0,-1 1 0,6-4 0,1 1 0,-4 6 0,0 0 0,6-4 0,0 1 0,-4 3 0,0-2 632,4-9 1,1-1-633,-3 6 0,0 1 0,0-1 0,1-1 0,0 2 0,1 1 0,-1 3 0,1 1 0,4-6 0,1-1 0,0 1 0,0 0 1574,2-4 1,0 1-1575,-2 7 0,0 2 0,1-3 0,2 1 0,0 5 0,2 1 488,2-11 1,2 1 0,1-2-489,4 10 0,3 0 0,3-1 0,2 0 0,-5-10 0,0-1 0,2 1-374,3 1 1,1-1 0,1 2 373,2 2 0,1 0 0,2 0-820,-1-2 1,2 0 0,1 0 0,-1-2 543,-3-1 1,0-2 0,0 0 0,0 0 275,1-1 0,0 1 0,0-1 0,0-1-889,5 3 1,0-3 0,0 0 888,-1-4 0,1-1 0,1 1 0,-5-1 0,1 0 0,1 0 0,2-1 0,-1-2 0,2 0 0,1-1 0,1 0 0,0 1-286,2 2 0,1 0 0,0 0 0,0 0 0,1-1 286,0 0 0,0-1 0,1-1 0,-1 0 0,0 0 0,-1-1 0,0 0 0,0-1 0,-1 0 0,-1-2 0,3 0 0,-2-1 0,-1-1 0,0-1 7,-3 0 0,0-1 0,-1-1 0,0 1-7,6-1 0,-1 0 0,0 0 0,-2-1 0,-1 0 0,0-1 0,-1 0 0,0-1 0,0 0 0,6-4 0,2-1 0,-3 0 670,-7 3 1,0 0 0,-1 0-671,6-3 0,1-2 0,-3 2 0,3-2 0,-1 1 0,-8 1 0,1-1 0,1 1 0,-1-1 0,0 1 0,0 0 0,-2 0 0,0 0 0,0 0 0,1 2 0,1 0 0,0-1 697,3-3 0,1-2 0,0-1-697,0 1 0,0-2 0,-1-1 0,2-4 0,0-2 0,-2-2 0,-3-1 0,-3-1 0,-1-1 0,-3-1 0,-2 0 0,-1-2 0,-2 0 0,-2-1 0,-1-1 0,1 0 0,-1-1 0,-2-1 0,-3 1 0,-2 0 0,0-1 0,0-2 0,0 0 0,-2 2 567,-1-5 0,-2 1-567,-2 0 0,-1 1 0,-1 10 0,0 0 0,-3 0 0,-2-1 0,0-1 0,-1-1 0,1 3 0,0-2 0,-1 1 0,-1 2 0,0 1 0,-2-3 0,0 0 0,0-3 0,-1 0 0,-1 1 0,-1 0 0,-1 1 0,-1-1 0,-1 0-343,0 1 0,-2-1 1,0-1-1,-1 1 1,0 0 342,1 1 0,-1 1 0,0 0 0,-1 0 0,-1-1 0,3 4 0,-2 0 0,0 0 0,0 0 0,0 0 0,0 1 0,-3-2 0,0 1 0,0 0 0,0 1 0,-1 0 0,1 1 0,0 0 0,0 1 0,0 1 0,2 0 0,-2 0 0,2 1 0,0 1 0,1 1 0,-2-2 0,1 1 0,1 2 853,0-2 1,1 2-854,5 3 0,1 1 0,-2-2 0,0 0 0,1 4 0,-1 1 0,3-3 0,0 2 393,-5 0 1,0 2-394,0-4 0,0 1 0,0 3 0,-2 0 0,-10-3 0,-1 0 0,5 2 0,-2 0 167,-1 3 1,-3 0 0,1 0-168,5 0 0,1-1 0,-2 2 0,-5 0 0,-2 3 0,2-1 0,5 0 0,2 0 0,0 1 0,0 0 0,-1 1 0,3 0 0,2 1 0,2 0 3190,-13 0-3190,26 0 386,2 0-386,2 0 0,1 0 0,-2 1 1082,1 0-1082,-2 3 0,1 0 0,1 1 0,1-1 0,0-1 0,1 4 0,0 4 0,2-3 0,1 5 0,0-8 0,0 2 0,0 1 0,0-2 0,0 4 0,1-2 0,1 0 0,0 0 0,1 0 0,-2-2 0,2 0 0,-3-4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09:04:44.111"/>
    </inkml:context>
    <inkml:brush xml:id="br0">
      <inkml:brushProperty name="width" value="0.05292" units="cm"/>
      <inkml:brushProperty name="height" value="0.05292" units="cm"/>
      <inkml:brushProperty name="color" value="#FF0000"/>
    </inkml:brush>
  </inkml:definitions>
  <inkml:trace contextRef="#ctx0" brushRef="#br0">11547 6093 24575,'37'0'0,"0"0"0,0 0 0,0 0 0,0 0 0,-2 0 0,0 0 0,1 0 0,1 0 0,1 0 0,1 0-365,-6 0 1,1 0 0,1 0 0,0 0 0,1 0 0,1 0 0,-1 0 0,1 0 0,0 0 36,-2 0 0,0 0 0,0 0 1,1 0-1,0 0 0,0 0 1,0 0-1,1 0 0,-1 0 1,1 0 29,-2 0 0,1 0 0,1 0 0,-1 0 0,1 0 0,0 0 0,-1 0 0,1 0 1,-2 0-1,1 0 0,-2 0-67,2 0 1,0 0 0,0 0 0,-1 0 0,-1 0 0,0 0 0,0 0 0,0 0 0,0 0 208,1 0 0,0 0 0,1 0 0,-1 0 1,-1 0-1,0 0 0,-2 0 0,0 0 156,6 0 0,-2 0 0,-1 0 0,0 0 0,3 0-245,-4 0 1,1 0 0,1 0 0,1 0 0,0 0 0,0 0 0,0 0 244,-3 0 0,0 0 0,0 0 0,0 0 0,1 0 0,0 0 0,1 0 0,1 0 1,-3 0 0,0 0 0,2 0 0,0 0 0,0 0 0,0 0 0,1 0 0,-1 0 1,0 0-1,-1 0-1,3 0 0,0 0 0,0 0 0,0 0 0,-1 0 0,1 0 0,-1 0 0,0 0 0,-1 0 0,2 0 0,0 0 0,0 0 0,-1 0 0,0 0 0,0 0 0,-1 0 0,-1 0 97,1 0 1,-1 0 0,-1 0-1,0 0 1,0 0 0,0 0-1,1 0-97,-1 0 0,1 0 0,0 0 0,0 0 0,0 0 0,-1 0 0,-1 0 201,2 1 1,-1 0 0,0-1 0,-1 1 0,1 0-1,-1 0-201,2 0 0,0 1 0,0-1 0,0 1 0,-2 0 0,-2 0 0,1 0 0,-1 0 0,-2 1 0,-1-1 0,1 1 0,-2 1 0,-6-2 611,-6 1 1,-3-3 0,-11 0 0</inkml:trace>
  <inkml:trace contextRef="#ctx0" brushRef="#br0" timeOffset="3218">12904 6128 24575,'28'-14'0,"0"1"0,-4-1 0,-3-1 0,-7-2 0,-2-2 0,3-5 0,0-3 0,-2-1 0,0-3 0,-1-1-820,-2 4 1,-1-2 0,0 0 0,1 0 456,1-3 0,1 0 1,0-1-1,-1 0 363,-4 2 0,0 0 0,-1 0 0,0-1 0,0 2 0,4-4 0,-1 2 0,1 0 0,-1-2 0,-4 5 0,0-1 0,0 0 0,-1 0 0,0 1 0,2-5 0,0 1 0,0 0 0,-1 0 0,0 4 0,0 0 0,0 0 0,0 0 0,0 1 0,0-2 0,0 0 0,1 1 0,-1 1-683,-1-1 0,1 1 0,0 1 0,-1 0 683,0-3 0,-1 1 0,0 1 0,0 3 0,1-1 0,-1 1 140,-1-3 0,0-1 1,-1-1-141,1 1 0,-1-2 0,0 0 0,0 0 0,0-2 0,0 1 0,0-2 0,0 0-333,1 5 0,0-2 0,0 0 1,0 1-1,0-1 333,-1 0 0,0 0 0,0-1 0,0 2 0,1 0 0,3-5 0,1 1 0,0 0 0,-1 2 0,-4 4 0,-1 0 0,-1 1 0,2 0 422,2-6 1,2 0-1,-4 4-422,-4 0 0,-1 2 0,2 2 0,0 2 0,-3 4 0,2 2 3024,2-4-3024,-2 5 1364,5 8-1364,0-3 2462,2 1-2462,-2 2 586,7-8-586,-3 6 0,6-5 0,1 2 0,9-6 0,0 7 0,2-4 0,-12 13 0,-4 6 0,-4 1 0,0 1 0,1 1 0,1 2 0,-1 2 0,2 3 0,-1-1 0,2 13 0,-4 2 0,0-6 0,-1 3 0,-3 10 0,0 2-464,3-4 0,2 2 0,-2 0 464,-2 3 0,0 0 0,-1 0 0,2-7 0,1 0 0,-1 0 0,0-1 0,-2 1 0,-1-1 0,2-1 0,0 9 0,1-2 0,-1-11 0,-1-1-111,2 0 1,0-1 110,-2 5 0,0 11 0,0-18 0,0 0 0,2 1 0,0 0 0,-1 0 0,1-1 0,2 12 0,-1 5 0,-3-17 0,0 1 0,1 4 0,1 2 0,-1 2 0,1 0 0,1-5 0,0 0 0,0 10 0,0 0 0,-1-7 0,-1 1 0,0-3 0,0 2 0,0-1 0,-1 8 0,0-1 58,0-2 1,0-2-59,0-2 0,0-2 0,0-5 0,0 0-300,0 3 0,0 0 300,0-2 0,0 0 0,0 5 0,0 0 0,0-5 0,0 0-127,0 13 0,0 1 127,0 0 0,0-1 0,0-7 0,0 1 0,0-1 0,0 9 0,0-1 0,0-6 0,0 0 0,3 1 0,0-2 0,0 7 0,2-12 0,-1-1 1201,-2-5-1201,1 13 865,-3-13-865,0 1 284,0-6-284,0 4 0,0-2 0,0 11 0,0-5 0,2 6 0,-1-4 0,3-5 0,0-1 0,-1-5 0,2 5 0,1 0 0,-1-1 0,2 1 0,-4-6 0,1 2 0,-2-6 0,1 3 0,-3-5 0,1 0 0,0 1 0,0 1 0,1-1 0,0 2 0,0 1 0,5 10 0,7 13 0,-1-4 0,2 6 0,-9-21 0,0 3 0,-3-9 0,2 6 0,-2-6 0,1 3 0,2-3 0,-2 1 0,1 0 0,1 4 0,3 2 0,0 1 0,0 0 0,2 1 0,-2 0 0,1-3 0,-4-2 0,-2-7 0,-1 0 0,-1-1 0,1-1 0,0 1 0,0-1 0,-1 0 0,1 1 0,1 1 0,-1-1 0,-1 1 0,0-2 0</inkml:trace>
  <inkml:trace contextRef="#ctx0" brushRef="#br0" timeOffset="5083">11584 8902 24575,'37'0'0,"-8"0"0,5 0 0,-6 0 0,4 0 0,2 0 0,0 0-656,-3 0 1,2 0-1,0 0 1,0 0 0,2 0 120,-3 0 1,2 0 0,0 0 0,0 0 0,1 0 0,-1 0 100,3 0 0,-1 0 0,1 0 0,1 0 0,-1 0 1,0 0 433,-3 0 0,-1 0 0,1 0 0,0 0 0,0 0 0,0 0 0,-1 0 0,0 0 0,0 0 0,0 0 0,0 0 0,0 0 0,0 0 0,0 0 0,1 0 0,0-1 0,0 1 0,0 0 0,0 0 0,-1 0 0,-2 1-345,8 0 0,-2 1 0,-1 1 0,0-1 0,-2-1 345,2 0 0,-1-1 0,-2 0 0,0 2 0,5 2 0,0 1 0,-4 0-599,-2-2 1,-1-1 598,-4 0 0,2 0 0,-2 0 0,5 2 0,1 0 0,0-1 0,4 0 0,-9-2 0,3 0 0,1 1 0,2-1 0,-2 0 0,2-1 0,1 1 0,0 0 0,2 0-133,-2 0 1,1 1 0,0-1 0,2 1 0,0 0 0,0 0 132,-2 0 0,1 1 0,0 0 0,1 0 0,-1 1 0,1-1 0,-2 1 0,-3-1 0,0 0 0,-1 0 0,1 0 0,-1 1 0,0 0 0,0-1 106,4 2 1,1 0-1,-1 1 1,0-1 0,-1 1-1,0-2-106,0 1 0,-2-1 0,1 0 0,-1-1 0,1 1 0,3 0 0,0 1 0,1-1 0,-2 0 0,-1 0 0,-2-1 0,-2-1 0,0 1 0,1-1-28,-1 0 0,1 0 1,0 1-1,0-2 1,-2 0 27,0 0 0,-1-1 0,0 0 0,1-1 0,1 1 0,0 0 0,0 0 0,1 0-264,-1 0 1,1 0 0,-1 0-1,0 0 264,-1 0 0,-1 0 0,1 0 0,-1 0 503,7 0 0,1 0 0,0 0-503,-4 0 0,0 0 0,1 0 0,0 0 0,-1 0 0,0 0 0,1 0 0,0 0 0,-3 1 0,0-1 0,1 0 0,0 0 0,-2-1 0,4 0 0,-1-1 0,-1 0 0,0 0 0,-1-1 0,0 0 0,-1 0 0,-1-2 418,3-1 0,-2-1 1,0-1-419,-2 2 0,-1-1 0,0 0 0,9-3 0,-3 0 0,-3 3 0,-2 1 0,-5-1 0,-1 2 0,8-2 3276,-12 5-2719,-10 0 2719,-2 2-2298,-2-1-523,-1 1 0,0 0 0,-2 0 0</inkml:trace>
  <inkml:trace contextRef="#ctx0" brushRef="#br0" timeOffset="10017">11834 8837 24575,'17'-7'0,"2"-1"0,3-2 0,1 0 0,1-1 0,0 0-1639,8-5 1,0 0 1258,-5 4 1,1 1-1,-4 0 380,-3 1 0,-2 0 253,7-3 0,-2 1-253,4-1 450,-7 1 1,1-2-451,-3 1 0,-1-2 0,3-1 0,1-3 0,-3 1 0,0-2 0,0 0 0,2-4 0,0-1 0,-4 2 0,0-1 0,-1 1 0,3-3 0,0 1 0,-1-2 0,1 0 0,1 5 0,0 2-381,-5-1 0,-1 1 381,0 3 0,-1 0 0,-1 0 0,-2 0 2157,-2-2-2157,12-5 360,-9 7 1,-1-1-361,1-1 0,1 0 0,2-6 0,-1 0 0,0-3 0,-1 1 0,0 1 0,0 0 0,1-6 0,1 1 0,-3 5 0,1 0 0,5-6 0,2 1 0,-1 10 0,1 0 0,-2-8 0,-1 1 893,8 2-893,-13-2 0,0 11 0,0-3 0,3-2 0,1-7 0,-7 12 0,6-9 0,0 0 0,-6 9 0,4-3 0,1-2 0,7-8 0,-8 10 0,1 0 0,6-10 0,-3 7 0,-4 5 0,1 3 0,-2-4 0,-1 6 0,4-6 0,2-1 0,-5 7 0,6-9 0,-4 5 0,6-7 0,2 0 0,-5 8 0,-4 4 0,-7 7 0,-2 2 0,2-3 0,5 0 0,2-1 0,2-2 0,-2 3 0,-2 0 0,11-1 0,-6 3 0,17-2 0,-14 4 0,3 0 0,-11 2 0,1 0 0,-3 0 0,4 0 0,17 0 0,-11 2 0,2-1 0,1 1 0,7 4 0,-3-3 0,0 0 0,-2 0 0,0 1 0,7 2 0,0 5 0,-1 0 0,-6-1 0,-7-2 0,-7-4 0,-3-2 0,1 2 0,7 3 0,-9-3 0,11 8 0,-9-5 0,4 6 0,0-5 0,-2 1 0,-1-3 0,7 9 0,-6-7 0,7 11 0,-9-11 0,0 2 0,-3-3 0,0-2 0,-1 3 0,1-2 0,5 11 0,-1-2 0,4 6 0,0 5 0,5 4 0,-3-4 0,-2-7 0,-1-1 0,-3-4 0,1 8 0,-5-10 0,-2 0 0,3 2 0,2 4 0,-1 1 0,6 6 0,-2 0 0,-2-8 0,2 2 0,-4 0 0,1 0 0,3 6 0,-1 0 0,-1-3 0,-1 1 0,0 2 0,0-2 0,5 7 0,-6-9 0,0-1 0,3 2 0,-1-2 0,-1 1 0,2 12 0,-1-14 0,-1 0 0,3 12 0,3-6 0,-6-6 0,2-1 0,-7-9 0,5 4 0,-2-1 0,4 8 0,3 1 0,-1-1 0,1 0 0,0-2 0,-4-2 0,1-2 0,2 8 0,-4-10 0,6 11 0,-5-11 0,-2 0 0,2 0 0,-2-1 0,0-2 0,4 10 0,1 0 0,3 10 0,0-5 0,-1 2 0,-4-12 0,1 1 0,-7-8 0,0-2 0,0 2 0,0 0 0,3 0 0,-3 2 0,1-5 0,-1 4 0,7 3 0,-5-3 0,5 2 0,-6-6 0,12 17 0,-6-7 0,10 13 0,-10-12 0,-1-3 0,6 2 0,2 2 0,1-1 0,-4-1 0,-6-6 0,3 3 0,-4-4 0,10 10 0,-10-10 0,10 8 0,-2-4 0,5 4 0,1-2 0,-1 0 0,-5-2 0,4 9 0,0-4 0,-4-4 0,0-1 0,5 3 0,-2-4 0,-9-3 0,-5-4 0,7 2 0,-4-1 0,6 2 0,-1 1 0,19 3 0,-13-4 0,2-1 0,11 3 0,2-1 0,-3 0 0,-1 0 0,-6-2 0,-1 0 0,4 1 0,-13-2 0,14 0 0,-9-2 0,17 4 0,-10-5 0,-4 2 0,2 0 0,5-2 0,2 2 0,-3 2 0,1 2 0,-1 0 0,8-2 0,-2 0 0,-7 1 0,-1 2 0,-2-3 0,12-1 0,-8-1 0,-19-3 0,-5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0:02.040"/>
    </inkml:context>
    <inkml:brush xml:id="br0">
      <inkml:brushProperty name="width" value="0.05292" units="cm"/>
      <inkml:brushProperty name="height" value="0.05292" units="cm"/>
      <inkml:brushProperty name="color" value="#FF0000"/>
    </inkml:brush>
  </inkml:definitions>
  <inkml:trace contextRef="#ctx0" brushRef="#br0">7691 12400 24575,'0'45'0,"0"-2"0,0-15 0,0-3 0,0-15 0,0 5 0,0-13 0,0 6 0,0-8 0,0 0 0,0 0 0</inkml:trace>
  <inkml:trace contextRef="#ctx0" brushRef="#br0" timeOffset="2255">7620 12841 24575,'-14'39'0,"1"0"0,0-7 0,0 1 0,-4 10 0,1-2 0,-6 0 0,5-19 0,1-2 0,6-5 0,10-29 0,26-5 0,3-18 0,-16 16 0,1-1 0,7-5 0,-2 3 0,-6 0 0,13-15 0,-18 37 0,-8-14 0,0-1 0,0 28 0,0-13 0,10 25 0,3 11 0,-7-2 0,18 3 0,-24-12 0,0-21 0,15 6 0,-11-8 0,35-8 0,-25-9 0,11-4 0,-1-1 0,-10-10 0,3 3 0,-3 1 0,-12 7 0,6 3 0,-8 36 0,-4 18 0,0 4 0,2 7 0,-2-9 0,0-3 0,4-10 0,8-5 0,2 5 0,0-15 0,13 14 0,-19-20 0,20 11 0,-14-7 0,15-6 0,-5 14 0,5-14 0,-15 6 0,-2-8 0,-8 0 0,0 0 0</inkml:trace>
  <inkml:trace contextRef="#ctx0" brushRef="#br0" timeOffset="44060">4604 12488 24575,'0'37'0,"0"-11"0,0-11 0,0-13 0,0 22 0,0-20 0,0 12 0</inkml:trace>
  <inkml:trace contextRef="#ctx0" brushRef="#br0" timeOffset="45280">4357 13000 24575,'25'-10'0,"11"-14"0,-7 20 0,12 4 0,-29 4 0,11 12 0,-21-8 0,30 2 0,-26 23 0,17-12 0,-31 11 0,-7 1 0,1 0 0,-6-6 0,-1-3 0,1-6 0,-5-10 0,15-8 0,-14 0 0,20 0 0,-11 0 0</inkml:trace>
  <inkml:trace contextRef="#ctx0" brushRef="#br0" timeOffset="45701">4392 13158 24575,'10'0'0,"13"0"0,-19 0 0,19 11 0,1 2 0,-16-7 0,14 10 0,3-1 0,3-13 0,1 6 0,4 0 0,-23-6 0,14 6 0,-13-8 0,7 0 0,-2 0 0,-14 0 0,6 0 0,-8 0 0</inkml:trace>
  <inkml:trace contextRef="#ctx0" brushRef="#br0" timeOffset="47319">4815 13070 24575,'10'-8'0,"-2"6"0,23-21 0,-15 19 0,25-12 0,-15 40 0,-7 13 0,-11-6 0,-6 1 0,-12 15 0,-9-6 0,-30-31 0,33-2 0,-31-8 0,12-8 0,-4-2 0,3 0 0,13-13 0,21 11 0,-14-14 0,14 17 0,2-15 0,26 12 0,3-13 0,14 16 0,13 4 0,-10 1 0,-1-6 0,-3 7 0,8 0 0,-16 2 0,-25 1 0,17 0 0,-14-16 0,11 12 0,-21-12 0,6 16 0</inkml:trace>
  <inkml:trace contextRef="#ctx0" brushRef="#br0" timeOffset="49459">4022 13141 24575,'37'0'0,"-5"0"0,1 0 0,0 0 0,10 0 0,-27 0 0,-16 0 0,0 0 0</inkml:trace>
  <inkml:trace contextRef="#ctx0" brushRef="#br0" timeOffset="51026">11201 12488 24575,'8'49'0,"-1"0"0,-3-14 0,4 5 0,0-1 0</inkml:trace>
  <inkml:trace contextRef="#ctx0" brushRef="#br0" timeOffset="52610">11095 13105 24575,'33'-13'0,"0"-1"0,-5-4 0,17 18 0,-4 8 0,-31 4 0,14 19 0,-1 10 0,-17 8 0,-10 2 0,-3-10 0,-4 1 0,-2-3 0,-5 10 0,-6-8 0,-13-12 0,-4-11 0,-6-18 0,21-7 0,3-2 0,3 6 0,3-21 0,17-9 0,25 17 0,13-15 0,-1 31 0,12 0 0,-12 23 0,8-9 0,-23 3 0,-1-1 0,14-6 0,1-2 0,-1-8 0,0 0 0,-7 0 0,5 0 0,-6-8 0,-7-2 0,-4 0 0,-16 3 0</inkml:trace>
  <inkml:trace contextRef="#ctx0" brushRef="#br0" timeOffset="53859">11624 13211 24575,'18'-27'0,"-9"9"0,15 3 0,-4 13 0,15-6 0,-8 8 0,-9 0 0,3 27 0,-3 8 0,-10-3 0,11 13 0,-7 0 0,-27-16 0,3 5 0,-14-9 0,9-5 0,-24 5 0,6-18 0,-1-4 0,-9-3 0,-5-9 0,6-7 0,26-14 0,-4 7 0,3-5 0,18-17 0,10-2 0,3 14 0,3 1 0,1-13 0,6 6 0,16 22 0,6 9 0,-6-1 0,0 2 0,8 3 0,-1-2 0,-13-6 0,-4-1 0,-2 1 0,-18-4 0,-8 16 0</inkml:trace>
  <inkml:trace contextRef="#ctx0" brushRef="#br0" timeOffset="59309">4763 11289 24575,'-3'38'0,"0"1"0,1-1 0,1 5 0,0-3 0,-3-8 0,0-6 0,4-8 0,0-2 0,0-14 0,0 21 0,0-19 0,0 20 0,0-22 0,0 13 0,0-21 0,8-19 0,-6-14 0,6 1 0,-8 7 0,0 21 0,7 1 0,-5 1 0,6 0 0,8 6 0,3 2 0,6 0 0,1 2 0,6 6 0,-3-8 0,-1 0 0,-7 0 0,20 0 0,-13 0 0,7 0 0,-8 0 0,-9 0 0,7 0 0,5 0 0,1-1 0,5 1 0,3 1 0,6 0 0,4 1 0,2 1 0,0-1 0,-2-2 0,0 0 0,0 1 0,0-1 0,-2 2 0,1 0 0,-2 0 0,-5 0 0,6 2 0,-6 0 0,-8-3 0,-1 0 0,2 3 0,0 0 0,4-4 0,1 0 0,-5 0 0,1 0 0,0 0 0,9 0 0,0 0 0,-7 0 0,1 0 0,-1 0 0,5 0 0,2 0 0,-5 0 0,6 0 0,-1 0 0,-7 0 0,-6 0 0,0 0 0,10 0 0,5 0 0,-5 0 0,-8 0 0,-4 0 0,0 0 0,1 0 0,6 0 0,4 1 0,-2-2 0,1-3 0,0 0 0,3 3 0,4 1 0,-4-1 0,-3-2 0,-2-2 0,12 1 0,0 0 0,-12 4 0,-1-1 0,5-4 0,0 2 0,-4 2 0,-4 2 0,11-1 0,5 0 0,-15 0 0,2 0 0,2 0 0,1 0 0,7 0 0,2 0 0,-5 0 0,0 0 0,-6 0 0,0 0 0,10 0 0,0 0 0,-11 0 0,1 0 0,0 0 0,3 0 0,1 0 0,3 0 0,2 0 0,-1 0 0,-4 0 0,0 0 0,0 0 0,2 0 0,0 0 0,-3 0 0,-1 0 0,0 0 0,-3 0 0,1 0 0,2 0 0,2 0 0,1 0 0,2 0 0,0 0 0,3 0 0,0 0 0,-3 0 0,4 0 0,-2 0 0,2 0 0,-9 0 0,1 0 0,0 0 0,1 0 0,2 0 0,0 0 0,0 0 0,-1 0 0,-4 0 0,0 0 0,0 0 0,1 0 0,5 0 0,2 0 0,-1 0 0,-6 0 0,2 0 0,0 0 0,-2 0 0,5 0 0,-2 0 0,-10 0 0,3 0 0,7 0 0,9 0 0,-8 0 0,2 0 0,-6 0 0,-10 0 0,-1 0 0,1 0 0,-3 0 0,-1 0 0,5 0 0,19 0 0,-28 0 0,12 0 0,-7 0 0,-14-32 0,3 24 0,-9-18 0,-4-2 0,0 14 0,6-19 0,-8 23 0,0 33 0,0 1 0,1 11 0,-2 4 0,-3-10 0,0-1 0,4 7 0,-2 1 0,-10-5 0,1-2 0,7 9 0,-12-5 0,16-23 0,0 13 0,0-19 0,0 12 0</inkml:trace>
  <inkml:trace contextRef="#ctx0" brushRef="#br0" timeOffset="61826">10072 10830 24575,'0'-10'0,"-8"-5"0,-25-3 0,-7-10 0,-5 14 0,-2 1 0,20 3 0,1 2 0,-4 3 0,2 3 0,4 2 0,0 16 0,-1 7 0,7-4 0,1 3 0,-15 15 0,5 4 0,17-9 0,10-1 0,13 2 0,8-5 0,1-11 0,5-5 0,6 3 0,4-6 0,6-18 0,-2-6 0,-10 9 0,-3-2 0,0-8 0,-3-1 0,6 0 0,-29-17 0,6 13 0,-8-5 0,0 52 0,0 11 0,0-19 0,0 12 0,0 10 0,0-9 0,0-7 0,0 5 0,0 1 0,0-1 0,0 12 0,0-21 0,0 5 0,-8-15 0,6 6 0,-5-14 0,7 6 0,0-8 0</inkml:trace>
  <inkml:trace contextRef="#ctx0" brushRef="#br0" timeOffset="64510">10672 10883 24575,'-37'-5'0,"1"0"0,-3 1 0,2 0 0,-10 4 0,1 0 0,1 0 0,0 0 0,-1 0 0,2 0 0,21 0 0,-9 0 0,32 0 0,8 8 0,18 25 0,-13-1 0,4-6 0,-2-1 0,-13-6 0,13 5 0,-13-22 0,22 14 0,-12-15 0,13 23 0,1-4 0,-15 15 0,5-16 0,-16-26 0,16-23 0,-5 1 0,7 5 0,6 24 0,-21 0 0,21 0 0,-22 0 0,14 16 0,1-4 0,-5 5 0,19 15 0,-11-11 0,0 7 0,-5 3 0,-15-11 0,-15 23 0,3-6 0,-10-15 0,-5-1 0,0 6 0,-1-3 0,4-11 0,-1-2 0,-6 7 0,5-5 0,14-13 0,-19 0 0,11 0 0,1 0 0,3 0 0,16 0 0,0 0 0</inkml:trace>
  <inkml:trace contextRef="#ctx0" brushRef="#br0" timeOffset="65396">10936 10936 24575,'0'29'0,"0"1"0,-10-3 0,-3 2 0,2 5 0,0 7 0,0 0 0,-1-8 0,-5-3 0,0-3 0,2 8 0,0 4 0,6-11 0,9-12 0,0-12 0,0 11 0</inkml:trace>
  <inkml:trace contextRef="#ctx0" brushRef="#br0" timeOffset="65980">10742 11059 24575,'10'20'0,"-2"-4"0</inkml:trace>
  <inkml:trace contextRef="#ctx0" brushRef="#br0" timeOffset="66733">11060 11200 24575,'0'0'0</inkml:trace>
  <inkml:trace contextRef="#ctx0" brushRef="#br0" timeOffset="108856">16016 12453 24575,'33'-30'0,"-3"30"0,-3 14 0,5 19 0,-29 0 0,-2-1 0,14-2 0,-21 13 0,-11 2 0,1-20 0,-6-3 0,-5-5 0,-7-1 0,1-2 0,-8 6 0,-4-7 0,0-17 0,-3-9 0,6-1 0,9-1 0,3-4 0,-6-8 0,8-6 0,20 0 0,8-1 0,2 6 0,4-1 0,5-6 0,3 0 0,-3-1 0,7 3 0,12 12 0,11 4 0,2 0 0,-4 1 0,-5 0 0,-2 0 0,4-1 0,4 3 0,6-2 0,3 0 0,-2 2 0,-3 2 0,5 0 0,-3 3 0,-2-1 0,-9-2 0,-1-1 0,-1 2 0,13 1 0,-14 5 0,-28 5 0,12 0 0</inkml:trace>
  <inkml:trace contextRef="#ctx0" brushRef="#br0" timeOffset="109578">16492 12612 24575,'47'-13'0,"0"1"0,0-1 0,-6 0 0,-3 1 0,4 3 0,-14 2 0,-26 5 0,6-6 0</inkml:trace>
  <inkml:trace contextRef="#ctx0" brushRef="#br0" timeOffset="110342">16545 12859 24575,'33'0'0,"-1"0"0,-6 0 0,1 0 0,7-4 0,2 0 0,2 4 0,-3-2 0,6-14 0,-14 15 0,-1 0 0,-1-7 0,-17 8 0</inkml:trace>
  <inkml:trace contextRef="#ctx0" brushRef="#br0" timeOffset="111707">17709 12047 24575,'-17'-10'0,"-9"2"0,2 7 0,-3 2 0,-8 9 0,-2 4 0,4-1 0,0 2 0,1 2 0,-7 9 0,3 5 0,7 5 0,0 7 0,5-6 0,7-13 0,3 1 0,-4 9 0,0 7 0,5-5 0,6-7 0,2-1 0,-3 4 0,-1 4 0,2 0 0,5 0 0,2 1 0,0-2 0,0 8 0,0-2 0,-1-8 0,4-7 0,21-10 0,3-15 0,5-2 0,-2 1 0,1 0 0,0 0 0,0 0 0,2-2 0,-3-4 0,1-20 0,7 5 0,-15-13 0,-31-7 0,6 10 0,-21-4 0,19 11 0,-43 22 0,31-6 0,-25 8 0,-8-8 0,31 6 0,-10 2 0,1 0 0,16 2 0,-7 6 0,10 0 0,16-6 0,-6 6 0,6-8 0</inkml:trace>
  <inkml:trace contextRef="#ctx0" brushRef="#br0" timeOffset="112458">17762 12224 24575,'5'28'0,"0"0"0,3 8 0,-7-2 0,-1 8 0,-1-5 0,1-9 0,0-1 0,-1 14 0,2 2 0,7 5 0,0-5 0,-4-4 0,3-6 0,1-2 0,0 1 0,-6-26 0,6 25 0,-8-29 0,0 6 0</inkml:trace>
  <inkml:trace contextRef="#ctx0" brushRef="#br0" timeOffset="113604">17903 12418 24575,'-15'27'0,"-13"14"0,-17-27 0,8 9 0,12-15 0,25 2 0,2 0 0,13-2 0,-13-1 0,30 19 0,-7 7 0,2 3 0,3-10 0,-1 0 0,2 13 0,-1-3 0,11-9 0,-29-1 0,4-16 0,-16-2 0</inkml:trace>
  <inkml:trace contextRef="#ctx0" brushRef="#br0" timeOffset="115343">18344 12682 24575,'-15'-27'0,"-5"9"0,1 10 0,-28 8 0,15 0 0,-13 8 0,20-6 0,17 29 0,8-1 0,0-1 0,5 6 0,5 1 0,18-1 0,-4 0 0,5-1 0,5-17 0,2-7 0,-3-7 0,-1-6 0,-3-8 0,-5-5 0,1-22 0,-17-5 0,-16 24 0,6 3 0,2 16 0,2 39 0,14-6 0,-10-1 0,-1 7 0,2-2 0,6 6 0,1 0 0,-6-7 0,-2 0 0,0-2 0,3 2 0,-3-1 0,-5 3 0,-2-2 0,1 6 0,1-13 0,-2 0 0,-6 7 0,-9-10 0,-2-1 0,3-2 0,-14-5 0,-5-5 0,7-10 0,-1-6 0,-19-2 0,-4-5 0,15 0 0,-1-1 0,2-4 0,3-3 0,1-3 0,4-2 0,-5-8 0,11-3 0,23-5 0,12 2 0,4 15 0,5 4 0,12-1 0,1 5 0,1 6 0,-14 8 0,-23 0 0</inkml:trace>
  <inkml:trace contextRef="#ctx0" brushRef="#br0" timeOffset="134734">21467 11271 24575,'-14'37'0,"1"0"0,0 1 0,-1-1 0,-1 3 0,-2 0 0,-1 1 0,-1-2 0,-1 1 0,0 0 0,-1 0 0,1-3-820,-1 3 1,0-1 0,0-2 0,1-4-179,-9 12 0,0-9 2585,-13-9-1587,29-46 427,24-21 0,9-9-427,-10 4 0,2-4 0,5 9 0,7-4 0,-1 1 0,-7 6 0,-9 4 0,0 3 0,9-4 0,-1 1 0,-13-6 2832,6 33-2832,-8-25 0,0 52 0,16 25 0,-12-15 0,-1 6 0,1 0 0,3 5 0,2 1 0,1 0 0,1-3 0,0-1 0,0-1 0,-1 13 0,2-8 0,21-5 0,-8-15 0,3-23 0,5-9 0,8-5 0,-4 0 0,5-3 0,1-2 0,-2 0 0,-2 0 0,-2-2 0,1-1 0,-1-2 0,-4 1 0,1-2 0,0-1 0,-4-2 0,-4 0 0,2-12 0,-6-3 0,-8 3 0,-7 0 0,-6 2 0,0 2 0,-2 7 0,1 13 0,0 22 0,-7 20 0,-7 13 0,4 0 0,5 0 0,2 4 0,-2 0 0,-3 8 0,1 3 0,0-1 0,3-7 0,2-2 0,3-5 0,0 4 0,-2 4 0,0 4 0,1 1 0,2-2 0,2-7 0,2 0 0,1-2 0,-1-4 0,1 13 0,0-4 0,0-8 0,2 0 0,0-10 0,7-12 0,-14-14 0,6 6 0</inkml:trace>
  <inkml:trace contextRef="#ctx0" brushRef="#br0" timeOffset="136100">22348 12224 24575,'-15'-20'0,"3"4"0,-13 32 0,15-4 0,2 13 0,8 16 0,8-17 0,-4 5 0,2-1 0,3-15 0,23 11 0,-26-24 0,25 0 0,-21 0 0,15 0 0,3 23 0,7-1 0,-15 21 0,-5-15 0,-38-10 0,-9-3 0,11-3 0,-6-3 0,-3-3 0,-4-8 0,5-4 0,16 4 0,-22-5 0,7-1 0,26 6 0,-6-6 0</inkml:trace>
  <inkml:trace contextRef="#ctx0" brushRef="#br0" timeOffset="136825">22437 11994 24575,'27'0'0,"1"0"0,0 1 0,2-2 0,16-6 0,0-1 0,-13 6 0,-1 0 0,8-7 0,-3 2 0,-6 7 0,-29 0 0,6 0 0,-8 0 0</inkml:trace>
  <inkml:trace contextRef="#ctx0" brushRef="#br0" timeOffset="137624">22613 12118 24575,'33'6'0,"1"1"0,-1-1 0,11 3 0,0-2 0,7-4 0,-4-6 0,-18-5 0,-7 0 0,-6 4 0,-16-11 0</inkml:trace>
  <inkml:trace contextRef="#ctx0" brushRef="#br0" timeOffset="138799">22931 11483 24575,'46'-2'0,"0"0"0,0 0 0,0 0 0,-4-2 0,0-1 0,-1 1 0,-4-1 0,0 1 0,-3 1 0,-3-2 0,11-6 0,-13 7 0,-27 19 0,21 5 0,-19 7 0,1 11 0,2 12 0,-3-2 0,-3-13 0,-2-1 0,1 4 0,0 0 0,0 5 0,0 1 0,0-1 0,0-5 0,0 5 0,0-4 0,0-1 0,0 1 0,0-1 0,0-5 0,0 6 0,0 0 0,0-21 0,0-7 0,0 5 0,0-8 0,0-6 0,0 6 0</inkml:trace>
  <inkml:trace contextRef="#ctx0" brushRef="#br0" timeOffset="139506">23301 12029 24575,'25'-4'0,"1"-1"0,21-11 0,-1 14 0,0 2 0,-1-8 0,1 7 0,-4 2 0,-18-1 0,9 0 0,-25 0 0</inkml:trace>
  <inkml:trace contextRef="#ctx0" brushRef="#br0" timeOffset="141416">23724 11712 24575,'0'-26'0,"0"15"0,16-36 0,11 31 0,-13-5 0,2 1 0,33 10 0,-12 10 0,-11 3 0,1 4 0,-5 5 0,1 1 0,8 1 0,-3 0 0,-5 5 0,9-3 0,-25 24 0,-6 6 0,0-20 0,0 1 0,1 14 0,2 7 0,-3-4 0,-3-1 0,-3-5 0,-4-9 0,0-1 0,0 6 0,-2-4 0,-14-8 0,9 2 0,-2 1 0,-7-6 0,-2-1 0,6 1 0,0-1 0,-8-3 0,2-4 0,7-3 0,2-8 0,-13-8 0,17-10 0,-11-9 0,17-16 0,16-2 0,9 15 0,27 7 0,-13 23 0,2 0 0,-5 10 0,-1 3 0,1 1 0,4 9 0,2 3 0,-6-7 0,-5-1 0,1 12 0,-1-12 0,1-5 0,-5-11 0,1 6 0,3-8 0,-5 0 0,9-8 0,-7 6 0,11-22 0,-27 13 0,12-7 0,-16 10 0,0 8 0,0 0 0,0 0 0</inkml:trace>
  <inkml:trace contextRef="#ctx0" brushRef="#br0" timeOffset="149784">6174 12329 24575,'-10'24'0,"0"-1"0,-6 11 0,16-26 0,0 7 0,16-11 0,-12-4 0,12-19 0,-16-17 0,0 1 0,0 15 0,0-3 0,7 21 0,-5-22 0,14 20 0,-6-11 0,15 15 0,3 0 0,-9 15 0,13-11 0,-28 20 0,11 9 0,-15-9 0,0 17 0,0-16 0,0-5 0,8-2 0,-6-3 0,6-13 0,-8 22 0,0-20 0,0 11 0,0-15 0</inkml:trace>
  <inkml:trace contextRef="#ctx0" brushRef="#br0" timeOffset="208876">12100 4409 24575,'4'49'0,"0"0"0,-10-8 0,-5 2 0,-1 3 0,2-6 0,-1 3 0,0 2 0,-1-2 0,1-3 0,-3 9 0,0-4 0,-3-1-850,-8 0 0,-3 0 1,10-11 849,14-7 812,-19 15-812,21-18 420,-6 3-420,31-59 0,-5 2 0,2-5 0,3-1 0,4 4 0,3 0 0,1 0 0,-3 0 0,-2-5 0,-3 1 0,2 1 0,7 0 0,2 3 0,-13 6 0,-19 5 1317,5-27-1317,-7 27 0,0-5 0,0-2 0,0-3 0,0-3 0,0 4 0,-3 51 0,-1 11 0,2-2 0,-1 12 0,0 12 0,1-6 0,1-14 0,2 1 0,-1 2 0,0 6 0,0 0 0,0-9 0,0 8 0,1-7 0,1 5 0,3-8 0,4-8 0,1 18 0,22-31 0,-27-2 0,27 8 0,1-36 0,6 14 0,-1-21 0,-15-12 0,-7-1 0,-12 9 0,7-2 0,5-6 0,-4 5 0,-6-7 0,6 4 0,-1-1 0,-11-9 0,0 2 0,0-4 0,0 20 0,0 2 0,0-5 0,0 52 0,0 11 0,0-1 0,0 15 0,0 4 0,0-22 0,0 0 0,0 11 0,0-1 0,0 12 0,-3-9 0,-2 4 0,4-10 0,1 1 0,-1 0 0,1 4 0,-1 1 0,2 1 0,3 6 0,2 2 0,2-4 0,5 3 0,2-4 0,-6-4 0,1-6 0,6-6 0,-8-3 0,-6 1 0,13-14 0,-13 3 0,6-15 0</inkml:trace>
  <inkml:trace contextRef="#ctx0" brushRef="#br0" timeOffset="210825">12859 4992 24575,'49'0'0,"-20"0"0,-3 0 0,-7 0 0,17 0 0,-9 0 0,-2 0 0,-15 0 0,-2 0 0,-8 0 0,0 0 0</inkml:trace>
  <inkml:trace contextRef="#ctx0" brushRef="#br0" timeOffset="211604">12841 5203 24575,'29'0'0,"-1"0"0,22 0 0,-4 0 0,-17 0 0,-1 0 0,1 0 0,10 0 0,-31 0 0,31-15 0,-37 11 0,6-12 0,-8 16 0</inkml:trace>
  <inkml:trace contextRef="#ctx0" brushRef="#br0" timeOffset="-211887.73">13476 4409 24575,'-18'-9'0,"-23"1"0,18 8 0,-26 0 0,37 0 0,-4 0 0,9 0 0,5 0 0,-14 0 0,14 0 0,-6 31 0,8-15 0,4 12 0,0 1 0,-2-8 0,6 20 0,-8-29 0,0 20 0,0-29 0,0 37 0,0-34 0,0 25 0,0-6 0,0-3 0,0 11 0,0 1 0,0 3 0,-1-3 0,2 0 0,7 0 0,-7-7 0,0 1 0,6 7 0,-7-12 0,0 24 0,0-27 0,0 7 0,0 7 0,0 9 0,0-12 0,0-2 0,0-1 0,0 1 0,0-1 0,0 3 0,0-11 0,0-1 0,0 5 0,0-6 0,0 1 0,0-1 0,0-2 0,0-14 0,0 21 0,0-11 0,16 13 0,-12 9 0,12-13 0,-9 5 0,-5-19 0,14-7 0,-6 0 0,15 0 0,-5 0 0,5 0 0,-15 0 0,14 0 0,-20 0 0,19 0 0,-21 0 0,6 0 0,-8 0 0,0-7 0,8 5 0,-6-6 0,6 8 0,-8 0 0,0 0 0</inkml:trace>
  <inkml:trace contextRef="#ctx0" brushRef="#br0" timeOffset="-196004.73">14693 4939 24575,'0'0'0</inkml:trace>
  <inkml:trace contextRef="#ctx0" brushRef="#br0" timeOffset="-195312.73">14693 5309 24575,'0'0'0</inkml:trace>
  <inkml:trace contextRef="#ctx0" brushRef="#br0" timeOffset="-129755.73">13741 4621 24575,'-16'10'0,"12"13"0,-12-19 0,1 28 0,11-13 0,-28 9 0,22-2 0,1 5 0,-12 7 0,-1 4 0,6 4 0,2 2 0,1 0 0,1 0 0,4-4 0,0-4 0,0-11 0,-1-1 0,-1 15 0,0-2 0,-8 1 0,13-4 0,2-4 0,3-18 0,0 13 0,0-3 0,0-20 0,8 25 0,-6-29 0,6 6 0,16-8 0,5-8 0,9-10 0,0-5 0,-16 7 0,0-2 0,13-7 0,-6-1 0,-17 1 0,4-1 0,-16 7 0,0-7 0,-16 1 0,4 13 0,-29-3 0,20 15 0,-5 0 0,3-8 0,19 6 0,-12-6 0,16 8 0,0 0 0</inkml:trace>
  <inkml:trace contextRef="#ctx0" brushRef="#br0" timeOffset="-128361.73">14111 4921 24575,'-29'37'0,"-1"-5"0,5 1 0,17 0 0,-8-5 0,-7 3 0,7 0 0,12 3 0,2-1 0,-10 4 0,1-1 0,11 7 0,15-20 0,-11-21 0,12 6 0,-8-8 0,17 0 0,5-8 0,-3 6 0,5-21 0,-21 11 0,7-14 0,-2 1 0,-7-2 0,1 7 0,-2-19 0,-8 17 0,0-21 0,0 23 0,0 5 0,0 7 0,-8-2 0,-2 0 0,1-13 0,-7 19 0,-2-27 0,7 27 0,-5-28 0,16 28 0,0-11 0</inkml:trace>
  <inkml:trace contextRef="#ctx0" brushRef="#br0" timeOffset="-124863.73">15222 4850 24575,'47'12'0,"0"0"0,-7 6 0,-3 1 0,-4-4 0,-3 2 0,-7 1 0,-7 3 0,-14 20 0,-2-8 0,-2 1 0,-6-1 0,-25 4 0,7-8 0,-1 1 0,-2 2 0,1-1 0,4-7 0,3 1 0,6 9 0,6-4 0,9-16 0,0 17 0,0-29 0,8 6 0,10-8 0,9-16 0,-15-11 0,-7 1 0,-4-1 0,-11-12 0,0 11 0,-3-1 0,-4-1 0,-2-1 0,0 2 0,-1 0 0,1-2 0,3 1 0,6 6 0,4-1 0,4-6 0,4 1 0,6-5 0,-6-12 0,6 47 0</inkml:trace>
  <inkml:trace contextRef="#ctx0" brushRef="#br0" timeOffset="-124029.73">15875 4762 24575,'0'36'0,"0"-1"0,-4 0 0,-3 5 0,0-1 0,1-4 0,4-2 0,-1 0 0,-8 17 0,-1 5 0,11-17 0,25-22 0,13 16 0,-7-34 0,3-4 0,14 4 0,-14-6 0,-25 8 0</inkml:trace>
  <inkml:trace contextRef="#ctx0" brushRef="#br0" timeOffset="-123539.73">16122 4850 24575,'0'39'0,"0"0"0,0-1 0,-2 5 0,-1 0 0,0 0 0,2-1 0,2 0 0,-3 0 0,-3 5 0,-1 0 0,1 0 0,4-4 0,1-1 0,0-2 0,-5 12 0,2-6 0,2-17 0,2-5 0,-1 0 0</inkml:trace>
  <inkml:trace contextRef="#ctx0" brushRef="#br0" timeOffset="-122534.73">16228 4692 24575,'32'0'0,"0"0"0,2 0 0,-1 0 0,-5 0 0,-3 0 0,6 0 0,-13 29 0,-5 19 0,-4 0 0,-9-12 0,-3-1 0,0 4 0,2 6 0,1 5 0,0 2 0,-1 1 0,-3-12 0,-1 2 0,-1 1 0,1 0 0,1-1 0,2-1 0,4 2 0,2-2 0,1 1 0,0-1 0,-1 0 0,-2 1 0,-2 0 0,0 0 0,2-1 0,2-3 0,6 13 0,2-4 0,1-11 0,3-10 0,-26-4 0,-12-4 0,-23-14 0,-4-4 0,23 10 0,-1-1 0,-59-18 0,86 8 0,-8 0 0,6 0 0,-6 0 0</inkml:trace>
  <inkml:trace contextRef="#ctx0" brushRef="#br0" timeOffset="-53653.73">4745 10371 24575,'10'16'0,"5"-4"0,-13 5 0,6 31 0,-8-39 0,0 38 0,0-53 0,0 5 0,0-33 0,0 5 0,14 0 0,3-1 0,7-9 0,11 4 0,-19 19 0,-16 8 0,-7 31 0,-2 15 0,3-12 0,1 3 0,-5 18 0,2 4 0,3-7 0,2-4 0,3-1 0,0-6 0,0-25 0,0-8 0</inkml:trace>
  <inkml:trace contextRef="#ctx0" brushRef="#br0" timeOffset="-50385.73">4974 10530 24575,'33'0'0,"-1"0"0,-11-8 0,18 8 0,-7-2 0,-28-5 0,35 7 0,-25 0 0,19 0 0,-23 0 0,13 0 0,16 0 0,5 0 0,-9 0 0,4 0 0,1 0 0,5 0 0,2 0 0,-4 0 0,-6 0 0,-2 0 0,0 0 0,5 0 0,1 0 0,0 0 0,2 0 0,-1 0 0,-4 0 0,-6 0 0,1 0 0,12 0 0,7 0 0,-2 0 0,-12 0 0,-1 0 0,0 0 0,0 0 0,0 0 0,1 0 0,5 0 0,2 0 0,-2 0 0,-7-3 0,0 0 0,0 1 0,3 1 0,2 1 0,-2-1 0,12-3 0,-4 0 0,-7 3 0,-5 2 0,-6-1 0,9-4 0,10-1 0,-7-2 0,-16 1 0,-1 0 0,11 2 0,8-1 0,0 1 0,-11 0 0,4-4 0,-2 7 0,-4 2 0,-18-1 0,12 0 0,9 0 0,-10 0 0,10 0 0,-1 0 0,-16 0 0,13-3 0,-3-2 0,-21 3 0,27-6 0,-30 8 0,13 0 0,-13 0 0,30 0 0,-18 0 0,11 0 0,-1 0 0,-13 0 0,7 0 0,-10-8 0,-8-9 0,0-26 0,0 4 0,0 13 0,0 1 0,0-3 0,0 65 0,0 8 0,0 3 0,0 0 0,-1-19 0,2-3 0,7 16 0,-6-33 0,5-1 0,-7-8 0</inkml:trace>
  <inkml:trace contextRef="#ctx0" brushRef="#br0" timeOffset="-47861.73">4745 10513 24575,'-47'1'0,"0"1"0,0-1 0,0 1 0,0 0 0,0-1 0,5 0 0,-2 0 0,-4 0 0,-1 0 0,-1 0 0,0 0 0,0-1 0,2 1 0,3-1 0,3 1 0,4-1-521,-6 0 0,6 0 1,3 0-1,-3 0 0,-9 0 521,11 0 0,-6 0 0,-3 0 0,-4 0 0,-2 0 0,-1 0 0,-2 0 0,0 0 0,1 0 0,0 0 0,3 0 0,3 0 0,3 0 0,4 0-220,-12 0 1,6 0-1,4 0 1,0 0 0,-2 0-1,-5 0 220,5 0 0,-4 0 0,-3-1 0,-2 1 0,-1 0 0,1-1 0,0 1 0,3 1 0,2-1 0,5 1 0,-5 1 0,4 0 0,2 1 0,2 0 0,1 0 0,1 0 85,-9 0 1,2-1-1,2 1 1,1 1-86,-2 1 0,2 1 0,5 0 0,2 3 0,5-2 0,-11-5 594,15 1 0,-1 2-594,2 3 0,1-1 1732,-13-3-1732,-8 12 659,17-16-659,13 8 0,15-6 0,-8 6 0,-10-48 0,7 7 0,-3-1 0,4 0 0,16-4 0,-1 63 0,0 19 0,0 1 0,1 4 0,2-7 0,1 3 0,-2-3 0,-6 9 0,0-12 0,7-21 0,-8-18 0,-24-57 0,21 31 0,0-1 0,-9-5 0,1 2 0,11-2 0,0 32 0</inkml:trace>
  <inkml:trace contextRef="#ctx0" brushRef="#br0" timeOffset="-45411.73">11024 9313 24575,'0'40'0,"0"0"0,0-7 0,0-3 0,0 13 0,4-64 0,0-11 0,-2 15 0,1-15 0,0-9 0,-1 10 0,-2 15 0,0-15 0,0 78 0,0-28 0,0 30 0,0-41 0,0-8 0</inkml:trace>
  <inkml:trace contextRef="#ctx0" brushRef="#br0" timeOffset="-43571.73">11024 9384 24575,'-43'11'0,"-1"0"0,0 0 0,5-2 0,-3 0 0,-2 0 0,3 0 0,3 0 0,0 2 0,3-1 0,-4 0 0,-8 1 0,-8 1 0,4-2 0,12-3 0,2-5 0,0 4 0,-8 4 0,8-3 0,-3-3 0,7 0 0,-11 0 0,-6 2 0,2-1 0,8 0 0,5-2 0,5 0 0,-5 0-656,-5 0 1,-6-2-1,-1 1 1,2 0 0,7 0-883,-1 2 0,2 0 1925,-10-3 0,-5-2 0,6 1-387,11-1 0,1 2 386,-6 3 1,-5 2-1,-3 0-386,5-3 0,-1-1 0,-3 1 0,-1 0-547,5 1 1,-2 1 0,-1-1 0,-1 1 0,1-1 0,2 0 111,0-1 1,2-2 0,1 1 0,-1 0 0,-2 0 808,-3 0 0,-3 1 0,-1 0 0,2 0 0,4 0 0,6-2-374,-8 0 0,4 0 0,-2 2 0,-4 0 0,6-1 0,8-2 0,3 0 226,-6 0 1,4 0-227,4 0 0,3 0 0,-4 0 3276,11 0 0,-7 0-3044,-7 16-232,15-4 0,-7 5 0,16-9 0,3-8 0,-9 0 0,12 0 0,-12 0 0,16-23 0,16 1 0,-12-13 0,12-6 0,-16 19 0,0 12 0,0 22 0,0 31 0,0 2 0,0-18 0,0-1 0,0 11 0,0-11 0,0-18 0,0-8 0</inkml:trace>
  <inkml:trace contextRef="#ctx0" brushRef="#br0" timeOffset="-41362.74">11060 9401 24575,'48'0'0,"0"0"0,0 0 0,0 0 0,0 0 0,0 0 0,-4 0 0,0 0 0,0 0 0,1 0 0,2 0 0,2 0 0,4 0 0,3 0 0,-16 0 0,2 0 0,4 0 0,1 0 0,3 0 0,1 0 0,1 0 0,1 0 0,1 0 0,0 0 0,0 0 0,-1 0 0,0 0 0,-1 0 0,-2 0 0,-1 0 0,-2 0 0,-3 0 0,-2 0-365,14 0 1,-4 0 0,-3 0 0,-2 0 0,-1 0 0,0 0 0,1 0 0,3 0 0,4 0 145,-10 0 1,5 0-1,2 0 1,3 0-1,1 0 1,2 0-1,-1 0 1,-1 0-1,-1 0 1,-2 0 0,-3 0-1,-4 0 1,-4 0-1,-6 0 1,-5 0-875,12 0 1,-11 0 0,-2 0 1756,-1 1 0,0-2-664,21-2 0,-9-2 0,-29 3 1719,21-5-1719,-28 7 0,11 0 0,-15-32 3276,0 9-1638,-3-9 0,-1-3-1522,3 7 0,0 1-116,-7-12 0,8 55 0,3 16 0,2 10 0,-2-1 0,0 3 0,0-3 0,2 0 0,0-4 0,0-2 0,-2-15 0,-2-43 0,-2-11 0,1 5 0,0-20 0,0 51 0,0 7 0,0-1 0,0-8 0,0 0 0</inkml:trace>
  <inkml:trace contextRef="#ctx0" brushRef="#br0" timeOffset="10872.27">11518 4074 24575,'-14'37'0,"0"-1"0,0 0 0,-1 0 0,-2 9 0,0-1 0,2-3 0,2 0 0,1 6 0,5-12 0,1 7 0,-1 4 0,1 3 0,0 1 0,0-3 0,1-3 0,-1 4 0,2-5 0,-1 1 0,1 2 0,-1 5-328,1-9 0,0 5 0,0 3 1,0 2-1,-1 1 0,1 0 1,0-1-1,0-2 0,1-3 1,0-5-329,0 8 1,1-5-1,0-2 1,1 0 0,-1 3 186,2-3 1,-1 2 0,1 3 0,0-1 0,0-2 0,0-5 0,-1-6 1132,-2 11 0,0-2-664,5-2 0,2 5 0,1 0 0,0-2 573,1-3 0,0-2 0,0 0-573,-2 3 0,1 0 0,5-2 0,11-3 0,6-1 0,-2-8 0,12 6 0,-3-24 0,12-3 0,8-2 0,3 0 0,-1-1-146,-14 0 0,0-1 1,2-1-1,1 1 0,1-1 1,2 0-1,2 1 0,1 0 146,-6-1 0,1 1 0,3-1 0,1 1 0,1 0 0,1-1 0,0 1 0,1 0 0,-1 0 0,0-1 0,-2 1 0,0 0 0,-3 0 327,5 0 1,-1 1 0,-2-1-1,-1 1 1,0 0 0,0-1-1,1 1 1,0-1 0,1 0-1,2-1-270,-4 0 0,1-1 0,3 1 1,0-2-1,2 1 0,-1 0 0,0-1 1,-1 1-1,-1-1 0,-2 1 0,-3 0 1,-2 0-1,-4 0-564,9 1 0,-6 1 1,-3 0-1,-1 0 1,1 0-1,4-1 507,3-1 0,2-1 0,1 0 0,1-1 0,0 1 0,-1-1 0,-1 2 0,2 0 0,0 0 0,-1 1 0,-1-1 0,-1 1 0,-1-1 0,-3-1 0,-2 0 0,-1 1 0,2-1 0,2 1-181,-2-1 0,3 2 0,1-1 0,1 0 0,-1 1 0,-1-1 0,-3-1 181,3 1 0,-1-1 0,-1 0 0,-2-1 0,0 1 0,4 0 0,-1 0 0,0 0 0,1 0 0,-3 0 0,2 0 0,0 0 0,-1 0 0,-1 0 284,1 0 1,-3 0 0,1 0 0,7 0-285,-10 0 0,5 0 0,4 0 0,2 0 0,0 0 0,0 0 0,-2 0 0,-3 0 0,-5 0 295,12 0 0,-5 0 0,-2 0 0,5 0-295,-7 0 0,5 0 0,3 0 0,-1 0 0,-3 0 0,-8 0 0,-10 0 3276,11 0-3276,-14 2 0,1-4 1847,16-21-1847,-28-9 0,-4-11 0,-2 2 0,2 3 0,-2-6 0,-5 4 0,0-8 0,-2-6 0,0-1 0,0 1 0,-1 7 0,0 0 0,-1 4 0,0 0 0,-1-2 0,1 6 0,0-2 0,0 0 0,0-2 0,0-1 0,0-1 0,0 2 0,0-4 0,0-1 0,0 0 0,0 0 0,0 1 0,0 3 0,0 4 0,0-8 0,1 6 0,-1 0 0,-1-6-3,0 8 0,0-3 0,0-3 0,-1-2 0,0 0 0,0 0 0,-1 2 0,0 2 3,-2-2 0,0 1 0,-1 2 0,-1-1 0,1 1 0,-1-2 0,1 3 0,0 0 0,0-1 0,-1 0 0,0-1 0,0 0 0,-1 0 0,0 1 0,0-1 0,-1 0 0,0-1 0,0 0 0,0 2 0,0 1 0,2 1 0,-2-10 0,1 3 0,0 0 0,1 3 0,-1 0 0,0-5 0,-1 0 0,1 4 0,0 10 0,-1 9 0,2 5 0,6-17 0,-30 38 0,-17 9-469,14-6 1,-9-2 0,-4 0 0,-3 0 0,0 0 0,2 0 0,5 0-180,1 2 1,4-1 0,1 1 0,-2 0 0,-5-1 647,2 0 0,-4-1 0,-3 0 0,-2 0 0,-1 0 0,1 0 0,1-1 0,4 1 0,3 0-647,-5 0 1,3 0 0,3 0-1,1 0 1,0 0 646,-3 0 0,3 0 0,-2 0 0,-3 0 0,5 0 0,-4 0 0,-2 0 0,-1 0 0,2 0 0,4 0 0,7 0 0,-2 0 0,5 0 0,-3 0 0,-7 0 0,-6 0 0,-3 0 0,3 0 0,8 0-132,-7 0 1,1 0 131,3 2 0,-7 0 0,-2 0 0,-1 0 0,8-1 0,-2-1 0,0 0 0,-2 0 0,0 1 0,4 0 0,-2 0 0,0 1 0,-1-1 0,0 0 0,-1 1-147,4-1 0,0 0 0,-1 1 0,-1-1 0,2 0 0,-1 0 0,3 0 147,-2-1 0,2 0 0,1 1 0,-1-1 0,1 0 0,-2 1 0,-4-1 0,0 1 0,-2 0 0,2 1 0,0-1 0,2 1 0,-1 1 0,2 1 0,1-1 0,1 1 0,0-2 0,-1-1 0,1-1 0,0 1 0,-1 1 0,1 3 0,-2 2 0,-1 1 0,5-1 0,6-3 0,2-1 0,2-2 0,-5 3 0,-7 1 0,2-1 0,10-1 3276,-5-3-2280,-1 0 2280,-6 0-1636,0 0-1398,3 0 1,-4 0-243,10 0 0,-1 0 0,2 0 0,-11 0 0,1 0 0,5 0 0,4 0 0,8 0 2183,7 0-2183,-7 0 0,9 0 0,-9 16 0,7-12 0,-17 7 0,-1 1 0,8-2 0,1-5 0,-1 0 0,-2 3 0,9 7 0,-13-3 0,17 13 0,10 17 0,9-16 0,-2 3 0,-6 3 0,-1 0 0,4 13 0,-12-13 0,16-30 0,0 5 0,0-7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08:54:01.509"/>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2060"/>
    </inkml:brush>
  </inkml:definitions>
  <inkml:trace contextRef="#ctx0" brushRef="#br0">7338 12783 24575,'-6'6'0,"-26"7"0,20-5 0,-22 5 0,28-4 0,-10 2 0,-3 5 0,-5 1 0,-2 6 0,8-7 0,5-1 0,4 0 0,6-8 0,-2 6 0,5-8 0,-3 3 0,3-3 0,-3 1 0,3-1 0,-2 1 0,-4 0 0,3-2 0,-2 6 0,2 3 0,2 11 0,-3 7 0,4 6 0,3-15 0,0-1 0,0 6 0,4-1 0,-3-14 0,-1-3 0,0 3 0,0-3 0,-1-2 0,1 2 0,0-4 0,1 2 0,-1-2 0,-1-1 0,2 2 0,-1 0 0,1 2 0,2 0 0,0-1 0,2 2 0,1-3 0,4 4 0,7-3 0,7 2 0,6 2 0,-14-7 0,0 0-206,0 3 0,0 1 206,3-4 0,1 0 0,-4 4 0,1-1 0,7 0 0,2 0 0,0 3 0,0 0 0,-3-4 0,1-1 0,4 2 0,-1-1 0,-11-4 0,0 0 0,6 1 0,-1 0 0,3 2 412,7 1-412,-22-3 0,7 1 0,-7-2 0,2-1 0,0 1 0,4-2 0,-5 0 0,11 0 0,-3 0 0,10 0 0,6-1 0,-8-3 0,0 1 0,-14-3 0,-4 2 0,-3 0 0,0-1 0,1 1 0,11-6 0,-8 1 0,8-1 0,-10 1 0,-1 4 0,-2 1 0,-3 0 0,-2 2 0,1 0 0,3-6 0,2 0 0,5-6 0,-1 3 0,0-2 0,-5 5 0,-2-1 0,-1 4 0,-3 1 0,3-1 0,-2 1 0,0-2 0,1-2 0,-1-1 0,2-3 0,-2 0 0,2 0 0,-1-2 0,0 2 0,-1-3 0,-1 5 0,-1-1 0,0 4 0,0 0 0,0-7 0,0 4 0,0-4 0,0 0 0,0 9 0,0-6 0,0 7 0,0-1 0,-2-4 0,2-1 0,-3-2 0,-1-3 0,1 4 0,-1-5 0,-1 3 0,2-2 0,-2 4 0,2 1 0,0 4 0,0 0 0,-1-2 0,2 2 0,-4-5 0,4 5 0,-3-1 0,4 3 0,-4-3 0,3 2 0,-7-8 0,4 5 0,-7-13 0,4 9 0,-2-4 0,1 4 0,3 6 0,0-4 0,-1 4 0,3 1 0,-2 0 0,1 2 0,1 0 0,-1 1 0,-1-1 0,1 0 0,-1-1 0,1 1 0,-2-2 0,0 2 0,-2-1 0,2 2 0,-4 1 0,-3-1 0,-11-1 0,-12-2 0,10 1 0,-2 2 0,17 2 0,-6 0 0,8 0 0,-7 0 0,8 0 0,-5 0 0,-1 0 0,-6-2 0,3 1 0,-5-2 0,8 1 0,-8-1 0,-2 2 0,-1 1 0,-5 0 0,-5 0 0,8 0 0,-2 0 0,6 0 0,11 0 0,-2 0 0,7 0 0,3 0 0,-1 0 0,0 0 0,-2 0 0,1 0 0,0 0 0,3 0 0,-2 1 0,2-1 0,-2 3 0,3-3 0,-1 1 0,1-1 0,1 0 0,-2 0 0,0 0 0,-4 1 0,-2 1 0,-5 2 0,5-1 0,0-1 0,7-1 0,2-1 0</inkml:trace>
  <inkml:trace contextRef="#ctx0" brushRef="#br1" timeOffset="192066">5993 8813 24575,'2'8'0,"0"-1"0,-2 2 0,1-2 0,-1 0 0,0-3 0,2 0 0,-2 0 0,1 0 0,-1 1 0,0-1 0,1 3 0,0-2 0,0 3 0,-1 1 0,0-1 0,0-3 0,0 0 0,0-2 0,0 0 0,0-1 0,0 1 0,0 1 0,0-1 0,0 1 0,0 1 0,0 1 0,0 2 0,0 0 0,0 1 0,0-1 0,0 3 0,0-3 0,0 1 0,0-2 0,0 0 0,0-3 0,0 0 0,0-1 0,0 0 0,0 2 0,0-1 0,0 1 0,0-1 0,0 1 0,0 0 0,0 1 0,0-3 0,0 2 0,0-2 0,0 0 0,0-1 0,0 1 0,0 0 0,-1-1 0,0 1 0,0 0 0,0-1 0,1 1 0,-2-3 0,1-4 0,0-3 0,-1-8 0,2 4 0,0-3 0,0 3 0,0 0 0,0 2 0,0-1 0,0 2 0,0 1 0,0 1 0,0 1 0,0 2 0,0-1 0,0-2 0,0 0 0,0 0 0,0 0 0,-1 0 0,1 0 0,-1-2 0,1 2 0,0 1 0,0-3 0,0 3 0,0-1 0,0 2 0,0 0 0,0 1 0,0-1 0,0 1 0,0 0 0,0-2 0,0 1 0,0-3 0,0 0 0,0 3 0,0-1 0,0 2 0,0 0 0,0 0 0,0 9 0,0 0 0,0 10 0,0-5 0,0 5 0,0-7 0,0 4 0,0-3 0,0 3 0,0-3 0,0 0 0,0-2 0,0-1 0,0 4 0,0-5 0,0 2 0,0 3 0,0-2 0,0 4 0,0-2 0,0-1 0,0-1 0,0-1 0,0 1 0,0 0 0,0-1 0,0-3 0,0-1 0,-2-1 0,2-2 0,-1 0 0</inkml:trace>
  <inkml:trace contextRef="#ctx0" brushRef="#br1" timeOffset="231866">5768 8339 24575,'4'35'0,"1"-2"0,-1 1 0,2 1 0,-4-10 0,2 0 0,-3-6 0,1-9 0,-1-2 0,0-3 0,-1-2 0,2-2 0</inkml:trace>
  <inkml:trace contextRef="#ctx0" brushRef="#br1" timeOffset="233049">5820 8443 24575,'4'-5'0,"0"1"0,-1 2 0,3-2 0,-2 1 0,3-1 0,-4 1 0,5 0 0,-5 1 0,5-1 0,-4 1 0,3 0 0,-1-1 0,3 0 0,-3 2 0,1-2 0,0 3 0,0-1 0,1 1 0,0 0 0,-2 0 0,-1 0 0,-2 0 0,0 0 0,1 1 0,0 0 0,0 2 0,5 2 0,-3-2 0,3 4 0,-3-4 0,2 3 0,-3-2 0,2 3 0,-1-2 0,0 1 0,-1-2 0,-1 0 0,-1-2 0,0 1 0,-1 0 0,1-1 0,0 1 0,-2 0 0,2 1 0,-3 0 0,2 3 0,1-2 0,0 3 0,1-2 0,-3 1 0,2-1 0,-3-1 0,3-1 0,-3-2 0,1-1 0</inkml:trace>
  <inkml:trace contextRef="#ctx0" brushRef="#br1" timeOffset="237399">6070 9032 24575,'11'-2'0,"-2"2"0,4-3 0,-3 1 0,-1 1 0,-2 0 0,1 1 0,-4 0 0,1 0 0,-2 0 0,0 0 0,-1 0 0,2 0 0,2 0 0,19 0 0,1 0 0,-5-1 0,0 2 0,16 1 0,-8 0 0,-9 3 0,-9-4 0,-5 0 0,0-1 0,1 0 0,-1 0 0,0 0 0,-1 0 0,-1 0 0,0 0 0,1 0 0,2 0 0,1 0 0,2 0 0,-2 0 0,1 0 0,2 0 0,-2 0 0,-1 0 0,-2 0 0,-3 0 0,0 1 0,1 0 0,3 0 0,-1-1 0,3 0 0,3 0 0,-3 0 0,4 0 0,3 0 0,7 0 0,8 0 0,0 0 0,-9 0 0,0 0 0,-11 0 0,12 0 0,-10 0 0,5 0 0,-6 0 0,-3 0 0,-1 0 0,0 0 0,0 0 0,12 0 0,-1 0 0,13 0 0,-1 0 0,6 0 0,-15 0 0,-1 0 0,12 0 0,3 0 0,-17 0 0,11 0 0,-15 0 0,14 0 0,-16 0 0,7 0 0,1 0 0,8 0 0,-5 0 0,0 0 0,13 0 0,-15 0 0,-1 0 0,12 0 0,2 0 0,-11 0 0,-1 0 0,2 0 0,-7 0 0,6 0 0,-5 0 0,6 0 0,0 0 0,6 0 0,1 0 0,-14 0 0,1 0 0,2 1 0,1 1 0,3 0 0,0 0 0,-2 0 0,0 0 0,2 0 0,-1-1 0,13-1 0,-9 0 0,1 0 0,-2 0 0,-7 0 0,4 2 0,-7-2 0,-3 2 0,3-2 0,-5 0 0,11 0 0,-9 1 0,20-1 0,-8 1 0,5-1 0,-2 0 0,-5 0 0,-1 0 0,1 0 0,0 0 0,-5 2 0,-1-1 0,-1 0 0,-3-1 0,3 0 0,-5 0 0,0 0 0,0 0 0,11 0 0,3 0 0,11 0 0,-1 3 0,-14-2 0,-1-1 0,1 1 0,0 1 0,4-2 0,-1 0 0,10 0 0,-8 0 0,-14 0 0,-4 0 0,3 0 0,0 0 0,0 0 0,-1 0 0,7 0 0,-3 0 0,5 0 0,3 0 0,-4 0 0,1 0 0,-5 0 0,-3 0 0,-1 0 0,-2 0 0,-2 0 0,0 0 0,-2 0 0,0 0 0,2 0 0,0 0 0,-2 0 0,1 0 0,-5 0 0,0 0 0</inkml:trace>
  <inkml:trace contextRef="#ctx0" brushRef="#br1" timeOffset="238782">9083 8872 24575,'0'7'0,"0"0"0,0-3 0,0 4 0,0-3 0,0 11 0,0 0 0,0 4 0,0 3 0,0-8 0,0 2 0,0-9 0,0 2 0,0-2 0,0 0 0,1-3 0,-1 0 0,1-1 0,-1 0 0,2 2 0,-2-3 0,1 3 0,0 1 0,0-1 0,0 4 0,0-5 0,-1 6 0,1-2 0,1 8 0,-1-7 0,0 6 0,-1-10 0,0 5 0,0-5 0,2 3 0,0-1 0,0-2 0,0 2 0,0-2 0,-2-2 0,0 0 0,0-2 0,0 2 0,0-1 0,0 2 0,0-2 0,0 1 0,0-1 0,0 0 0,0-1 0,0 1 0,0 0 0,0-1 0,0 1 0,1 2 0,0 2 0,2 0 0,-1-1 0,-1-4 0</inkml:trace>
  <inkml:trace contextRef="#ctx0" brushRef="#br1" timeOffset="240567">8910 8406 24575,'-3'-3'0,"0"0"0,3-1 0,-1-1 0,1-3 0,0-2 0,4 2 0,4-3 0,-1 7 0,0-3 0,-4 6 0,0 0 0,0 1 0,-1 0 0,2 0 0,3 1 0,1 4 0,2 2 0,-2 4 0,-2 0 0,-1 2 0,-1-1 0,-2 10 0,-1 3 0,-1-3 0,-3 7 0,1-18 0,-2 6 0,-6-5 0,4 0 0,-6 3 0,5-3 0,-1 0 0,0-1 0,2-2 0,-2-1 0,2-5 0,-1-1 0,1-2 0,1 0 0,-1-2 0,1 0 0,0-3 0,1 1 0,0 0 0,2-2 0,1 2 0,1 0 0,0 0 0,2-1 0,3 1 0,0 1 0,1 1 0,7 4 0,7 15 0,-2-8 0,4 11 0,-16-14 0,2-1 0,1 2 0,2-1 0,2 3 0,0-3 0,0 0 0,1-5 0,5 1 0,2-5 0,0-2 0,-7-1 0,-3 0 0,-8 5 0,-1-1 0</inkml:trace>
  <inkml:trace contextRef="#ctx0" brushRef="#br1" timeOffset="242149">9191 8514 24575,'0'-12'0,"0"2"0,3 2 0,0 1 0,3 0 0,1 3 0,0 1 0,2 2 0,17 1 0,8 0 0,-15 2 0,1 1 0,10 1 0,-7 7 0,-9-4 0,1 2 0,-6-3 0,-2 5 0,0 1 0,-3 8 0,-6 6 0,-14 8 0,6-15 0,-1 0 0,-2-2 0,0-2 0,-6 4 0,6-7 0,7-10 0,0 0 0,2-1 0,-2 0 0,1 0 0,-6-1 0,-1 0 0,-4 0 0,2-1 0,4-1 0,-3-4 0,5 0 0,-18-17 0,11-1 0,4 8 0,1 0 0,-4-14 0,8 10 0,-2 3 0,6 5 0,-2 0 0,3 3 0,-3-1 0,3 3 0,0-1 0,1 0 0,-1-4 0,-3-4 0,0-2 0,0 0 0,2 6 0,2 2 0,0 3 0,0 2 0,0 1 0,0 1 0,0-1 0,0 1 0,0-1 0,1 1 0,2-2 0,6-1 0,3 0 0,20-3 0,-12 2 0,2 0 0,9 0 0,1 0-625,-8 0 0,0 0 625,4 1 0,-2 1 0,0-2-268,-8 2 0,1 1 268,13-4 0,-13 3 0,0 0 0,12-3 0,-6 2 0,-12 2 0,-6 2 0,-5 2 0,-1 0 0</inkml:trace>
  <inkml:trace contextRef="#ctx0" brushRef="#br1" timeOffset="245382">6016 9020 24575,'-11'-2'0,"-1"0"0,3 1 0,-8-1 0,-5-1 0,-10-1 0,0 0 0,6 1 0,5 3 0,7 0 0,0 0 0,5 0 0,-2 0 0,4 0 0,-10 0 0,1 0 0,-3 0 0,-5 0 0,5 0 0,-6 0 0,4 0 0,-1 0 0,-12 0 0,13 0 0,2 0 0,-7 0 0,8 0 0,5 0 0,-3 0 0,0 0 0,-5 0 0,2 0 0,2 0 0,5 0 0,0 0 0,0 0 0,-5 0 0,-3 0 0,-10 0 0,12 0 0,-2 0 0,1 0 0,0 0 0,-18 0 0,10 0 0,4 0 0,2 0 0,3 0 0,3 0 0,4 0 0,5 0 0,-2 0 0,-3 0 0,4 0 0,-3 0 0,-1 0 0,-1 0 0,-3 0 0,-1 0 0,-1 0 0,-1 0 0,0 0 0,2 0 0,-2 0 0,6 0 0,-11 0 0,13 0 0,-5 0 0,4 0 0,2 0 0,-3 0 0,3 0 0,-2 0 0,-1 0 0,-3 0 0,-2 0 0,0 0 0,-1 0 0,4 0 0,-3 0 0,0 0 0,4 0 0,-3 0 0,7 0 0,0 0 0,-2 0 0,4 0 0,-4 0 0,0 0 0,-7 0 0,-3 0 0,-3 0 0,-5 0 0,4 0 0,-5 0 0,6 0 0,3-1 0,3 0 0,-2-1 0,7 2 0,-5 0 0,9 0 0,-8-2 0,9 1 0,-7-2 0,7 2 0,-3-1 0,2 0 0,-1 0 0,1 1 0,0 0 0,-4-1 0,-9 0 0,8-1 0,-9 0 0,-1 1 0,-8 2 0,-1 0-642,9 0 0,-1 0 642,5 0 0,0 0 0,1 0 0,-2 0 0,-2 0 0,1 0 0,-7 0 0,2 0 0,11 0 0,10 0 0,3 0 1284,-1 0-1284,1 0 0,-2 0 0,1 0 0,-2 0 0,2 0 0,1 0 0,-6 0 0,1 0 0,-8 0 0,7 0 0,-1 0 0,6 0 0,1 0 0,1 0 0,-1 0 0,0 0 0,-3 0 0,1 0 0,-2 0 0,3 0 0,3 0 0,0 0 0</inkml:trace>
  <inkml:trace contextRef="#ctx0" brushRef="#br1" timeOffset="247233">3634 8765 24575,'1'4'0,"0"1"0,-1-1 0,0 2 0,1-1 0,0 3 0,0 1 0,1 8 0,0-1 0,1 10 0,-1-5 0,-1 3 0,1-4 0,-3-3 0,2-2 0,-5-1 0,3-6 0,0 1 0,1-4 0,2 0 0,-2 0 0,0 0 0,0-1 0,-2 4 0,1-1 0,-2 7 0,1-1 0,-4 4 0,3-3 0,0-5 0,3 0 0,-5 0 0,4 0 0,-4-2 0,4-4 0,-1 0 0,0 0 0,0-1 0,1 1 0,0 1 0,-1-1 0,1 1 0,-1-3 0,2 0 0</inkml:trace>
  <inkml:trace contextRef="#ctx0" brushRef="#br1" timeOffset="248416">2894 8968 24575,'10'-3'0,"8"2"0,-7 1 0,4 0 0,-5 0 0,-4 0 0,3 0 0,-3 0 0,1 0 0,-2 0 0,1 0 0,1 1 0,1-1 0,-1 1 0,-1-1 0,-2 0 0,-3 0 0,0 0 0</inkml:trace>
  <inkml:trace contextRef="#ctx0" brushRef="#br1" timeOffset="249833">3144 8859 24575,'2'-7'0,"1"0"0,3 1 0,0 0 0,0 4 0,0 0 0,0 2 0,0 4 0,0-1 0,0 7 0,-2-4 0,1 11 0,-2-7 0,1 8 0,0 0 0,0 18 0,-3-16 0,1 0 0,1 5 0,-3 0 0,-5-3 0,0-1 0,-1 6 0,-7-7 0,6-10 0,3-5 0,-3-1 0,2-3 0,0-1 0,1 0 0,1 0 0,-1-3 0,-1-2 0,2-2 0,-1 0 0,6 2 0,1 2 0,13 0 0,-6 2 0,11 4 0,-15-1 0,2 2 0,-6-2 0,0-1 0,1-1 0,0 0 0,-1 0 0,5 0 0,1 0 0,6-6 0,-3 0 0,0-5 0,-7 5 0,-2 3 0</inkml:trace>
  <inkml:trace contextRef="#ctx0" brushRef="#br1" timeOffset="251466">3328 8974 24575,'4'-6'0,"-1"2"0,1 1 0,-1 2 0,0 1 0,2 0 0,0 0 0,-1 0 0,1 1 0,-2 1 0,0 1 0,0 2 0,-1-1 0,1 2 0,0 0 0,0 1 0,-1 6 0,-3 2 0,0 11 0,-20-13 0,-2 0 0,11 11 0,-10-14 0,2-3 0,16-2 0,1-2 0,1-1 0,-1 0 0,-1 0 0,0-2 0,-2 2 0,2-2 0,0 0 0,-1-3 0,-7-7 0,4 0 0,-4-4 0,9 6 0,2-2 0,0 4 0,1-1 0,-1 2 0,1-2 0,0 1 0,12-19 0,-6 1 0,2 6 0,0 0 0,-4-13 0,0 7 0,-2 5 0,0 6 0,-1 5 0,-1 1 0,1 4 0,0-2 0,0 2 0,1-5 0,-1 4 0,3-4 0,-1 2 0,4-6 0,-1 2 0,2-2 0,-3 4 0,0 1 0,-1 1 0,2 1 0,-3 2 0,-1-1 0,1 1 0,-3 2 0,1 0 0</inkml:trace>
  <inkml:trace contextRef="#ctx0" brushRef="#br1" timeOffset="330800">3559 6688 24575,'5'-1'0,"0"1"0,-2-3 0,1 2 0,1-2 0,0 0 0,1 1 0,0 0 0,2 0 0,0 0 0,0 1 0,3-1 0,0 2 0,-3 0 0,1 0 0,-5-1 0,4-1 0,-3 0 0,3 1 0,-4 1 0,4-2 0,-2 2 0,1-1 0,-1 0 0,-3 0 0,3 0 0,-3 0 0,8-2 0,8-7 0,-2 2 0,1 0 0,-1 1 0,-5 0 0,17-5 0,-19 7 0,4-2 0,-8 4 0,-4 0 0,1-4 0,5 4 0,-1-6 0,7 6 0,-5-1 0,4 0 0,-2 0 0,1-1 0,-1 0 0,1 4 0,5-4 0,8-2 0,-4 2 0,15-5 0,-16 9 0,5-4 0,-1 4 0,-5-3 0,6 3 0,-4-2 0,0 0 0,-1-1 0,1 1 0,12 1 0,2-1 0,-3 0 0,0 1 0,3 2 0,1 0 0,-11 0 0,1 0 0,-2 0 0,9 0 0,-1 0 0,-2 0 0,-2 0 0,-5 0 0,-3 0 0,5 0 0,-8 0 0,-5 0 0,-3 0 0,13 0 0,-13 0 0,14 0 0,-15 1 0,3 2 0,0 1 0,-1 1 0,-1 2 0,9 3 0,-4 0 0,13 3 0,-14-5 0,4 1 0,-2-1 0,-5-2 0,12 5 0,-6-5 0,13 7 0,2-3 0,-10-4 0,1-1 0,0 0 0,0-2 0,1 1 0,-1-1 0,0 0 0,-2 0 0,12 0 0,-6 0 0,-2-3 0,-11 0 0,4 0 0,-11-1 0,5 1 0,-2-3 0,0 1 0,2-2 0,-2 1 0,3-1 0,-1 0 0,12-3 0,-3-1 0,16-4 0,-17 1 0,1 1 0,-13 11 0,-3 5 0,1 5 0,-1 2 0,4-3 0,-5-3 0,2 0 0,-1-2 0,-1-2 0,1 1 0,2-1 0,2-1 0,4 2 0,11 3 0,-6-3 0,3 1 0,11 3 0,2 1-392,-8-4 0,1-1 1,1 0 391,7 2 0,3 2 0,0-2-471,-10-2 0,1-1 0,0 1 0,1-1 471,4 2 0,1-1 0,0 1 0,0 0 0,-2-1 0,-1 1 0,0-1 0,0 1 0,0 0 0,1 1 0,-2 0 0,-1-2 0,2 0 0,-3-1 0,0 1 0,-3 1 0,0 0 0,-1 0 0,2-3 0,0 1 0,2 1 0,1 0 0,-3 1 0,1-1-276,0-2 1,3-1 0,-1 1 275,2 1 0,0 0 0,1-1 0,-4-1 0,2-1 0,0 0 0,0 0 0,-1 1 0,0 1 0,0-1 0,0 0 0,8-1 0,-1 0 0,0 0 0,-3 0 0,-1 0 0,0 0 0,1 0 0,-1 0 0,-1 0 0,-2 0 0,-2 0 0,1 0 0,2 0 0,0 0 0,-1 0 0,8 0 0,-2 0 0,-2 0 0,-2 0 0,-5 0 0,-3 0 0,10 0 0,-12 0 0,0 0 0,7 0 0,8-3 0,-6-1 1010,-1 1-1010,7 0 1903,-2 0-1903,3 0 486,-16 0 0,1-1-486,2 1 0,2 0 0,-2 0 0,2 0 0,-1 1-1002,7-1 1,-1 1 1001,7 0 0,-2 0 0,-9 2 0,-2 0-638,1-2 1,0 0 637,-1 2 0,1-1 0,3-2 0,0-2 0,-4 3 0,3 0 0,-1 0 0,3 0 0,-1 0-234,-2 1 0,0 0 0,1 0 234,5-1 0,2 1 0,0 0 0,-1 1 0,-1 0 0,1-1 0,1 0 0,-1 0 0,1 0 0,-2 1 0,0 0 0,-1 0 0,-2 0 0,-2 0 0,-2 0-22,1 0 1,-3 1 21,0 1 1784,-17 0-1784,-4 1 1352,2 1-1352,-1-1 834,0 3-834,-2-1 0,0-1 0,-1-2 0</inkml:trace>
  <inkml:trace contextRef="#ctx0" brushRef="#br1" timeOffset="332800">5225 5402 24575,'-6'33'0,"0"1"0,0-8 0,0 1 0,-2 3 0,1-1 0,-2 2 0,-1 1 0,0-1-770,-1 1 1,0-1 0,-1 0 0,0-1 769,1-3 0,0 0 0,-1-1 0,-1-1 0,-3 4 0,-2 0 0,0-3 323,0-5 1,-1-1-1,2-2-323,-1 0 0,2-3 0,-14 6 506,25-15-506,3-3 0,-1 0 0,5-21 0,5-2 0,3-4 0,0-1 0,0-3 0,2 0 35,3-5 0,1-1 1,1 0-36,-3 8 0,0 0 0,1 0 0,-2 2 0,1-1 0,0 1 0,-1 2 0,4-3 0,-1 3 0,-1 2 0,-7 8 0,-1 0 0,0 3 0,1-2 0,2-3 0,-2-2 1495,2-1-1495,-6 6 0,-2 4 0,-2 5 0,0 19 0,0 5 0,2-1 0,0 2-637,0 0 0,1 0 637,1 3 0,1 0 0,-2-3 0,2-1 0,-1-2 0,2-1 0,7 14 0,-2-12 0,1-4 0,9-10 0,15-8 0,-9-4 0,3-4 0,-5 1 0,1-2 0,0 0 0,-2-1 0,-2 0 0,1-2 0,-1 0 0,-1-2 0,-1 1 637,0-1 0,-3 2-637,2-9 0,-10 11 0,-13 13 0,4 14 0,-9 16 0,8-9 0,1 0-819,-2 3 1,0 0 818,2 2 0,0 1 0,0 1 0,0-1 0,4 1 0,0-1 0,0 0 0,2 0 0,1-6 0,2-1 0,2 6 0,0 0 0,-3-11 0,0 0 0,1 1 0,0-1 0,0-2 0,-3-11 0,-1 0 0,-4-4 0,1 0 0</inkml:trace>
  <inkml:trace contextRef="#ctx0" brushRef="#br1" timeOffset="333765">5830 6055 12331,'0'14'0,"10"5"3276,-4 6-1811,10 3-400,-11-8 1,0 2-1066,4 6 0,0 2 0,0 6 0,0 0 0,1 0 0,0-1 0,-3-3 0,0-2 1194,1 6-1194,-5-10 3276,0-15-3053,-3-10 0,2 2 1,-2-5-1</inkml:trace>
  <inkml:trace contextRef="#ctx0" brushRef="#br1" timeOffset="334716">5848 6197 24575,'0'-8'0,"0"-7"0,0-2 0,0-12 0,2-2 0,0 8 0,1 3 0,7 9 0,-6 5 0,5-4 0,-7 6 0,1 0 0,1-3 0,2 1 0,1 0 0,5 0 0,-1 1 0,6 2 0,-6 2 0,3 1 0,-5 0 0,-2 0 0,-3 1 0,0 2 0,-1 0 0,4 4 0,-2 0 0,5 16 0,-4-1 0,-1 14 0,-2-13 0,-3 2 0,-2-15 0,0 6 0,-3-7 0,0 2 0,1-5 0,0-2 0,1-3 0,1 2 0,-4-2 0,-3 1 0,-5-1 0,-2 0 0,3-1 0,5 1 0,4-1 0,3 0 0</inkml:trace>
  <inkml:trace contextRef="#ctx0" brushRef="#br1" timeOffset="335983">3628 6672 24575,'-7'0'0,"1"0"0,-1 0 0,0 0 0,1 0 0,1 0 0,-1 0 0,2 0 0,-1 0 0,1 0 0,-2 0 0,2 0 0,-1 0 0,2 0 0,-1 0 0,3 0 0,-1 0 0</inkml:trace>
  <inkml:trace contextRef="#ctx0" brushRef="#br1" timeOffset="345150">6102 6100 24575,'26'-21'0,"0"0"0,0 0 0,0-1 0,-2 3 0,0 0 0,0-1 0,2 0 0,1 0 0,-3 2 0,2 0 0,0-1 0,2 0 0,-1 1 0,0-1 0,0 1-547,3-3 1,1 1 0,-1 0 0,0 0 0,1 0 0,0 2-1,1 1 1,0 1 0,1 1 0,0 0 0,0 0 0,0-1 370,-3 2 0,1 0 0,0 0 0,0-1 0,0 1 0,1 0 0,-1 0-237,3 1 1,-1-1 0,1 1 0,0 0 0,0 0 0,1 0 0,0-1 412,-1 2 0,0-1 0,0 1 0,1-1 0,0 0 0,-1 1 0,1 0 0,-1 0 0,-2 0 0,0 1 0,-1 0 0,1 0 0,-1 0 0,1 1 0,-1-1 0,1 1 0,1 0 0,0 1 0,1 0 0,-1 0 0,0 0 0,1 0 0,-1 1 0,-1 0-275,3-1 0,0 0 0,-1 1 1,0-1-1,0 1 0,-1 0 0,-1 1 275,0-1 0,-1 0 0,0 1 0,-1 0 0,0 0 0,0 1 0,3-1 0,1 1 0,0-1 0,-2 1 0,-3 0-490,6-3 0,-3 1 1,0 0 489,1 1 0,-1 0 0,0 0 0,-2 0 0,0 0 0,2 1 0,-4 0 0,1 1 0,2 0 0,1 1 98,-3 1 1,2 1 0,0 0 0,2 0 0,-1 0-99,-1 0 0,1 0 0,0 1 0,0-1 0,1 1 0,0 0 0,4 1 0,-1 0 0,2 0 0,-1 0 0,1 0 0,-1 0 136,-2 0 0,1 0 1,-1 0-1,0 0 1,0 0-1,-1 0-136,4 0 0,0 0 0,0 0 0,-2 0 0,-2 0 0,2 0 0,-3 0 0,0 0 0,-3 0 1092,-2 0 0,-1 0 0,-4 0-1087,12 0 2517,-21 0-2522,-2 2 2426,18 2-2426,-8-1 0,-1 1 0,1-1 0,4 1 3276,-1 0-2998,-7-1 691,-8-2-969,0-1 0,-3 1 0,-2-1 0,-2 0 0,-2 0 0</inkml:trace>
  <inkml:trace contextRef="#ctx0" brushRef="#br1" timeOffset="345766">10507 4775 24575,'31'13'0,"1"0"0,-10-2 0,0 0 0,7 2 0,-1-1 0,0 2 0,-18-8 0,-1-2 0,-6 2 0,-2-3 0,0 6 0,-1-1 0,0 10 0,0-8 0,-10 16 0,5-18 0,-7 7 0,-3 1 0,-8 0 0,1-2 0,-3 0 0,-4 1 0,0-1 0,-1-1 0,1 1 0,4-1 0,2 0 0,-3 5 0,16-11 0,7-3 0,2-2 0,1-1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09:01:51.760"/>
    </inkml:context>
    <inkml:brush xml:id="br0">
      <inkml:brushProperty name="width" value="0.05292" units="cm"/>
      <inkml:brushProperty name="height" value="0.05292" units="cm"/>
      <inkml:brushProperty name="color" value="#002060"/>
    </inkml:brush>
  </inkml:definitions>
  <inkml:trace contextRef="#ctx0" brushRef="#br0">16493 10645 24575,'-26'17'0,"1"0"0,-1 3 0,3 3 0,1 1 0,4-6 0,-1 0 0,4 1 0,4 4 0,3-1 0,-1 11 0,1 2 0,6-16 0,0-2 0,2-8 0,3 8 0,-3-11 0,6 13 0,-1 1 0,-1 5 0,3 11 0,-5-13 0,-1 0 0,1-1 0,-1 2 0,1 9 0,-1 2 0,0 0 0,-2 0-853,2-9 1,-1 1-1,-1-2 853,0 12 0,-1-2 0,0-3 0,-1-1-605,-1-5 0,-1-1 605,-2-1 0,-1-2-30,0 10 30,-5-2 0,8-17 0,-1 10 2381,-1-5-2381,2 0 1379,0-4-1379,2-7 38,1-2-38,0-2 0,14 16 0,-5-3 0,5 1 0,-1 1 0,0 7 0,2 5 0,-7-12 0,-1 0 0,-3-9 0,0 2 0,-2-2 0,0 3 0,0 6 0,0-5 0,2 8 0,-1 5 0,0-1 0,-1 3 0,1-1 0,1 2 0,-1-1 0,-1-1 0,0-1 0,0-1 0,0 8 0,0-2 0,-1-9 0,2-1 0,1 11 0,5 4 0,-2-15 0,1 0 0,-1 4 0,0 0 0,0-5 0,0-1 0,-1 5 0,-2-1 0,2 5 0,0 0 0,-1-6 0,0-11 0,8 18 0,-4-3 0,8 5 0,1-2 0,-4-13 0,1-4 0,-8-9 0,-2-2 0,1-1 0,-2 0 0,0 0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09:03:24.949"/>
    </inkml:context>
    <inkml:brush xml:id="br0">
      <inkml:brushProperty name="width" value="0.05292" units="cm"/>
      <inkml:brushProperty name="height" value="0.05292" units="cm"/>
      <inkml:brushProperty name="color" value="#002060"/>
    </inkml:brush>
  </inkml:definitions>
  <inkml:trace contextRef="#ctx0" brushRef="#br0">3476 3989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74136F6-DD71-7F46-84B0-22AA1F473099}" type="datetimeFigureOut">
              <a:rPr lang="en-PT" smtClean="0"/>
              <a:t>9/30/24</a:t>
            </a:fld>
            <a:endParaRPr lang="en-PT"/>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AA20F02-A069-034E-8817-9680C6EA0D20}" type="slidenum">
              <a:rPr lang="en-PT" smtClean="0"/>
              <a:t>‹#›</a:t>
            </a:fld>
            <a:endParaRPr lang="en-PT"/>
          </a:p>
        </p:txBody>
      </p:sp>
    </p:spTree>
    <p:extLst>
      <p:ext uri="{BB962C8B-B14F-4D97-AF65-F5344CB8AC3E}">
        <p14:creationId xmlns:p14="http://schemas.microsoft.com/office/powerpoint/2010/main" val="1148977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1569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2248" y="768522"/>
            <a:ext cx="27686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4745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54863" y="0"/>
            <a:ext cx="9089117" cy="5095932"/>
          </a:xfrm>
          <a:prstGeom prst="rect">
            <a:avLst/>
          </a:prstGeom>
        </p:spPr>
      </p:pic>
      <p:sp>
        <p:nvSpPr>
          <p:cNvPr id="2" name="Holder 2"/>
          <p:cNvSpPr>
            <a:spLocks noGrp="1"/>
          </p:cNvSpPr>
          <p:nvPr>
            <p:ph type="title"/>
          </p:nvPr>
        </p:nvSpPr>
        <p:spPr>
          <a:xfrm>
            <a:off x="652248" y="768522"/>
            <a:ext cx="46863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a:xfrm>
            <a:off x="693373" y="1381188"/>
            <a:ext cx="5596890" cy="1546860"/>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jp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3.jpg"/><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jpg"/></Relationships>
</file>

<file path=ppt/slides/_rels/slide2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customXml" Target="../ink/ink4.xml"/><Relationship Id="rId5" Type="http://schemas.openxmlformats.org/officeDocument/2006/relationships/image" Target="../media/image10.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customXml" Target="../ink/ink6.xml"/><Relationship Id="rId5" Type="http://schemas.openxmlformats.org/officeDocument/2006/relationships/image" Target="../media/image9.png"/><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3981" cy="5143489"/>
            </a:xfrm>
            <a:prstGeom prst="rect">
              <a:avLst/>
            </a:prstGeom>
          </p:spPr>
        </p:pic>
        <p:pic>
          <p:nvPicPr>
            <p:cNvPr id="4" name="object 4"/>
            <p:cNvPicPr/>
            <p:nvPr/>
          </p:nvPicPr>
          <p:blipFill>
            <a:blip r:embed="rId3" cstate="print"/>
            <a:stretch>
              <a:fillRect/>
            </a:stretch>
          </p:blipFill>
          <p:spPr>
            <a:xfrm>
              <a:off x="8063583" y="314399"/>
              <a:ext cx="677998" cy="677998"/>
            </a:xfrm>
            <a:prstGeom prst="rect">
              <a:avLst/>
            </a:prstGeom>
          </p:spPr>
        </p:pic>
        <p:sp>
          <p:nvSpPr>
            <p:cNvPr id="5" name="object 5"/>
            <p:cNvSpPr/>
            <p:nvPr/>
          </p:nvSpPr>
          <p:spPr>
            <a:xfrm>
              <a:off x="743198" y="3432917"/>
              <a:ext cx="2218055" cy="551815"/>
            </a:xfrm>
            <a:custGeom>
              <a:avLst/>
              <a:gdLst/>
              <a:ahLst/>
              <a:cxnLst/>
              <a:rect l="l" t="t" r="r" b="b"/>
              <a:pathLst>
                <a:path w="2218055" h="551814">
                  <a:moveTo>
                    <a:pt x="2125995" y="551398"/>
                  </a:moveTo>
                  <a:lnTo>
                    <a:pt x="91902" y="551398"/>
                  </a:lnTo>
                  <a:lnTo>
                    <a:pt x="56129" y="544176"/>
                  </a:lnTo>
                  <a:lnTo>
                    <a:pt x="26917" y="524480"/>
                  </a:lnTo>
                  <a:lnTo>
                    <a:pt x="7221" y="495268"/>
                  </a:lnTo>
                  <a:lnTo>
                    <a:pt x="0" y="459499"/>
                  </a:lnTo>
                  <a:lnTo>
                    <a:pt x="0" y="91899"/>
                  </a:lnTo>
                  <a:lnTo>
                    <a:pt x="7221" y="56130"/>
                  </a:lnTo>
                  <a:lnTo>
                    <a:pt x="26917" y="26918"/>
                  </a:lnTo>
                  <a:lnTo>
                    <a:pt x="56129" y="7222"/>
                  </a:lnTo>
                  <a:lnTo>
                    <a:pt x="91902" y="0"/>
                  </a:lnTo>
                  <a:lnTo>
                    <a:pt x="2125995" y="0"/>
                  </a:lnTo>
                  <a:lnTo>
                    <a:pt x="2176979" y="15440"/>
                  </a:lnTo>
                  <a:lnTo>
                    <a:pt x="2210901" y="56731"/>
                  </a:lnTo>
                  <a:lnTo>
                    <a:pt x="2217895" y="91899"/>
                  </a:lnTo>
                  <a:lnTo>
                    <a:pt x="2217895" y="459499"/>
                  </a:lnTo>
                  <a:lnTo>
                    <a:pt x="2210672" y="495268"/>
                  </a:lnTo>
                  <a:lnTo>
                    <a:pt x="2190976" y="524480"/>
                  </a:lnTo>
                  <a:lnTo>
                    <a:pt x="2161765" y="544176"/>
                  </a:lnTo>
                  <a:lnTo>
                    <a:pt x="2125995" y="551398"/>
                  </a:lnTo>
                  <a:close/>
                </a:path>
              </a:pathLst>
            </a:custGeom>
            <a:solidFill>
              <a:srgbClr val="564BFF"/>
            </a:solidFill>
          </p:spPr>
          <p:txBody>
            <a:bodyPr wrap="square" lIns="0" tIns="0" rIns="0" bIns="0" rtlCol="0"/>
            <a:lstStyle/>
            <a:p>
              <a:endParaRPr/>
            </a:p>
          </p:txBody>
        </p:sp>
      </p:grpSp>
      <p:sp>
        <p:nvSpPr>
          <p:cNvPr id="6" name="object 6"/>
          <p:cNvSpPr txBox="1"/>
          <p:nvPr/>
        </p:nvSpPr>
        <p:spPr>
          <a:xfrm>
            <a:off x="629323" y="1856774"/>
            <a:ext cx="4930140" cy="635000"/>
          </a:xfrm>
          <a:prstGeom prst="rect">
            <a:avLst/>
          </a:prstGeom>
        </p:spPr>
        <p:txBody>
          <a:bodyPr vert="horz" wrap="square" lIns="0" tIns="12700" rIns="0" bIns="0" rtlCol="0">
            <a:spAutoFit/>
          </a:bodyPr>
          <a:lstStyle/>
          <a:p>
            <a:pPr marL="12700">
              <a:lnSpc>
                <a:spcPct val="100000"/>
              </a:lnSpc>
              <a:spcBef>
                <a:spcPts val="100"/>
              </a:spcBef>
            </a:pPr>
            <a:r>
              <a:rPr sz="4000" spc="-204" dirty="0">
                <a:solidFill>
                  <a:srgbClr val="FFFFFF"/>
                </a:solidFill>
                <a:latin typeface="Arial Black"/>
                <a:cs typeface="Arial Black"/>
              </a:rPr>
              <a:t>Hypothesis</a:t>
            </a:r>
            <a:r>
              <a:rPr sz="4000" spc="-290" dirty="0">
                <a:solidFill>
                  <a:srgbClr val="FFFFFF"/>
                </a:solidFill>
                <a:latin typeface="Arial Black"/>
                <a:cs typeface="Arial Black"/>
              </a:rPr>
              <a:t> </a:t>
            </a:r>
            <a:r>
              <a:rPr sz="4000" spc="-185" dirty="0">
                <a:solidFill>
                  <a:srgbClr val="FFFFFF"/>
                </a:solidFill>
                <a:latin typeface="Arial Black"/>
                <a:cs typeface="Arial Black"/>
              </a:rPr>
              <a:t>Testifig</a:t>
            </a:r>
            <a:endParaRPr sz="4000">
              <a:latin typeface="Arial Black"/>
              <a:cs typeface="Arial Black"/>
            </a:endParaRPr>
          </a:p>
        </p:txBody>
      </p:sp>
      <p:sp>
        <p:nvSpPr>
          <p:cNvPr id="7" name="object 7"/>
          <p:cNvSpPr txBox="1"/>
          <p:nvPr/>
        </p:nvSpPr>
        <p:spPr>
          <a:xfrm>
            <a:off x="629323" y="458544"/>
            <a:ext cx="124523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Arial Black"/>
                <a:cs typeface="Arial Black"/>
              </a:rPr>
              <a:t>DATA</a:t>
            </a:r>
            <a:r>
              <a:rPr sz="1000" spc="455" dirty="0">
                <a:solidFill>
                  <a:srgbClr val="FFFFFF"/>
                </a:solidFill>
                <a:latin typeface="Arial Black"/>
                <a:cs typeface="Arial Black"/>
              </a:rPr>
              <a:t> </a:t>
            </a:r>
            <a:r>
              <a:rPr sz="1000" dirty="0">
                <a:solidFill>
                  <a:srgbClr val="FFFFFF"/>
                </a:solidFill>
                <a:latin typeface="Arial Black"/>
                <a:cs typeface="Arial Black"/>
              </a:rPr>
              <a:t>|</a:t>
            </a:r>
            <a:r>
              <a:rPr sz="1000" spc="275" dirty="0">
                <a:solidFill>
                  <a:srgbClr val="FFFFFF"/>
                </a:solidFill>
                <a:latin typeface="Arial Black"/>
                <a:cs typeface="Arial Black"/>
              </a:rPr>
              <a:t> </a:t>
            </a:r>
            <a:r>
              <a:rPr sz="1000" spc="-125" dirty="0">
                <a:solidFill>
                  <a:srgbClr val="FFFFFF"/>
                </a:solidFill>
                <a:latin typeface="Arial Black"/>
                <a:cs typeface="Arial Black"/>
              </a:rPr>
              <a:t>MODULE</a:t>
            </a:r>
            <a:r>
              <a:rPr sz="1000" spc="-100" dirty="0">
                <a:solidFill>
                  <a:srgbClr val="FFFFFF"/>
                </a:solidFill>
                <a:latin typeface="Arial Black"/>
                <a:cs typeface="Arial Black"/>
              </a:rPr>
              <a:t> </a:t>
            </a:r>
            <a:r>
              <a:rPr sz="1000" spc="-50" dirty="0">
                <a:solidFill>
                  <a:srgbClr val="FFFFFF"/>
                </a:solidFill>
                <a:latin typeface="Arial Black"/>
                <a:cs typeface="Arial Black"/>
              </a:rPr>
              <a:t>2</a:t>
            </a:r>
            <a:endParaRPr sz="1000">
              <a:latin typeface="Arial Black"/>
              <a:cs typeface="Arial Black"/>
            </a:endParaRPr>
          </a:p>
        </p:txBody>
      </p:sp>
      <p:sp>
        <p:nvSpPr>
          <p:cNvPr id="8" name="object 8"/>
          <p:cNvSpPr txBox="1"/>
          <p:nvPr/>
        </p:nvSpPr>
        <p:spPr>
          <a:xfrm>
            <a:off x="1418137" y="3543994"/>
            <a:ext cx="86804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Week</a:t>
            </a:r>
            <a:r>
              <a:rPr sz="1800" spc="-165" dirty="0">
                <a:solidFill>
                  <a:srgbClr val="FFFFFF"/>
                </a:solidFill>
                <a:latin typeface="Verdana"/>
                <a:cs typeface="Verdana"/>
              </a:rPr>
              <a:t> </a:t>
            </a:r>
            <a:r>
              <a:rPr sz="1800" spc="-50" dirty="0">
                <a:solidFill>
                  <a:srgbClr val="FFFFFF"/>
                </a:solidFill>
                <a:latin typeface="Verdana"/>
                <a:cs typeface="Verdana"/>
              </a:rPr>
              <a:t>5</a:t>
            </a:r>
            <a:endParaRPr sz="18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1011872" y="1510077"/>
            <a:ext cx="7120255" cy="3134360"/>
          </a:xfrm>
          <a:prstGeom prst="rect">
            <a:avLst/>
          </a:prstGeom>
        </p:spPr>
        <p:txBody>
          <a:bodyPr vert="horz" wrap="square" lIns="0" tIns="12700" rIns="0" bIns="0" rtlCol="0">
            <a:spAutoFit/>
          </a:bodyPr>
          <a:lstStyle/>
          <a:p>
            <a:pPr marL="12700" marR="5715" algn="just">
              <a:lnSpc>
                <a:spcPct val="100000"/>
              </a:lnSpc>
              <a:spcBef>
                <a:spcPts val="100"/>
              </a:spcBef>
            </a:pPr>
            <a:r>
              <a:rPr sz="1200" dirty="0">
                <a:latin typeface="Arial"/>
                <a:cs typeface="Arial"/>
              </a:rPr>
              <a:t>The</a:t>
            </a:r>
            <a:r>
              <a:rPr sz="1200" spc="310" dirty="0">
                <a:latin typeface="Arial"/>
                <a:cs typeface="Arial"/>
              </a:rPr>
              <a:t> </a:t>
            </a:r>
            <a:r>
              <a:rPr sz="1200" spc="80" dirty="0">
                <a:latin typeface="Arial"/>
                <a:cs typeface="Arial"/>
              </a:rPr>
              <a:t>Central</a:t>
            </a:r>
            <a:r>
              <a:rPr sz="1200" spc="315" dirty="0">
                <a:latin typeface="Arial"/>
                <a:cs typeface="Arial"/>
              </a:rPr>
              <a:t> </a:t>
            </a:r>
            <a:r>
              <a:rPr sz="1200" spc="50" dirty="0">
                <a:latin typeface="Arial"/>
                <a:cs typeface="Arial"/>
              </a:rPr>
              <a:t>Limit</a:t>
            </a:r>
            <a:r>
              <a:rPr sz="1200" spc="315" dirty="0">
                <a:latin typeface="Arial"/>
                <a:cs typeface="Arial"/>
              </a:rPr>
              <a:t> </a:t>
            </a:r>
            <a:r>
              <a:rPr sz="1200" spc="75" dirty="0">
                <a:latin typeface="Arial"/>
                <a:cs typeface="Arial"/>
              </a:rPr>
              <a:t>Theorem</a:t>
            </a:r>
            <a:r>
              <a:rPr sz="1200" spc="315" dirty="0">
                <a:latin typeface="Arial"/>
                <a:cs typeface="Arial"/>
              </a:rPr>
              <a:t> </a:t>
            </a:r>
            <a:r>
              <a:rPr sz="1200" dirty="0">
                <a:latin typeface="Arial"/>
                <a:cs typeface="Arial"/>
              </a:rPr>
              <a:t>(CLT)</a:t>
            </a:r>
            <a:r>
              <a:rPr sz="1200" spc="315" dirty="0">
                <a:latin typeface="Arial"/>
                <a:cs typeface="Arial"/>
              </a:rPr>
              <a:t> </a:t>
            </a:r>
            <a:r>
              <a:rPr sz="1200" spc="80" dirty="0">
                <a:latin typeface="Arial"/>
                <a:cs typeface="Arial"/>
              </a:rPr>
              <a:t>states</a:t>
            </a:r>
            <a:r>
              <a:rPr sz="1200" spc="315" dirty="0">
                <a:latin typeface="Arial"/>
                <a:cs typeface="Arial"/>
              </a:rPr>
              <a:t> </a:t>
            </a:r>
            <a:r>
              <a:rPr sz="1200" spc="70" dirty="0">
                <a:latin typeface="Arial"/>
                <a:cs typeface="Arial"/>
              </a:rPr>
              <a:t>that,</a:t>
            </a:r>
            <a:r>
              <a:rPr sz="1200" spc="310" dirty="0">
                <a:latin typeface="Arial"/>
                <a:cs typeface="Arial"/>
              </a:rPr>
              <a:t> </a:t>
            </a:r>
            <a:r>
              <a:rPr sz="1200" spc="70" dirty="0">
                <a:latin typeface="Arial"/>
                <a:cs typeface="Arial"/>
              </a:rPr>
              <a:t>irrespective</a:t>
            </a:r>
            <a:r>
              <a:rPr sz="1200" spc="315" dirty="0">
                <a:latin typeface="Arial"/>
                <a:cs typeface="Arial"/>
              </a:rPr>
              <a:t> </a:t>
            </a:r>
            <a:r>
              <a:rPr sz="1200" spc="80" dirty="0">
                <a:latin typeface="Arial"/>
                <a:cs typeface="Arial"/>
              </a:rPr>
              <a:t>of</a:t>
            </a:r>
            <a:r>
              <a:rPr sz="1200" spc="315" dirty="0">
                <a:latin typeface="Arial"/>
                <a:cs typeface="Arial"/>
              </a:rPr>
              <a:t> </a:t>
            </a:r>
            <a:r>
              <a:rPr sz="1200" spc="90" dirty="0">
                <a:latin typeface="Arial"/>
                <a:cs typeface="Arial"/>
              </a:rPr>
              <a:t>the</a:t>
            </a:r>
            <a:r>
              <a:rPr sz="1200" spc="315" dirty="0">
                <a:latin typeface="Arial"/>
                <a:cs typeface="Arial"/>
              </a:rPr>
              <a:t> </a:t>
            </a:r>
            <a:r>
              <a:rPr sz="1200" spc="95" dirty="0">
                <a:latin typeface="Arial"/>
                <a:cs typeface="Arial"/>
              </a:rPr>
              <a:t>shape</a:t>
            </a:r>
            <a:r>
              <a:rPr sz="1200" spc="315" dirty="0">
                <a:latin typeface="Arial"/>
                <a:cs typeface="Arial"/>
              </a:rPr>
              <a:t> </a:t>
            </a:r>
            <a:r>
              <a:rPr sz="1200" spc="80" dirty="0">
                <a:latin typeface="Arial"/>
                <a:cs typeface="Arial"/>
              </a:rPr>
              <a:t>of</a:t>
            </a:r>
            <a:r>
              <a:rPr sz="1200" spc="315" dirty="0">
                <a:latin typeface="Arial"/>
                <a:cs typeface="Arial"/>
              </a:rPr>
              <a:t> </a:t>
            </a:r>
            <a:r>
              <a:rPr sz="1200" spc="90" dirty="0">
                <a:latin typeface="Arial"/>
                <a:cs typeface="Arial"/>
              </a:rPr>
              <a:t>the</a:t>
            </a:r>
            <a:r>
              <a:rPr sz="1200" spc="315" dirty="0">
                <a:latin typeface="Arial"/>
                <a:cs typeface="Arial"/>
              </a:rPr>
              <a:t> </a:t>
            </a:r>
            <a:r>
              <a:rPr sz="1200" spc="65" dirty="0">
                <a:latin typeface="Arial"/>
                <a:cs typeface="Arial"/>
              </a:rPr>
              <a:t>underlying </a:t>
            </a:r>
            <a:r>
              <a:rPr sz="1200" spc="75" dirty="0">
                <a:latin typeface="Arial"/>
                <a:cs typeface="Arial"/>
              </a:rPr>
              <a:t>population,</a:t>
            </a:r>
            <a:r>
              <a:rPr sz="1200" spc="105" dirty="0">
                <a:latin typeface="Arial"/>
                <a:cs typeface="Arial"/>
              </a:rPr>
              <a:t> </a:t>
            </a:r>
            <a:r>
              <a:rPr sz="1200" spc="90" dirty="0">
                <a:latin typeface="Arial"/>
                <a:cs typeface="Arial"/>
              </a:rPr>
              <a:t>the</a:t>
            </a:r>
            <a:r>
              <a:rPr sz="1200" spc="105" dirty="0">
                <a:latin typeface="Arial"/>
                <a:cs typeface="Arial"/>
              </a:rPr>
              <a:t> sampling</a:t>
            </a:r>
            <a:r>
              <a:rPr sz="1200" spc="110" dirty="0">
                <a:latin typeface="Arial"/>
                <a:cs typeface="Arial"/>
              </a:rPr>
              <a:t> </a:t>
            </a:r>
            <a:r>
              <a:rPr sz="1200" spc="80" dirty="0">
                <a:latin typeface="Arial"/>
                <a:cs typeface="Arial"/>
              </a:rPr>
              <a:t>distribution</a:t>
            </a:r>
            <a:r>
              <a:rPr sz="1200" spc="105" dirty="0">
                <a:latin typeface="Arial"/>
                <a:cs typeface="Arial"/>
              </a:rPr>
              <a:t> </a:t>
            </a:r>
            <a:r>
              <a:rPr sz="1200" spc="80" dirty="0">
                <a:latin typeface="Arial"/>
                <a:cs typeface="Arial"/>
              </a:rPr>
              <a:t>of</a:t>
            </a:r>
            <a:r>
              <a:rPr sz="1200" spc="110" dirty="0">
                <a:latin typeface="Arial"/>
                <a:cs typeface="Arial"/>
              </a:rPr>
              <a:t> </a:t>
            </a:r>
            <a:r>
              <a:rPr sz="1200" spc="90" dirty="0">
                <a:latin typeface="Arial"/>
                <a:cs typeface="Arial"/>
              </a:rPr>
              <a:t>the</a:t>
            </a:r>
            <a:r>
              <a:rPr sz="1200" spc="105" dirty="0">
                <a:latin typeface="Arial"/>
                <a:cs typeface="Arial"/>
              </a:rPr>
              <a:t> </a:t>
            </a:r>
            <a:r>
              <a:rPr sz="1200" spc="140" dirty="0">
                <a:latin typeface="Arial"/>
                <a:cs typeface="Arial"/>
              </a:rPr>
              <a:t>mean</a:t>
            </a:r>
            <a:r>
              <a:rPr sz="1200" spc="110" dirty="0">
                <a:latin typeface="Arial"/>
                <a:cs typeface="Arial"/>
              </a:rPr>
              <a:t> </a:t>
            </a:r>
            <a:r>
              <a:rPr sz="1200" spc="50" dirty="0">
                <a:latin typeface="Arial"/>
                <a:cs typeface="Arial"/>
              </a:rPr>
              <a:t>will</a:t>
            </a:r>
            <a:r>
              <a:rPr sz="1200" spc="105" dirty="0">
                <a:latin typeface="Arial"/>
                <a:cs typeface="Arial"/>
              </a:rPr>
              <a:t> </a:t>
            </a:r>
            <a:r>
              <a:rPr sz="1200" spc="100" dirty="0">
                <a:latin typeface="Arial"/>
                <a:cs typeface="Arial"/>
              </a:rPr>
              <a:t>approximate</a:t>
            </a:r>
            <a:r>
              <a:rPr sz="1200" spc="105" dirty="0">
                <a:latin typeface="Arial"/>
                <a:cs typeface="Arial"/>
              </a:rPr>
              <a:t> </a:t>
            </a:r>
            <a:r>
              <a:rPr sz="1200" spc="145" dirty="0">
                <a:latin typeface="Arial"/>
                <a:cs typeface="Arial"/>
              </a:rPr>
              <a:t>a</a:t>
            </a:r>
            <a:r>
              <a:rPr sz="1200" spc="110" dirty="0">
                <a:latin typeface="Arial"/>
                <a:cs typeface="Arial"/>
              </a:rPr>
              <a:t> </a:t>
            </a:r>
            <a:r>
              <a:rPr sz="1200" spc="105" dirty="0">
                <a:latin typeface="Arial"/>
                <a:cs typeface="Arial"/>
              </a:rPr>
              <a:t>normal </a:t>
            </a:r>
            <a:r>
              <a:rPr sz="1200" spc="80" dirty="0">
                <a:latin typeface="Arial"/>
                <a:cs typeface="Arial"/>
              </a:rPr>
              <a:t>distribution</a:t>
            </a:r>
            <a:r>
              <a:rPr sz="1200" spc="110" dirty="0">
                <a:latin typeface="Arial"/>
                <a:cs typeface="Arial"/>
              </a:rPr>
              <a:t> </a:t>
            </a:r>
            <a:r>
              <a:rPr sz="1200" spc="-25" dirty="0">
                <a:latin typeface="Arial"/>
                <a:cs typeface="Arial"/>
              </a:rPr>
              <a:t>as </a:t>
            </a:r>
            <a:r>
              <a:rPr sz="1200" spc="90" dirty="0">
                <a:latin typeface="Arial"/>
                <a:cs typeface="Arial"/>
              </a:rPr>
              <a:t>the</a:t>
            </a:r>
            <a:r>
              <a:rPr sz="1200" spc="385" dirty="0">
                <a:latin typeface="Arial"/>
                <a:cs typeface="Arial"/>
              </a:rPr>
              <a:t> </a:t>
            </a:r>
            <a:r>
              <a:rPr sz="1200" spc="105" dirty="0">
                <a:latin typeface="Arial"/>
                <a:cs typeface="Arial"/>
              </a:rPr>
              <a:t>sample</a:t>
            </a:r>
            <a:r>
              <a:rPr sz="1200" spc="385" dirty="0">
                <a:latin typeface="Arial"/>
                <a:cs typeface="Arial"/>
              </a:rPr>
              <a:t> </a:t>
            </a:r>
            <a:r>
              <a:rPr sz="1200" dirty="0">
                <a:latin typeface="Arial"/>
                <a:cs typeface="Arial"/>
              </a:rPr>
              <a:t>size</a:t>
            </a:r>
            <a:r>
              <a:rPr sz="1200" spc="390" dirty="0">
                <a:latin typeface="Arial"/>
                <a:cs typeface="Arial"/>
              </a:rPr>
              <a:t> </a:t>
            </a:r>
            <a:r>
              <a:rPr sz="1200" spc="85" dirty="0">
                <a:latin typeface="Arial"/>
                <a:cs typeface="Arial"/>
              </a:rPr>
              <a:t>grows</a:t>
            </a:r>
            <a:r>
              <a:rPr sz="1200" spc="385" dirty="0">
                <a:latin typeface="Arial"/>
                <a:cs typeface="Arial"/>
              </a:rPr>
              <a:t> </a:t>
            </a:r>
            <a:r>
              <a:rPr sz="1200" spc="80" dirty="0">
                <a:latin typeface="Arial"/>
                <a:cs typeface="Arial"/>
              </a:rPr>
              <a:t>larger</a:t>
            </a:r>
            <a:r>
              <a:rPr sz="1200" spc="390" dirty="0">
                <a:latin typeface="Arial"/>
                <a:cs typeface="Arial"/>
              </a:rPr>
              <a:t> </a:t>
            </a:r>
            <a:r>
              <a:rPr sz="1200" spc="120" dirty="0">
                <a:latin typeface="Arial"/>
                <a:cs typeface="Arial"/>
              </a:rPr>
              <a:t>(n</a:t>
            </a:r>
            <a:r>
              <a:rPr sz="1200" spc="385" dirty="0">
                <a:latin typeface="Arial"/>
                <a:cs typeface="Arial"/>
              </a:rPr>
              <a:t> </a:t>
            </a:r>
            <a:r>
              <a:rPr sz="1200" dirty="0">
                <a:latin typeface="Arial"/>
                <a:cs typeface="Arial"/>
              </a:rPr>
              <a:t>&gt;</a:t>
            </a:r>
            <a:r>
              <a:rPr sz="1200" spc="390" dirty="0">
                <a:latin typeface="Arial"/>
                <a:cs typeface="Arial"/>
              </a:rPr>
              <a:t> </a:t>
            </a:r>
            <a:r>
              <a:rPr sz="1200" dirty="0">
                <a:latin typeface="Arial"/>
                <a:cs typeface="Arial"/>
              </a:rPr>
              <a:t>30),</a:t>
            </a:r>
            <a:r>
              <a:rPr sz="1200" spc="385" dirty="0">
                <a:latin typeface="Arial"/>
                <a:cs typeface="Arial"/>
              </a:rPr>
              <a:t> </a:t>
            </a:r>
            <a:r>
              <a:rPr sz="1200" spc="100" dirty="0">
                <a:latin typeface="Arial"/>
                <a:cs typeface="Arial"/>
              </a:rPr>
              <a:t>assuming</a:t>
            </a:r>
            <a:r>
              <a:rPr sz="1200" spc="390" dirty="0">
                <a:latin typeface="Arial"/>
                <a:cs typeface="Arial"/>
              </a:rPr>
              <a:t> </a:t>
            </a:r>
            <a:r>
              <a:rPr sz="1200" spc="70" dirty="0">
                <a:latin typeface="Arial"/>
                <a:cs typeface="Arial"/>
              </a:rPr>
              <a:t>all</a:t>
            </a:r>
            <a:r>
              <a:rPr sz="1200" spc="385" dirty="0">
                <a:latin typeface="Arial"/>
                <a:cs typeface="Arial"/>
              </a:rPr>
              <a:t> </a:t>
            </a:r>
            <a:r>
              <a:rPr sz="1200" spc="95" dirty="0">
                <a:latin typeface="Arial"/>
                <a:cs typeface="Arial"/>
              </a:rPr>
              <a:t>samples</a:t>
            </a:r>
            <a:r>
              <a:rPr sz="1200" spc="390" dirty="0">
                <a:latin typeface="Arial"/>
                <a:cs typeface="Arial"/>
              </a:rPr>
              <a:t> </a:t>
            </a:r>
            <a:r>
              <a:rPr sz="1200" spc="90" dirty="0">
                <a:latin typeface="Arial"/>
                <a:cs typeface="Arial"/>
              </a:rPr>
              <a:t>are</a:t>
            </a:r>
            <a:r>
              <a:rPr sz="1200" spc="385" dirty="0">
                <a:latin typeface="Arial"/>
                <a:cs typeface="Arial"/>
              </a:rPr>
              <a:t> </a:t>
            </a:r>
            <a:r>
              <a:rPr sz="1200" spc="85" dirty="0">
                <a:latin typeface="Arial"/>
                <a:cs typeface="Arial"/>
              </a:rPr>
              <a:t>identical</a:t>
            </a:r>
            <a:r>
              <a:rPr sz="1200" spc="390" dirty="0">
                <a:latin typeface="Arial"/>
                <a:cs typeface="Arial"/>
              </a:rPr>
              <a:t> </a:t>
            </a:r>
            <a:r>
              <a:rPr sz="1200" spc="60" dirty="0">
                <a:latin typeface="Arial"/>
                <a:cs typeface="Arial"/>
              </a:rPr>
              <a:t>in</a:t>
            </a:r>
            <a:r>
              <a:rPr sz="1200" spc="385" dirty="0">
                <a:latin typeface="Arial"/>
                <a:cs typeface="Arial"/>
              </a:rPr>
              <a:t> </a:t>
            </a:r>
            <a:r>
              <a:rPr sz="1200" dirty="0">
                <a:latin typeface="Arial"/>
                <a:cs typeface="Arial"/>
              </a:rPr>
              <a:t>size</a:t>
            </a:r>
            <a:r>
              <a:rPr sz="1200" spc="390" dirty="0">
                <a:latin typeface="Arial"/>
                <a:cs typeface="Arial"/>
              </a:rPr>
              <a:t> </a:t>
            </a:r>
            <a:r>
              <a:rPr sz="1200" spc="65" dirty="0">
                <a:latin typeface="Arial"/>
                <a:cs typeface="Arial"/>
              </a:rPr>
              <a:t>and </a:t>
            </a:r>
            <a:r>
              <a:rPr sz="1200" spc="110" dirty="0">
                <a:latin typeface="Arial"/>
                <a:cs typeface="Arial"/>
              </a:rPr>
              <a:t>randomly</a:t>
            </a:r>
            <a:r>
              <a:rPr sz="1200" spc="-15" dirty="0">
                <a:latin typeface="Arial"/>
                <a:cs typeface="Arial"/>
              </a:rPr>
              <a:t> </a:t>
            </a:r>
            <a:r>
              <a:rPr sz="1200" spc="80" dirty="0">
                <a:latin typeface="Arial"/>
                <a:cs typeface="Arial"/>
              </a:rPr>
              <a:t>sampled.</a:t>
            </a:r>
            <a:endParaRPr sz="1200">
              <a:latin typeface="Arial"/>
              <a:cs typeface="Arial"/>
            </a:endParaRPr>
          </a:p>
          <a:p>
            <a:pPr>
              <a:lnSpc>
                <a:spcPct val="100000"/>
              </a:lnSpc>
              <a:spcBef>
                <a:spcPts val="60"/>
              </a:spcBef>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50" dirty="0">
                <a:latin typeface="Arial"/>
                <a:cs typeface="Arial"/>
              </a:rPr>
              <a:t>Large</a:t>
            </a:r>
            <a:r>
              <a:rPr sz="1200" spc="20" dirty="0">
                <a:latin typeface="Arial"/>
                <a:cs typeface="Arial"/>
              </a:rPr>
              <a:t> </a:t>
            </a:r>
            <a:r>
              <a:rPr sz="1200" spc="85" dirty="0">
                <a:latin typeface="Arial"/>
                <a:cs typeface="Arial"/>
              </a:rPr>
              <a:t>Sample</a:t>
            </a:r>
            <a:r>
              <a:rPr sz="1200" spc="25" dirty="0">
                <a:latin typeface="Arial"/>
                <a:cs typeface="Arial"/>
              </a:rPr>
              <a:t> </a:t>
            </a:r>
            <a:r>
              <a:rPr sz="1200" dirty="0">
                <a:latin typeface="Arial"/>
                <a:cs typeface="Arial"/>
              </a:rPr>
              <a:t>Size</a:t>
            </a:r>
            <a:r>
              <a:rPr sz="1200" spc="25" dirty="0">
                <a:latin typeface="Arial"/>
                <a:cs typeface="Arial"/>
              </a:rPr>
              <a:t> </a:t>
            </a:r>
            <a:r>
              <a:rPr sz="1200" spc="80" dirty="0">
                <a:latin typeface="Arial"/>
                <a:cs typeface="Arial"/>
              </a:rPr>
              <a:t>&amp;</a:t>
            </a:r>
            <a:r>
              <a:rPr sz="1200" spc="25" dirty="0">
                <a:latin typeface="Arial"/>
                <a:cs typeface="Arial"/>
              </a:rPr>
              <a:t> </a:t>
            </a:r>
            <a:r>
              <a:rPr sz="1200" spc="75" dirty="0">
                <a:latin typeface="Arial"/>
                <a:cs typeface="Arial"/>
              </a:rPr>
              <a:t>Individual</a:t>
            </a:r>
            <a:r>
              <a:rPr sz="1200" spc="25" dirty="0">
                <a:latin typeface="Arial"/>
                <a:cs typeface="Arial"/>
              </a:rPr>
              <a:t> </a:t>
            </a:r>
            <a:r>
              <a:rPr sz="1200" spc="90" dirty="0">
                <a:latin typeface="Arial"/>
                <a:cs typeface="Arial"/>
              </a:rPr>
              <a:t>Data</a:t>
            </a:r>
            <a:r>
              <a:rPr sz="1200" spc="25" dirty="0">
                <a:latin typeface="Arial"/>
                <a:cs typeface="Arial"/>
              </a:rPr>
              <a:t> </a:t>
            </a:r>
            <a:r>
              <a:rPr sz="1200" dirty="0">
                <a:latin typeface="Arial"/>
                <a:cs typeface="Arial"/>
              </a:rPr>
              <a:t>Points:</a:t>
            </a:r>
            <a:r>
              <a:rPr sz="1200" spc="25" dirty="0">
                <a:latin typeface="Arial"/>
                <a:cs typeface="Arial"/>
              </a:rPr>
              <a:t> </a:t>
            </a:r>
            <a:r>
              <a:rPr sz="1200" dirty="0">
                <a:latin typeface="Arial"/>
                <a:cs typeface="Arial"/>
              </a:rPr>
              <a:t>Even</a:t>
            </a:r>
            <a:r>
              <a:rPr sz="1200" spc="25" dirty="0">
                <a:latin typeface="Arial"/>
                <a:cs typeface="Arial"/>
              </a:rPr>
              <a:t> </a:t>
            </a:r>
            <a:r>
              <a:rPr sz="1200" spc="85" dirty="0">
                <a:latin typeface="Arial"/>
                <a:cs typeface="Arial"/>
              </a:rPr>
              <a:t>with</a:t>
            </a:r>
            <a:r>
              <a:rPr sz="1200" spc="25" dirty="0">
                <a:latin typeface="Arial"/>
                <a:cs typeface="Arial"/>
              </a:rPr>
              <a:t> </a:t>
            </a:r>
            <a:r>
              <a:rPr sz="1200" spc="145" dirty="0">
                <a:latin typeface="Arial"/>
                <a:cs typeface="Arial"/>
              </a:rPr>
              <a:t>a</a:t>
            </a:r>
            <a:r>
              <a:rPr sz="1200" spc="25" dirty="0">
                <a:latin typeface="Arial"/>
                <a:cs typeface="Arial"/>
              </a:rPr>
              <a:t> </a:t>
            </a:r>
            <a:r>
              <a:rPr sz="1200" spc="90" dirty="0">
                <a:latin typeface="Arial"/>
                <a:cs typeface="Arial"/>
              </a:rPr>
              <a:t>large</a:t>
            </a:r>
            <a:r>
              <a:rPr sz="1200" spc="25" dirty="0">
                <a:latin typeface="Arial"/>
                <a:cs typeface="Arial"/>
              </a:rPr>
              <a:t> </a:t>
            </a:r>
            <a:r>
              <a:rPr sz="1200" spc="75" dirty="0">
                <a:latin typeface="Arial"/>
                <a:cs typeface="Arial"/>
              </a:rPr>
              <a:t>sample,</a:t>
            </a:r>
            <a:r>
              <a:rPr sz="1200" spc="25" dirty="0">
                <a:latin typeface="Arial"/>
                <a:cs typeface="Arial"/>
              </a:rPr>
              <a:t> </a:t>
            </a:r>
            <a:r>
              <a:rPr sz="1200" spc="90" dirty="0">
                <a:latin typeface="Arial"/>
                <a:cs typeface="Arial"/>
              </a:rPr>
              <a:t>the</a:t>
            </a:r>
            <a:r>
              <a:rPr sz="1200" spc="25" dirty="0">
                <a:latin typeface="Arial"/>
                <a:cs typeface="Arial"/>
              </a:rPr>
              <a:t> </a:t>
            </a:r>
            <a:r>
              <a:rPr sz="1200" spc="80" dirty="0">
                <a:latin typeface="Arial"/>
                <a:cs typeface="Arial"/>
              </a:rPr>
              <a:t>distribution</a:t>
            </a:r>
            <a:r>
              <a:rPr sz="1200" spc="20" dirty="0">
                <a:latin typeface="Arial"/>
                <a:cs typeface="Arial"/>
              </a:rPr>
              <a:t> </a:t>
            </a:r>
            <a:r>
              <a:rPr sz="1200" spc="-25" dirty="0">
                <a:latin typeface="Arial"/>
                <a:cs typeface="Arial"/>
              </a:rPr>
              <a:t>of </a:t>
            </a:r>
            <a:r>
              <a:rPr sz="1200" spc="80" dirty="0">
                <a:latin typeface="Arial"/>
                <a:cs typeface="Arial"/>
              </a:rPr>
              <a:t>individual</a:t>
            </a:r>
            <a:r>
              <a:rPr sz="1200" spc="40" dirty="0">
                <a:latin typeface="Arial"/>
                <a:cs typeface="Arial"/>
              </a:rPr>
              <a:t> </a:t>
            </a:r>
            <a:r>
              <a:rPr sz="1200" spc="130" dirty="0">
                <a:latin typeface="Arial"/>
                <a:cs typeface="Arial"/>
              </a:rPr>
              <a:t>data</a:t>
            </a:r>
            <a:r>
              <a:rPr sz="1200" spc="40" dirty="0">
                <a:latin typeface="Arial"/>
                <a:cs typeface="Arial"/>
              </a:rPr>
              <a:t> </a:t>
            </a:r>
            <a:r>
              <a:rPr sz="1200" spc="85" dirty="0">
                <a:latin typeface="Arial"/>
                <a:cs typeface="Arial"/>
              </a:rPr>
              <a:t>points</a:t>
            </a:r>
            <a:r>
              <a:rPr sz="1200" spc="45" dirty="0">
                <a:latin typeface="Arial"/>
                <a:cs typeface="Arial"/>
              </a:rPr>
              <a:t> </a:t>
            </a:r>
            <a:r>
              <a:rPr sz="1200" spc="100" dirty="0">
                <a:latin typeface="Arial"/>
                <a:cs typeface="Arial"/>
              </a:rPr>
              <a:t>could</a:t>
            </a:r>
            <a:r>
              <a:rPr sz="1200" spc="40" dirty="0">
                <a:latin typeface="Arial"/>
                <a:cs typeface="Arial"/>
              </a:rPr>
              <a:t> </a:t>
            </a:r>
            <a:r>
              <a:rPr sz="1200" dirty="0">
                <a:latin typeface="Arial"/>
                <a:cs typeface="Arial"/>
              </a:rPr>
              <a:t>still</a:t>
            </a:r>
            <a:r>
              <a:rPr sz="1200" spc="40" dirty="0">
                <a:latin typeface="Arial"/>
                <a:cs typeface="Arial"/>
              </a:rPr>
              <a:t> </a:t>
            </a:r>
            <a:r>
              <a:rPr sz="1200" spc="110" dirty="0">
                <a:latin typeface="Arial"/>
                <a:cs typeface="Arial"/>
              </a:rPr>
              <a:t>be</a:t>
            </a:r>
            <a:r>
              <a:rPr sz="1200" spc="45" dirty="0">
                <a:latin typeface="Arial"/>
                <a:cs typeface="Arial"/>
              </a:rPr>
              <a:t> </a:t>
            </a:r>
            <a:r>
              <a:rPr sz="1200" spc="105" dirty="0">
                <a:latin typeface="Arial"/>
                <a:cs typeface="Arial"/>
              </a:rPr>
              <a:t>non-</a:t>
            </a:r>
            <a:r>
              <a:rPr sz="1200" spc="100" dirty="0">
                <a:latin typeface="Arial"/>
                <a:cs typeface="Arial"/>
              </a:rPr>
              <a:t>normal.</a:t>
            </a:r>
            <a:r>
              <a:rPr sz="1200" spc="40" dirty="0">
                <a:latin typeface="Arial"/>
                <a:cs typeface="Arial"/>
              </a:rPr>
              <a:t> </a:t>
            </a:r>
            <a:r>
              <a:rPr sz="1200" dirty="0">
                <a:latin typeface="Arial"/>
                <a:cs typeface="Arial"/>
              </a:rPr>
              <a:t>For</a:t>
            </a:r>
            <a:r>
              <a:rPr sz="1200" spc="40" dirty="0">
                <a:latin typeface="Arial"/>
                <a:cs typeface="Arial"/>
              </a:rPr>
              <a:t> </a:t>
            </a:r>
            <a:r>
              <a:rPr sz="1200" spc="65" dirty="0">
                <a:latin typeface="Arial"/>
                <a:cs typeface="Arial"/>
              </a:rPr>
              <a:t>instance,</a:t>
            </a:r>
            <a:r>
              <a:rPr sz="1200" spc="45" dirty="0">
                <a:latin typeface="Arial"/>
                <a:cs typeface="Arial"/>
              </a:rPr>
              <a:t> </a:t>
            </a:r>
            <a:r>
              <a:rPr sz="1200" spc="145" dirty="0">
                <a:latin typeface="Arial"/>
                <a:cs typeface="Arial"/>
              </a:rPr>
              <a:t>a</a:t>
            </a:r>
            <a:r>
              <a:rPr sz="1200" spc="40" dirty="0">
                <a:latin typeface="Arial"/>
                <a:cs typeface="Arial"/>
              </a:rPr>
              <a:t> </a:t>
            </a:r>
            <a:r>
              <a:rPr sz="1200" spc="105" dirty="0">
                <a:latin typeface="Arial"/>
                <a:cs typeface="Arial"/>
              </a:rPr>
              <a:t>dataset</a:t>
            </a:r>
            <a:r>
              <a:rPr sz="1200" spc="45" dirty="0">
                <a:latin typeface="Arial"/>
                <a:cs typeface="Arial"/>
              </a:rPr>
              <a:t> </a:t>
            </a:r>
            <a:r>
              <a:rPr sz="1200" spc="85" dirty="0">
                <a:latin typeface="Arial"/>
                <a:cs typeface="Arial"/>
              </a:rPr>
              <a:t>with</a:t>
            </a:r>
            <a:r>
              <a:rPr sz="1200" spc="40" dirty="0">
                <a:latin typeface="Arial"/>
                <a:cs typeface="Arial"/>
              </a:rPr>
              <a:t> </a:t>
            </a:r>
            <a:r>
              <a:rPr sz="1200" spc="70" dirty="0">
                <a:latin typeface="Arial"/>
                <a:cs typeface="Arial"/>
              </a:rPr>
              <a:t>millions</a:t>
            </a:r>
            <a:r>
              <a:rPr sz="1200" spc="40" dirty="0">
                <a:latin typeface="Arial"/>
                <a:cs typeface="Arial"/>
              </a:rPr>
              <a:t> </a:t>
            </a:r>
            <a:r>
              <a:rPr sz="1200" spc="15" dirty="0">
                <a:latin typeface="Arial"/>
                <a:cs typeface="Arial"/>
              </a:rPr>
              <a:t>of </a:t>
            </a:r>
            <a:r>
              <a:rPr sz="1200" spc="130" dirty="0">
                <a:latin typeface="Arial"/>
                <a:cs typeface="Arial"/>
              </a:rPr>
              <a:t>data</a:t>
            </a:r>
            <a:r>
              <a:rPr sz="1200" dirty="0">
                <a:latin typeface="Arial"/>
                <a:cs typeface="Arial"/>
              </a:rPr>
              <a:t> </a:t>
            </a:r>
            <a:r>
              <a:rPr sz="1200" spc="85" dirty="0">
                <a:latin typeface="Arial"/>
                <a:cs typeface="Arial"/>
              </a:rPr>
              <a:t>points</a:t>
            </a:r>
            <a:r>
              <a:rPr sz="1200" dirty="0">
                <a:latin typeface="Arial"/>
                <a:cs typeface="Arial"/>
              </a:rPr>
              <a:t> </a:t>
            </a:r>
            <a:r>
              <a:rPr sz="1200" spc="100" dirty="0">
                <a:latin typeface="Arial"/>
                <a:cs typeface="Arial"/>
              </a:rPr>
              <a:t>could</a:t>
            </a:r>
            <a:r>
              <a:rPr sz="1200" dirty="0">
                <a:latin typeface="Arial"/>
                <a:cs typeface="Arial"/>
              </a:rPr>
              <a:t> </a:t>
            </a:r>
            <a:r>
              <a:rPr sz="1200" spc="60" dirty="0">
                <a:latin typeface="Arial"/>
                <a:cs typeface="Arial"/>
              </a:rPr>
              <a:t>exhibit</a:t>
            </a:r>
            <a:r>
              <a:rPr sz="1200" dirty="0">
                <a:latin typeface="Arial"/>
                <a:cs typeface="Arial"/>
              </a:rPr>
              <a:t> </a:t>
            </a:r>
            <a:r>
              <a:rPr sz="1200" spc="80" dirty="0">
                <a:latin typeface="Arial"/>
                <a:cs typeface="Arial"/>
              </a:rPr>
              <a:t>significant</a:t>
            </a:r>
            <a:r>
              <a:rPr sz="1200" dirty="0">
                <a:latin typeface="Arial"/>
                <a:cs typeface="Arial"/>
              </a:rPr>
              <a:t> </a:t>
            </a:r>
            <a:r>
              <a:rPr sz="1200" spc="55" dirty="0">
                <a:latin typeface="Arial"/>
                <a:cs typeface="Arial"/>
              </a:rPr>
              <a:t>skewness</a:t>
            </a:r>
            <a:r>
              <a:rPr sz="1200" dirty="0">
                <a:latin typeface="Arial"/>
                <a:cs typeface="Arial"/>
              </a:rPr>
              <a:t> </a:t>
            </a:r>
            <a:r>
              <a:rPr sz="1200" spc="70" dirty="0">
                <a:latin typeface="Arial"/>
                <a:cs typeface="Arial"/>
              </a:rPr>
              <a:t>or</a:t>
            </a:r>
            <a:r>
              <a:rPr sz="1200" dirty="0">
                <a:latin typeface="Arial"/>
                <a:cs typeface="Arial"/>
              </a:rPr>
              <a:t> </a:t>
            </a:r>
            <a:r>
              <a:rPr sz="1200" spc="80" dirty="0">
                <a:latin typeface="Arial"/>
                <a:cs typeface="Arial"/>
              </a:rPr>
              <a:t>extreme</a:t>
            </a:r>
            <a:r>
              <a:rPr sz="1200" dirty="0">
                <a:latin typeface="Arial"/>
                <a:cs typeface="Arial"/>
              </a:rPr>
              <a:t> </a:t>
            </a:r>
            <a:r>
              <a:rPr sz="1200" spc="-10" dirty="0">
                <a:latin typeface="Arial"/>
                <a:cs typeface="Arial"/>
              </a:rPr>
              <a:t>kurtosis.</a:t>
            </a:r>
            <a:endParaRPr sz="1200">
              <a:latin typeface="Arial"/>
              <a:cs typeface="Arial"/>
            </a:endParaRPr>
          </a:p>
          <a:p>
            <a:pPr>
              <a:lnSpc>
                <a:spcPct val="100000"/>
              </a:lnSpc>
              <a:spcBef>
                <a:spcPts val="60"/>
              </a:spcBef>
              <a:buFont typeface="Arial"/>
              <a:buChar char="●"/>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50" dirty="0">
                <a:latin typeface="Arial"/>
                <a:cs typeface="Arial"/>
              </a:rPr>
              <a:t>Large</a:t>
            </a:r>
            <a:r>
              <a:rPr sz="1200" spc="135" dirty="0">
                <a:latin typeface="Arial"/>
                <a:cs typeface="Arial"/>
              </a:rPr>
              <a:t> </a:t>
            </a:r>
            <a:r>
              <a:rPr sz="1200" spc="85" dirty="0">
                <a:latin typeface="Arial"/>
                <a:cs typeface="Arial"/>
              </a:rPr>
              <a:t>Sample</a:t>
            </a:r>
            <a:r>
              <a:rPr sz="1200" spc="135" dirty="0">
                <a:latin typeface="Arial"/>
                <a:cs typeface="Arial"/>
              </a:rPr>
              <a:t> </a:t>
            </a:r>
            <a:r>
              <a:rPr sz="1200" dirty="0">
                <a:latin typeface="Arial"/>
                <a:cs typeface="Arial"/>
              </a:rPr>
              <a:t>Size</a:t>
            </a:r>
            <a:r>
              <a:rPr sz="1200" spc="135" dirty="0">
                <a:latin typeface="Arial"/>
                <a:cs typeface="Arial"/>
              </a:rPr>
              <a:t> </a:t>
            </a:r>
            <a:r>
              <a:rPr sz="1200" spc="80" dirty="0">
                <a:latin typeface="Arial"/>
                <a:cs typeface="Arial"/>
              </a:rPr>
              <a:t>&amp;</a:t>
            </a:r>
            <a:r>
              <a:rPr sz="1200" spc="135" dirty="0">
                <a:latin typeface="Arial"/>
                <a:cs typeface="Arial"/>
              </a:rPr>
              <a:t> </a:t>
            </a:r>
            <a:r>
              <a:rPr sz="1200" spc="75" dirty="0">
                <a:latin typeface="Arial"/>
                <a:cs typeface="Arial"/>
              </a:rPr>
              <a:t>Averages</a:t>
            </a:r>
            <a:r>
              <a:rPr sz="1200" spc="135" dirty="0">
                <a:latin typeface="Arial"/>
                <a:cs typeface="Arial"/>
              </a:rPr>
              <a:t> </a:t>
            </a:r>
            <a:r>
              <a:rPr sz="1200" spc="80" dirty="0">
                <a:latin typeface="Arial"/>
                <a:cs typeface="Arial"/>
              </a:rPr>
              <a:t>of</a:t>
            </a:r>
            <a:r>
              <a:rPr sz="1200" spc="135" dirty="0">
                <a:latin typeface="Arial"/>
                <a:cs typeface="Arial"/>
              </a:rPr>
              <a:t> </a:t>
            </a:r>
            <a:r>
              <a:rPr sz="1200" spc="55" dirty="0">
                <a:latin typeface="Arial"/>
                <a:cs typeface="Arial"/>
              </a:rPr>
              <a:t>Samples:</a:t>
            </a:r>
            <a:r>
              <a:rPr sz="1200" spc="140" dirty="0">
                <a:latin typeface="Arial"/>
                <a:cs typeface="Arial"/>
              </a:rPr>
              <a:t> </a:t>
            </a:r>
            <a:r>
              <a:rPr sz="1200" dirty="0">
                <a:latin typeface="Arial"/>
                <a:cs typeface="Arial"/>
              </a:rPr>
              <a:t>If</a:t>
            </a:r>
            <a:r>
              <a:rPr sz="1200" spc="135" dirty="0">
                <a:latin typeface="Arial"/>
                <a:cs typeface="Arial"/>
              </a:rPr>
              <a:t> </a:t>
            </a:r>
            <a:r>
              <a:rPr sz="1200" spc="85" dirty="0">
                <a:latin typeface="Arial"/>
                <a:cs typeface="Arial"/>
              </a:rPr>
              <a:t>you</a:t>
            </a:r>
            <a:r>
              <a:rPr sz="1200" spc="135" dirty="0">
                <a:latin typeface="Arial"/>
                <a:cs typeface="Arial"/>
              </a:rPr>
              <a:t> </a:t>
            </a:r>
            <a:r>
              <a:rPr sz="1200" spc="90" dirty="0">
                <a:latin typeface="Arial"/>
                <a:cs typeface="Arial"/>
              </a:rPr>
              <a:t>are</a:t>
            </a:r>
            <a:r>
              <a:rPr sz="1200" spc="135" dirty="0">
                <a:latin typeface="Arial"/>
                <a:cs typeface="Arial"/>
              </a:rPr>
              <a:t> </a:t>
            </a:r>
            <a:r>
              <a:rPr sz="1200" spc="90" dirty="0">
                <a:latin typeface="Arial"/>
                <a:cs typeface="Arial"/>
              </a:rPr>
              <a:t>taking</a:t>
            </a:r>
            <a:r>
              <a:rPr sz="1200" spc="135" dirty="0">
                <a:latin typeface="Arial"/>
                <a:cs typeface="Arial"/>
              </a:rPr>
              <a:t> </a:t>
            </a:r>
            <a:r>
              <a:rPr sz="1200" spc="90" dirty="0">
                <a:latin typeface="Arial"/>
                <a:cs typeface="Arial"/>
              </a:rPr>
              <a:t>multiple</a:t>
            </a:r>
            <a:r>
              <a:rPr sz="1200" spc="135" dirty="0">
                <a:latin typeface="Arial"/>
                <a:cs typeface="Arial"/>
              </a:rPr>
              <a:t> </a:t>
            </a:r>
            <a:r>
              <a:rPr sz="1200" spc="95" dirty="0">
                <a:latin typeface="Arial"/>
                <a:cs typeface="Arial"/>
              </a:rPr>
              <a:t>samples</a:t>
            </a:r>
            <a:r>
              <a:rPr sz="1200" spc="135" dirty="0">
                <a:latin typeface="Arial"/>
                <a:cs typeface="Arial"/>
              </a:rPr>
              <a:t> </a:t>
            </a:r>
            <a:r>
              <a:rPr sz="1200" spc="105" dirty="0">
                <a:latin typeface="Arial"/>
                <a:cs typeface="Arial"/>
              </a:rPr>
              <a:t>from</a:t>
            </a:r>
            <a:r>
              <a:rPr sz="1200" spc="140" dirty="0">
                <a:latin typeface="Arial"/>
                <a:cs typeface="Arial"/>
              </a:rPr>
              <a:t> </a:t>
            </a:r>
            <a:r>
              <a:rPr sz="1200" dirty="0">
                <a:latin typeface="Arial"/>
                <a:cs typeface="Arial"/>
              </a:rPr>
              <a:t>a </a:t>
            </a:r>
            <a:r>
              <a:rPr sz="1200" spc="95" dirty="0">
                <a:latin typeface="Arial"/>
                <a:cs typeface="Arial"/>
              </a:rPr>
              <a:t>population</a:t>
            </a:r>
            <a:r>
              <a:rPr sz="1200" spc="90" dirty="0">
                <a:latin typeface="Arial"/>
                <a:cs typeface="Arial"/>
              </a:rPr>
              <a:t> </a:t>
            </a:r>
            <a:r>
              <a:rPr sz="1200" spc="130" dirty="0">
                <a:latin typeface="Arial"/>
                <a:cs typeface="Arial"/>
              </a:rPr>
              <a:t>and</a:t>
            </a:r>
            <a:r>
              <a:rPr sz="1200" spc="90" dirty="0">
                <a:latin typeface="Arial"/>
                <a:cs typeface="Arial"/>
              </a:rPr>
              <a:t> </a:t>
            </a:r>
            <a:r>
              <a:rPr sz="1200" spc="95" dirty="0">
                <a:latin typeface="Arial"/>
                <a:cs typeface="Arial"/>
              </a:rPr>
              <a:t>calculating</a:t>
            </a:r>
            <a:r>
              <a:rPr sz="1200" spc="90" dirty="0">
                <a:latin typeface="Arial"/>
                <a:cs typeface="Arial"/>
              </a:rPr>
              <a:t> </a:t>
            </a:r>
            <a:r>
              <a:rPr sz="1200" spc="65" dirty="0">
                <a:latin typeface="Arial"/>
                <a:cs typeface="Arial"/>
              </a:rPr>
              <a:t>their</a:t>
            </a:r>
            <a:r>
              <a:rPr sz="1200" spc="90" dirty="0">
                <a:latin typeface="Arial"/>
                <a:cs typeface="Arial"/>
              </a:rPr>
              <a:t> </a:t>
            </a:r>
            <a:r>
              <a:rPr sz="1200" spc="70" dirty="0">
                <a:latin typeface="Arial"/>
                <a:cs typeface="Arial"/>
              </a:rPr>
              <a:t>averages,</a:t>
            </a:r>
            <a:r>
              <a:rPr sz="1200" spc="90" dirty="0">
                <a:latin typeface="Arial"/>
                <a:cs typeface="Arial"/>
              </a:rPr>
              <a:t> the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those</a:t>
            </a:r>
            <a:r>
              <a:rPr sz="1200" spc="90" dirty="0">
                <a:latin typeface="Arial"/>
                <a:cs typeface="Arial"/>
              </a:rPr>
              <a:t> averages </a:t>
            </a:r>
            <a:r>
              <a:rPr sz="1200" spc="85" dirty="0">
                <a:latin typeface="Arial"/>
                <a:cs typeface="Arial"/>
              </a:rPr>
              <a:t>tends</a:t>
            </a:r>
            <a:r>
              <a:rPr sz="1200" spc="90" dirty="0">
                <a:latin typeface="Arial"/>
                <a:cs typeface="Arial"/>
              </a:rPr>
              <a:t> </a:t>
            </a:r>
            <a:r>
              <a:rPr sz="1200" spc="45" dirty="0">
                <a:latin typeface="Arial"/>
                <a:cs typeface="Arial"/>
              </a:rPr>
              <a:t>to </a:t>
            </a:r>
            <a:r>
              <a:rPr sz="1200" spc="110" dirty="0">
                <a:latin typeface="Arial"/>
                <a:cs typeface="Arial"/>
              </a:rPr>
              <a:t>be</a:t>
            </a:r>
            <a:r>
              <a:rPr sz="1200" spc="5" dirty="0">
                <a:latin typeface="Arial"/>
                <a:cs typeface="Arial"/>
              </a:rPr>
              <a:t> </a:t>
            </a:r>
            <a:r>
              <a:rPr sz="1200" spc="105" dirty="0">
                <a:latin typeface="Arial"/>
                <a:cs typeface="Arial"/>
              </a:rPr>
              <a:t>normal</a:t>
            </a:r>
            <a:r>
              <a:rPr sz="1200" spc="10" dirty="0">
                <a:latin typeface="Arial"/>
                <a:cs typeface="Arial"/>
              </a:rPr>
              <a:t> </a:t>
            </a:r>
            <a:r>
              <a:rPr sz="1200" spc="105" dirty="0">
                <a:latin typeface="Arial"/>
                <a:cs typeface="Arial"/>
              </a:rPr>
              <a:t>due</a:t>
            </a:r>
            <a:r>
              <a:rPr sz="1200" spc="10" dirty="0">
                <a:latin typeface="Arial"/>
                <a:cs typeface="Arial"/>
              </a:rPr>
              <a:t> </a:t>
            </a:r>
            <a:r>
              <a:rPr sz="1200" spc="100" dirty="0">
                <a:latin typeface="Arial"/>
                <a:cs typeface="Arial"/>
              </a:rPr>
              <a:t>to</a:t>
            </a:r>
            <a:r>
              <a:rPr sz="1200" spc="10" dirty="0">
                <a:latin typeface="Arial"/>
                <a:cs typeface="Arial"/>
              </a:rPr>
              <a:t> </a:t>
            </a:r>
            <a:r>
              <a:rPr sz="1200" spc="90" dirty="0">
                <a:latin typeface="Arial"/>
                <a:cs typeface="Arial"/>
              </a:rPr>
              <a:t>the</a:t>
            </a:r>
            <a:r>
              <a:rPr sz="1200" spc="10" dirty="0">
                <a:latin typeface="Arial"/>
                <a:cs typeface="Arial"/>
              </a:rPr>
              <a:t> </a:t>
            </a:r>
            <a:r>
              <a:rPr sz="1200" spc="-75" dirty="0">
                <a:latin typeface="Arial"/>
                <a:cs typeface="Arial"/>
              </a:rPr>
              <a:t>CLT,</a:t>
            </a:r>
            <a:r>
              <a:rPr sz="1200" spc="10" dirty="0">
                <a:latin typeface="Arial"/>
                <a:cs typeface="Arial"/>
              </a:rPr>
              <a:t> </a:t>
            </a:r>
            <a:r>
              <a:rPr sz="1200" spc="80" dirty="0">
                <a:latin typeface="Arial"/>
                <a:cs typeface="Arial"/>
              </a:rPr>
              <a:t>even</a:t>
            </a:r>
            <a:r>
              <a:rPr sz="1200" spc="10" dirty="0">
                <a:latin typeface="Arial"/>
                <a:cs typeface="Arial"/>
              </a:rPr>
              <a:t> </a:t>
            </a:r>
            <a:r>
              <a:rPr sz="1200" dirty="0">
                <a:latin typeface="Arial"/>
                <a:cs typeface="Arial"/>
              </a:rPr>
              <a:t>if</a:t>
            </a:r>
            <a:r>
              <a:rPr sz="1200" spc="10"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underlying</a:t>
            </a:r>
            <a:r>
              <a:rPr sz="1200" spc="10" dirty="0">
                <a:latin typeface="Arial"/>
                <a:cs typeface="Arial"/>
              </a:rPr>
              <a:t> </a:t>
            </a:r>
            <a:r>
              <a:rPr sz="1200" spc="95" dirty="0">
                <a:latin typeface="Arial"/>
                <a:cs typeface="Arial"/>
              </a:rPr>
              <a:t>population</a:t>
            </a:r>
            <a:r>
              <a:rPr sz="1200" spc="10" dirty="0">
                <a:latin typeface="Arial"/>
                <a:cs typeface="Arial"/>
              </a:rPr>
              <a:t> </a:t>
            </a:r>
            <a:r>
              <a:rPr sz="1200" dirty="0">
                <a:latin typeface="Arial"/>
                <a:cs typeface="Arial"/>
              </a:rPr>
              <a:t>is</a:t>
            </a:r>
            <a:r>
              <a:rPr sz="1200" spc="10" dirty="0">
                <a:latin typeface="Arial"/>
                <a:cs typeface="Arial"/>
              </a:rPr>
              <a:t> </a:t>
            </a:r>
            <a:r>
              <a:rPr sz="1200" spc="95" dirty="0">
                <a:latin typeface="Arial"/>
                <a:cs typeface="Arial"/>
              </a:rPr>
              <a:t>not</a:t>
            </a:r>
            <a:r>
              <a:rPr sz="1200" spc="10" dirty="0">
                <a:latin typeface="Arial"/>
                <a:cs typeface="Arial"/>
              </a:rPr>
              <a:t> </a:t>
            </a:r>
            <a:r>
              <a:rPr sz="1200" spc="65" dirty="0">
                <a:latin typeface="Arial"/>
                <a:cs typeface="Arial"/>
              </a:rPr>
              <a:t>normal.</a:t>
            </a:r>
            <a:endParaRPr sz="1200">
              <a:latin typeface="Arial"/>
              <a:cs typeface="Arial"/>
            </a:endParaRPr>
          </a:p>
          <a:p>
            <a:pPr>
              <a:lnSpc>
                <a:spcPct val="100000"/>
              </a:lnSpc>
              <a:spcBef>
                <a:spcPts val="60"/>
              </a:spcBef>
              <a:buFont typeface="Arial"/>
              <a:buChar char="●"/>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70" dirty="0">
                <a:latin typeface="Arial"/>
                <a:cs typeface="Arial"/>
              </a:rPr>
              <a:t>Practical</a:t>
            </a:r>
            <a:r>
              <a:rPr sz="1200" spc="60" dirty="0">
                <a:latin typeface="Arial"/>
                <a:cs typeface="Arial"/>
              </a:rPr>
              <a:t> </a:t>
            </a:r>
            <a:r>
              <a:rPr sz="1200" spc="70" dirty="0">
                <a:latin typeface="Arial"/>
                <a:cs typeface="Arial"/>
              </a:rPr>
              <a:t>Implications:</a:t>
            </a:r>
            <a:r>
              <a:rPr sz="1200" spc="65" dirty="0">
                <a:latin typeface="Arial"/>
                <a:cs typeface="Arial"/>
              </a:rPr>
              <a:t> </a:t>
            </a:r>
            <a:r>
              <a:rPr sz="1200" spc="50" dirty="0">
                <a:latin typeface="Arial"/>
                <a:cs typeface="Arial"/>
              </a:rPr>
              <a:t>While</a:t>
            </a:r>
            <a:r>
              <a:rPr sz="1200" spc="60" dirty="0">
                <a:latin typeface="Arial"/>
                <a:cs typeface="Arial"/>
              </a:rPr>
              <a:t> </a:t>
            </a:r>
            <a:r>
              <a:rPr sz="1200" spc="90" dirty="0">
                <a:latin typeface="Arial"/>
                <a:cs typeface="Arial"/>
              </a:rPr>
              <a:t>the</a:t>
            </a:r>
            <a:r>
              <a:rPr sz="1200" spc="65" dirty="0">
                <a:latin typeface="Arial"/>
                <a:cs typeface="Arial"/>
              </a:rPr>
              <a:t> </a:t>
            </a:r>
            <a:r>
              <a:rPr sz="1200" spc="-35" dirty="0">
                <a:latin typeface="Arial"/>
                <a:cs typeface="Arial"/>
              </a:rPr>
              <a:t>CLT</a:t>
            </a:r>
            <a:r>
              <a:rPr sz="1200" spc="60" dirty="0">
                <a:latin typeface="Arial"/>
                <a:cs typeface="Arial"/>
              </a:rPr>
              <a:t> </a:t>
            </a:r>
            <a:r>
              <a:rPr sz="1200" dirty="0">
                <a:latin typeface="Arial"/>
                <a:cs typeface="Arial"/>
              </a:rPr>
              <a:t>is</a:t>
            </a:r>
            <a:r>
              <a:rPr sz="1200" spc="65" dirty="0">
                <a:latin typeface="Arial"/>
                <a:cs typeface="Arial"/>
              </a:rPr>
              <a:t> </a:t>
            </a:r>
            <a:r>
              <a:rPr sz="1200" spc="60" dirty="0">
                <a:latin typeface="Arial"/>
                <a:cs typeface="Arial"/>
              </a:rPr>
              <a:t>powerful, </a:t>
            </a:r>
            <a:r>
              <a:rPr sz="1200" dirty="0">
                <a:latin typeface="Arial"/>
                <a:cs typeface="Arial"/>
              </a:rPr>
              <a:t>it's</a:t>
            </a:r>
            <a:r>
              <a:rPr sz="1200" spc="65" dirty="0">
                <a:latin typeface="Arial"/>
                <a:cs typeface="Arial"/>
              </a:rPr>
              <a:t> </a:t>
            </a:r>
            <a:r>
              <a:rPr sz="1200" spc="110" dirty="0">
                <a:latin typeface="Arial"/>
                <a:cs typeface="Arial"/>
              </a:rPr>
              <a:t>important</a:t>
            </a:r>
            <a:r>
              <a:rPr sz="1200" spc="60" dirty="0">
                <a:latin typeface="Arial"/>
                <a:cs typeface="Arial"/>
              </a:rPr>
              <a:t> </a:t>
            </a:r>
            <a:r>
              <a:rPr sz="1200" spc="100" dirty="0">
                <a:latin typeface="Arial"/>
                <a:cs typeface="Arial"/>
              </a:rPr>
              <a:t>to</a:t>
            </a:r>
            <a:r>
              <a:rPr sz="1200" spc="65" dirty="0">
                <a:latin typeface="Arial"/>
                <a:cs typeface="Arial"/>
              </a:rPr>
              <a:t> </a:t>
            </a:r>
            <a:r>
              <a:rPr sz="1200" spc="114" dirty="0">
                <a:latin typeface="Arial"/>
                <a:cs typeface="Arial"/>
              </a:rPr>
              <a:t>remember</a:t>
            </a:r>
            <a:r>
              <a:rPr sz="1200" spc="60" dirty="0">
                <a:latin typeface="Arial"/>
                <a:cs typeface="Arial"/>
              </a:rPr>
              <a:t> </a:t>
            </a:r>
            <a:r>
              <a:rPr sz="1200" spc="110" dirty="0">
                <a:latin typeface="Arial"/>
                <a:cs typeface="Arial"/>
              </a:rPr>
              <a:t>that</a:t>
            </a:r>
            <a:r>
              <a:rPr sz="1200" spc="65" dirty="0">
                <a:latin typeface="Arial"/>
                <a:cs typeface="Arial"/>
              </a:rPr>
              <a:t> </a:t>
            </a:r>
            <a:r>
              <a:rPr sz="1200" spc="100" dirty="0">
                <a:latin typeface="Arial"/>
                <a:cs typeface="Arial"/>
              </a:rPr>
              <a:t>many </a:t>
            </a:r>
            <a:r>
              <a:rPr sz="1200" spc="75" dirty="0">
                <a:latin typeface="Arial"/>
                <a:cs typeface="Arial"/>
              </a:rPr>
              <a:t>statistical</a:t>
            </a:r>
            <a:r>
              <a:rPr sz="1200" spc="30" dirty="0">
                <a:latin typeface="Arial"/>
                <a:cs typeface="Arial"/>
              </a:rPr>
              <a:t> </a:t>
            </a:r>
            <a:r>
              <a:rPr sz="1200" spc="65" dirty="0">
                <a:latin typeface="Arial"/>
                <a:cs typeface="Arial"/>
              </a:rPr>
              <a:t>tests</a:t>
            </a:r>
            <a:r>
              <a:rPr sz="1200" spc="35" dirty="0">
                <a:latin typeface="Arial"/>
                <a:cs typeface="Arial"/>
              </a:rPr>
              <a:t> </a:t>
            </a:r>
            <a:r>
              <a:rPr sz="1200" spc="130" dirty="0">
                <a:latin typeface="Arial"/>
                <a:cs typeface="Arial"/>
              </a:rPr>
              <a:t>and</a:t>
            </a:r>
            <a:r>
              <a:rPr sz="1200" spc="30" dirty="0">
                <a:latin typeface="Arial"/>
                <a:cs typeface="Arial"/>
              </a:rPr>
              <a:t> </a:t>
            </a:r>
            <a:r>
              <a:rPr sz="1200" spc="110" dirty="0">
                <a:latin typeface="Arial"/>
                <a:cs typeface="Arial"/>
              </a:rPr>
              <a:t>methods</a:t>
            </a:r>
            <a:r>
              <a:rPr sz="1200" spc="35" dirty="0">
                <a:latin typeface="Arial"/>
                <a:cs typeface="Arial"/>
              </a:rPr>
              <a:t> </a:t>
            </a:r>
            <a:r>
              <a:rPr sz="1200" spc="95" dirty="0">
                <a:latin typeface="Arial"/>
                <a:cs typeface="Arial"/>
              </a:rPr>
              <a:t>assume</a:t>
            </a:r>
            <a:r>
              <a:rPr sz="1200" spc="35" dirty="0">
                <a:latin typeface="Arial"/>
                <a:cs typeface="Arial"/>
              </a:rPr>
              <a:t> </a:t>
            </a:r>
            <a:r>
              <a:rPr sz="1200" spc="110" dirty="0">
                <a:latin typeface="Arial"/>
                <a:cs typeface="Arial"/>
              </a:rPr>
              <a:t>that</a:t>
            </a:r>
            <a:r>
              <a:rPr sz="1200" spc="30" dirty="0">
                <a:latin typeface="Arial"/>
                <a:cs typeface="Arial"/>
              </a:rPr>
              <a:t> </a:t>
            </a:r>
            <a:r>
              <a:rPr sz="1200" spc="90" dirty="0">
                <a:latin typeface="Arial"/>
                <a:cs typeface="Arial"/>
              </a:rPr>
              <a:t>the</a:t>
            </a:r>
            <a:r>
              <a:rPr sz="1200" spc="35" dirty="0">
                <a:latin typeface="Arial"/>
                <a:cs typeface="Arial"/>
              </a:rPr>
              <a:t> </a:t>
            </a:r>
            <a:r>
              <a:rPr sz="1200" spc="80" dirty="0">
                <a:latin typeface="Arial"/>
                <a:cs typeface="Arial"/>
              </a:rPr>
              <a:t>individual</a:t>
            </a:r>
            <a:r>
              <a:rPr sz="1200" spc="35" dirty="0">
                <a:latin typeface="Arial"/>
                <a:cs typeface="Arial"/>
              </a:rPr>
              <a:t> </a:t>
            </a:r>
            <a:r>
              <a:rPr sz="1200" spc="130" dirty="0">
                <a:latin typeface="Arial"/>
                <a:cs typeface="Arial"/>
              </a:rPr>
              <a:t>data</a:t>
            </a:r>
            <a:r>
              <a:rPr sz="1200" spc="30" dirty="0">
                <a:latin typeface="Arial"/>
                <a:cs typeface="Arial"/>
              </a:rPr>
              <a:t> </a:t>
            </a:r>
            <a:r>
              <a:rPr sz="1200" spc="85" dirty="0">
                <a:latin typeface="Arial"/>
                <a:cs typeface="Arial"/>
              </a:rPr>
              <a:t>points</a:t>
            </a:r>
            <a:r>
              <a:rPr sz="1200" spc="35" dirty="0">
                <a:latin typeface="Arial"/>
                <a:cs typeface="Arial"/>
              </a:rPr>
              <a:t> </a:t>
            </a:r>
            <a:r>
              <a:rPr sz="1200" spc="110" dirty="0">
                <a:latin typeface="Arial"/>
                <a:cs typeface="Arial"/>
              </a:rPr>
              <a:t>(not</a:t>
            </a:r>
            <a:r>
              <a:rPr sz="1200" spc="35" dirty="0">
                <a:latin typeface="Arial"/>
                <a:cs typeface="Arial"/>
              </a:rPr>
              <a:t> </a:t>
            </a:r>
            <a:r>
              <a:rPr sz="1200" spc="65" dirty="0">
                <a:latin typeface="Arial"/>
                <a:cs typeface="Arial"/>
              </a:rPr>
              <a:t>their</a:t>
            </a:r>
            <a:r>
              <a:rPr sz="1200" spc="30" dirty="0">
                <a:latin typeface="Arial"/>
                <a:cs typeface="Arial"/>
              </a:rPr>
              <a:t> </a:t>
            </a:r>
            <a:r>
              <a:rPr sz="1200" spc="90" dirty="0">
                <a:latin typeface="Arial"/>
                <a:cs typeface="Arial"/>
              </a:rPr>
              <a:t>means) </a:t>
            </a:r>
            <a:r>
              <a:rPr sz="1200" spc="70" dirty="0">
                <a:latin typeface="Arial"/>
                <a:cs typeface="Arial"/>
              </a:rPr>
              <a:t>follow</a:t>
            </a:r>
            <a:r>
              <a:rPr sz="1200" spc="290" dirty="0">
                <a:latin typeface="Arial"/>
                <a:cs typeface="Arial"/>
              </a:rPr>
              <a:t> </a:t>
            </a:r>
            <a:r>
              <a:rPr sz="1200" spc="145" dirty="0">
                <a:latin typeface="Arial"/>
                <a:cs typeface="Arial"/>
              </a:rPr>
              <a:t>a</a:t>
            </a:r>
            <a:r>
              <a:rPr sz="1200" spc="290" dirty="0">
                <a:latin typeface="Arial"/>
                <a:cs typeface="Arial"/>
              </a:rPr>
              <a:t> </a:t>
            </a:r>
            <a:r>
              <a:rPr sz="1200" spc="105" dirty="0">
                <a:latin typeface="Arial"/>
                <a:cs typeface="Arial"/>
              </a:rPr>
              <a:t>normal</a:t>
            </a:r>
            <a:r>
              <a:rPr sz="1200" spc="295" dirty="0">
                <a:latin typeface="Arial"/>
                <a:cs typeface="Arial"/>
              </a:rPr>
              <a:t> </a:t>
            </a:r>
            <a:r>
              <a:rPr sz="1200" spc="65" dirty="0">
                <a:latin typeface="Arial"/>
                <a:cs typeface="Arial"/>
              </a:rPr>
              <a:t>distribution.</a:t>
            </a:r>
            <a:r>
              <a:rPr sz="1200" spc="290" dirty="0">
                <a:latin typeface="Arial"/>
                <a:cs typeface="Arial"/>
              </a:rPr>
              <a:t> </a:t>
            </a:r>
            <a:r>
              <a:rPr sz="1200" dirty="0">
                <a:latin typeface="Arial"/>
                <a:cs typeface="Arial"/>
              </a:rPr>
              <a:t>Therefore,</a:t>
            </a:r>
            <a:r>
              <a:rPr sz="1200" spc="290" dirty="0">
                <a:latin typeface="Arial"/>
                <a:cs typeface="Arial"/>
              </a:rPr>
              <a:t> </a:t>
            </a:r>
            <a:r>
              <a:rPr sz="1200" spc="95" dirty="0">
                <a:latin typeface="Arial"/>
                <a:cs typeface="Arial"/>
              </a:rPr>
              <a:t>having</a:t>
            </a:r>
            <a:r>
              <a:rPr sz="1200" spc="295" dirty="0">
                <a:latin typeface="Arial"/>
                <a:cs typeface="Arial"/>
              </a:rPr>
              <a:t> </a:t>
            </a:r>
            <a:r>
              <a:rPr sz="1200" spc="145" dirty="0">
                <a:latin typeface="Arial"/>
                <a:cs typeface="Arial"/>
              </a:rPr>
              <a:t>a</a:t>
            </a:r>
            <a:r>
              <a:rPr sz="1200" spc="290" dirty="0">
                <a:latin typeface="Arial"/>
                <a:cs typeface="Arial"/>
              </a:rPr>
              <a:t> </a:t>
            </a:r>
            <a:r>
              <a:rPr sz="1200" spc="90" dirty="0">
                <a:latin typeface="Arial"/>
                <a:cs typeface="Arial"/>
              </a:rPr>
              <a:t>large</a:t>
            </a:r>
            <a:r>
              <a:rPr sz="1200" spc="290" dirty="0">
                <a:latin typeface="Arial"/>
                <a:cs typeface="Arial"/>
              </a:rPr>
              <a:t> </a:t>
            </a:r>
            <a:r>
              <a:rPr sz="1200" spc="105" dirty="0">
                <a:latin typeface="Arial"/>
                <a:cs typeface="Arial"/>
              </a:rPr>
              <a:t>dataset</a:t>
            </a:r>
            <a:r>
              <a:rPr sz="1200" spc="295" dirty="0">
                <a:latin typeface="Arial"/>
                <a:cs typeface="Arial"/>
              </a:rPr>
              <a:t> </a:t>
            </a:r>
            <a:r>
              <a:rPr sz="1200" spc="70" dirty="0">
                <a:latin typeface="Arial"/>
                <a:cs typeface="Arial"/>
              </a:rPr>
              <a:t>doesn't</a:t>
            </a:r>
            <a:r>
              <a:rPr sz="1200" spc="290" dirty="0">
                <a:latin typeface="Arial"/>
                <a:cs typeface="Arial"/>
              </a:rPr>
              <a:t> </a:t>
            </a:r>
            <a:r>
              <a:rPr sz="1200" spc="85" dirty="0">
                <a:latin typeface="Arial"/>
                <a:cs typeface="Arial"/>
              </a:rPr>
              <a:t>allow</a:t>
            </a:r>
            <a:r>
              <a:rPr sz="1200" spc="290" dirty="0">
                <a:latin typeface="Arial"/>
                <a:cs typeface="Arial"/>
              </a:rPr>
              <a:t> </a:t>
            </a:r>
            <a:r>
              <a:rPr sz="1200" spc="85" dirty="0">
                <a:latin typeface="Arial"/>
                <a:cs typeface="Arial"/>
              </a:rPr>
              <a:t>you</a:t>
            </a:r>
            <a:r>
              <a:rPr sz="1200" spc="295" dirty="0">
                <a:latin typeface="Arial"/>
                <a:cs typeface="Arial"/>
              </a:rPr>
              <a:t> </a:t>
            </a:r>
            <a:r>
              <a:rPr sz="1200" spc="25" dirty="0">
                <a:latin typeface="Arial"/>
                <a:cs typeface="Arial"/>
              </a:rPr>
              <a:t>to </a:t>
            </a:r>
            <a:r>
              <a:rPr sz="1200" spc="90" dirty="0">
                <a:latin typeface="Arial"/>
                <a:cs typeface="Arial"/>
              </a:rPr>
              <a:t>bypass</a:t>
            </a:r>
            <a:r>
              <a:rPr sz="1200" dirty="0">
                <a:latin typeface="Arial"/>
                <a:cs typeface="Arial"/>
              </a:rPr>
              <a:t> </a:t>
            </a:r>
            <a:r>
              <a:rPr sz="1200" spc="75" dirty="0">
                <a:latin typeface="Arial"/>
                <a:cs typeface="Arial"/>
              </a:rPr>
              <a:t>these</a:t>
            </a:r>
            <a:r>
              <a:rPr sz="1200" dirty="0">
                <a:latin typeface="Arial"/>
                <a:cs typeface="Arial"/>
              </a:rPr>
              <a:t> </a:t>
            </a:r>
            <a:r>
              <a:rPr sz="1200" spc="65" dirty="0">
                <a:latin typeface="Arial"/>
                <a:cs typeface="Arial"/>
              </a:rPr>
              <a:t>assumptions.</a:t>
            </a:r>
            <a:endParaRPr sz="1200">
              <a:latin typeface="Arial"/>
              <a:cs typeface="Arial"/>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40FE1AA-F41F-B516-82A4-637832E502F8}"/>
                  </a:ext>
                </a:extLst>
              </p14:cNvPr>
              <p14:cNvContentPartPr/>
              <p14:nvPr/>
            </p14:nvContentPartPr>
            <p14:xfrm>
              <a:off x="1251360" y="1436040"/>
              <a:ext cx="360" cy="360"/>
            </p14:xfrm>
          </p:contentPart>
        </mc:Choice>
        <mc:Fallback>
          <p:pic>
            <p:nvPicPr>
              <p:cNvPr id="4" name="Ink 3">
                <a:extLst>
                  <a:ext uri="{FF2B5EF4-FFF2-40B4-BE49-F238E27FC236}">
                    <a16:creationId xmlns:a16="http://schemas.microsoft.com/office/drawing/2014/main" id="{740FE1AA-F41F-B516-82A4-637832E502F8}"/>
                  </a:ext>
                </a:extLst>
              </p:cNvPr>
              <p:cNvPicPr/>
              <p:nvPr/>
            </p:nvPicPr>
            <p:blipFill>
              <a:blip r:embed="rId3"/>
              <a:stretch>
                <a:fillRect/>
              </a:stretch>
            </p:blipFill>
            <p:spPr>
              <a:xfrm>
                <a:off x="1242000" y="1426680"/>
                <a:ext cx="19080" cy="1908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81" cy="5143489"/>
          </a:xfrm>
          <a:prstGeom prst="rect">
            <a:avLst/>
          </a:prstGeom>
        </p:spPr>
      </p:pic>
      <p:sp>
        <p:nvSpPr>
          <p:cNvPr id="3" name="object 3"/>
          <p:cNvSpPr txBox="1">
            <a:spLocks noGrp="1"/>
          </p:cNvSpPr>
          <p:nvPr>
            <p:ph type="title"/>
          </p:nvPr>
        </p:nvSpPr>
        <p:spPr>
          <a:xfrm>
            <a:off x="2315126" y="2214078"/>
            <a:ext cx="4514215" cy="574040"/>
          </a:xfrm>
          <a:prstGeom prst="rect">
            <a:avLst/>
          </a:prstGeom>
        </p:spPr>
        <p:txBody>
          <a:bodyPr vert="horz" wrap="square" lIns="0" tIns="12700" rIns="0" bIns="0" rtlCol="0">
            <a:spAutoFit/>
          </a:bodyPr>
          <a:lstStyle/>
          <a:p>
            <a:pPr marL="12700">
              <a:lnSpc>
                <a:spcPct val="100000"/>
              </a:lnSpc>
              <a:spcBef>
                <a:spcPts val="100"/>
              </a:spcBef>
            </a:pPr>
            <a:r>
              <a:rPr sz="3600" spc="-140" dirty="0">
                <a:solidFill>
                  <a:srgbClr val="FFFFFF"/>
                </a:solidFill>
              </a:rPr>
              <a:t>Hypothesis</a:t>
            </a:r>
            <a:r>
              <a:rPr sz="3600" spc="-360" dirty="0">
                <a:solidFill>
                  <a:srgbClr val="FFFFFF"/>
                </a:solidFill>
              </a:rPr>
              <a:t> </a:t>
            </a:r>
            <a:r>
              <a:rPr sz="3600" spc="-130" dirty="0">
                <a:solidFill>
                  <a:srgbClr val="FFFFFF"/>
                </a:solidFill>
              </a:rPr>
              <a:t>Testing</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71884" y="1572657"/>
            <a:ext cx="2602865" cy="108658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lang="pt-PT" sz="1200" dirty="0" err="1">
                <a:latin typeface="Arial"/>
                <a:cs typeface="Arial"/>
              </a:rPr>
              <a:t>What</a:t>
            </a:r>
            <a:r>
              <a:rPr lang="pt-PT" sz="1200" dirty="0">
                <a:latin typeface="Arial"/>
                <a:cs typeface="Arial"/>
              </a:rPr>
              <a:t> </a:t>
            </a:r>
            <a:r>
              <a:rPr lang="pt-PT" sz="1200" dirty="0" err="1">
                <a:latin typeface="Arial"/>
                <a:cs typeface="Arial"/>
              </a:rPr>
              <a:t>if</a:t>
            </a:r>
            <a:r>
              <a:rPr lang="pt-PT" sz="1200" dirty="0">
                <a:latin typeface="Arial"/>
                <a:cs typeface="Arial"/>
              </a:rPr>
              <a:t> </a:t>
            </a:r>
            <a:r>
              <a:rPr lang="pt-PT" sz="1200" dirty="0" err="1">
                <a:latin typeface="Arial"/>
                <a:cs typeface="Arial"/>
              </a:rPr>
              <a:t>we</a:t>
            </a:r>
            <a:r>
              <a:rPr lang="pt-PT" sz="1200" dirty="0">
                <a:latin typeface="Arial"/>
                <a:cs typeface="Arial"/>
              </a:rPr>
              <a:t> assume </a:t>
            </a:r>
            <a:r>
              <a:rPr lang="pt-PT" sz="1200" dirty="0" err="1">
                <a:latin typeface="Arial"/>
                <a:cs typeface="Arial"/>
              </a:rPr>
              <a:t>that</a:t>
            </a:r>
            <a:r>
              <a:rPr lang="pt-PT" sz="1200" dirty="0">
                <a:latin typeface="Arial"/>
                <a:cs typeface="Arial"/>
              </a:rPr>
              <a:t> </a:t>
            </a:r>
            <a:r>
              <a:rPr lang="pt-PT" sz="1200" dirty="0" err="1">
                <a:latin typeface="Arial"/>
                <a:cs typeface="Arial"/>
              </a:rPr>
              <a:t>being</a:t>
            </a:r>
            <a:r>
              <a:rPr lang="pt-PT" sz="1200" dirty="0">
                <a:latin typeface="Arial"/>
                <a:cs typeface="Arial"/>
              </a:rPr>
              <a:t> </a:t>
            </a:r>
            <a:r>
              <a:rPr lang="pt-PT" sz="1200" dirty="0" err="1">
                <a:latin typeface="Arial"/>
                <a:cs typeface="Arial"/>
              </a:rPr>
              <a:t>inside</a:t>
            </a:r>
            <a:r>
              <a:rPr lang="pt-PT" sz="1200" dirty="0">
                <a:latin typeface="Arial"/>
                <a:cs typeface="Arial"/>
              </a:rPr>
              <a:t> </a:t>
            </a:r>
            <a:r>
              <a:rPr lang="pt-PT" sz="1200" dirty="0" err="1">
                <a:latin typeface="Arial"/>
                <a:cs typeface="Arial"/>
              </a:rPr>
              <a:t>the</a:t>
            </a:r>
            <a:r>
              <a:rPr lang="pt-PT" sz="1200" dirty="0">
                <a:latin typeface="Arial"/>
                <a:cs typeface="Arial"/>
              </a:rPr>
              <a:t> </a:t>
            </a:r>
            <a:r>
              <a:rPr lang="pt-PT" sz="1200" dirty="0" err="1">
                <a:latin typeface="Arial"/>
                <a:cs typeface="Arial"/>
              </a:rPr>
              <a:t>lines</a:t>
            </a:r>
            <a:r>
              <a:rPr lang="pt-PT" sz="1200" dirty="0">
                <a:latin typeface="Arial"/>
                <a:cs typeface="Arial"/>
              </a:rPr>
              <a:t> </a:t>
            </a:r>
            <a:r>
              <a:rPr lang="pt-PT" sz="1200" dirty="0" err="1">
                <a:latin typeface="Arial"/>
                <a:cs typeface="Arial"/>
              </a:rPr>
              <a:t>would</a:t>
            </a:r>
            <a:r>
              <a:rPr lang="pt-PT" sz="1200" dirty="0">
                <a:latin typeface="Arial"/>
                <a:cs typeface="Arial"/>
              </a:rPr>
              <a:t> </a:t>
            </a:r>
            <a:r>
              <a:rPr lang="pt-PT" sz="1200" dirty="0" err="1">
                <a:latin typeface="Arial"/>
                <a:cs typeface="Arial"/>
              </a:rPr>
              <a:t>be</a:t>
            </a:r>
            <a:r>
              <a:rPr lang="pt-PT" sz="1200" dirty="0">
                <a:latin typeface="Arial"/>
                <a:cs typeface="Arial"/>
              </a:rPr>
              <a:t> </a:t>
            </a:r>
            <a:r>
              <a:rPr lang="pt-PT" sz="1200" dirty="0" err="1">
                <a:latin typeface="Arial"/>
                <a:cs typeface="Arial"/>
              </a:rPr>
              <a:t>good</a:t>
            </a:r>
            <a:r>
              <a:rPr lang="pt-PT" sz="1200" dirty="0">
                <a:latin typeface="Arial"/>
                <a:cs typeface="Arial"/>
              </a:rPr>
              <a:t> </a:t>
            </a:r>
            <a:r>
              <a:rPr lang="pt-PT" sz="1200" dirty="0" err="1">
                <a:latin typeface="Arial"/>
                <a:cs typeface="Arial"/>
              </a:rPr>
              <a:t>enough</a:t>
            </a:r>
            <a:r>
              <a:rPr lang="pt-PT" sz="1200" dirty="0">
                <a:latin typeface="Arial"/>
                <a:cs typeface="Arial"/>
              </a:rPr>
              <a:t> to </a:t>
            </a:r>
            <a:r>
              <a:rPr lang="pt-PT" sz="1200" dirty="0" err="1">
                <a:latin typeface="Arial"/>
                <a:cs typeface="Arial"/>
              </a:rPr>
              <a:t>consider</a:t>
            </a:r>
            <a:r>
              <a:rPr lang="pt-PT" sz="1200" dirty="0">
                <a:latin typeface="Arial"/>
                <a:cs typeface="Arial"/>
              </a:rPr>
              <a:t> </a:t>
            </a:r>
            <a:r>
              <a:rPr lang="pt-PT" sz="1200" dirty="0" err="1">
                <a:latin typeface="Arial"/>
                <a:cs typeface="Arial"/>
              </a:rPr>
              <a:t>something</a:t>
            </a:r>
            <a:r>
              <a:rPr lang="pt-PT" sz="1200" dirty="0">
                <a:latin typeface="Arial"/>
                <a:cs typeface="Arial"/>
              </a:rPr>
              <a:t> “</a:t>
            </a:r>
            <a:r>
              <a:rPr lang="pt-PT" sz="1200" dirty="0" err="1">
                <a:latin typeface="Arial"/>
                <a:cs typeface="Arial"/>
              </a:rPr>
              <a:t>valid</a:t>
            </a:r>
            <a:r>
              <a:rPr lang="pt-PT" sz="1200" dirty="0">
                <a:latin typeface="Arial"/>
                <a:cs typeface="Arial"/>
              </a:rPr>
              <a:t>”?</a:t>
            </a:r>
            <a:endParaRPr sz="1200" dirty="0">
              <a:latin typeface="Arial"/>
              <a:cs typeface="Arial"/>
            </a:endParaRPr>
          </a:p>
        </p:txBody>
      </p:sp>
      <p:pic>
        <p:nvPicPr>
          <p:cNvPr id="4" name="object 4"/>
          <p:cNvPicPr/>
          <p:nvPr/>
        </p:nvPicPr>
        <p:blipFill>
          <a:blip r:embed="rId2" cstate="print"/>
          <a:stretch>
            <a:fillRect/>
          </a:stretch>
        </p:blipFill>
        <p:spPr>
          <a:xfrm>
            <a:off x="749773" y="1434822"/>
            <a:ext cx="4712540" cy="2441695"/>
          </a:xfrm>
          <a:prstGeom prst="rect">
            <a:avLst/>
          </a:prstGeom>
        </p:spPr>
      </p:pic>
      <p:sp>
        <p:nvSpPr>
          <p:cNvPr id="8" name="object 2">
            <a:extLst>
              <a:ext uri="{FF2B5EF4-FFF2-40B4-BE49-F238E27FC236}">
                <a16:creationId xmlns:a16="http://schemas.microsoft.com/office/drawing/2014/main" id="{B3790791-92F3-1E23-4A26-ADB619DCE5A5}"/>
              </a:ext>
            </a:extLst>
          </p:cNvPr>
          <p:cNvSpPr txBox="1">
            <a:spLocks noGrp="1"/>
          </p:cNvSpPr>
          <p:nvPr>
            <p:ph type="title"/>
          </p:nvPr>
        </p:nvSpPr>
        <p:spPr>
          <a:xfrm>
            <a:off x="652248" y="768522"/>
            <a:ext cx="4686300" cy="360680"/>
          </a:xfrm>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cxnSp>
        <p:nvCxnSpPr>
          <p:cNvPr id="10" name="Straight Connector 9">
            <a:extLst>
              <a:ext uri="{FF2B5EF4-FFF2-40B4-BE49-F238E27FC236}">
                <a16:creationId xmlns:a16="http://schemas.microsoft.com/office/drawing/2014/main" id="{F935F7C8-F2B3-41D5-4E35-97AFA1CBABD3}"/>
              </a:ext>
            </a:extLst>
          </p:cNvPr>
          <p:cNvCxnSpPr/>
          <p:nvPr/>
        </p:nvCxnSpPr>
        <p:spPr>
          <a:xfrm>
            <a:off x="1752600" y="280035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806964-9131-CAA5-77E7-78D44D573907}"/>
              </a:ext>
            </a:extLst>
          </p:cNvPr>
          <p:cNvCxnSpPr/>
          <p:nvPr/>
        </p:nvCxnSpPr>
        <p:spPr>
          <a:xfrm>
            <a:off x="4572000" y="2876550"/>
            <a:ext cx="0" cy="1219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403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788797" y="1680289"/>
            <a:ext cx="7578725" cy="848360"/>
          </a:xfrm>
          <a:prstGeom prst="rect">
            <a:avLst/>
          </a:prstGeom>
        </p:spPr>
        <p:txBody>
          <a:bodyPr vert="horz" wrap="square" lIns="0" tIns="12700" rIns="0" bIns="0" rtlCol="0">
            <a:spAutoFit/>
          </a:bodyPr>
          <a:lstStyle/>
          <a:p>
            <a:pPr marL="332740" marR="5080" indent="-320675" algn="just">
              <a:lnSpc>
                <a:spcPct val="150000"/>
              </a:lnSpc>
              <a:spcBef>
                <a:spcPts val="100"/>
              </a:spcBef>
              <a:buChar char="●"/>
              <a:tabLst>
                <a:tab pos="332740" algn="l"/>
                <a:tab pos="334645" algn="l"/>
              </a:tabLst>
            </a:pPr>
            <a:r>
              <a:rPr sz="1200" dirty="0">
                <a:latin typeface="Arial"/>
                <a:cs typeface="Arial"/>
              </a:rPr>
              <a:t>	The</a:t>
            </a:r>
            <a:r>
              <a:rPr sz="1200" spc="25" dirty="0">
                <a:latin typeface="Arial"/>
                <a:cs typeface="Arial"/>
              </a:rPr>
              <a:t> </a:t>
            </a:r>
            <a:r>
              <a:rPr sz="1200" spc="50" dirty="0">
                <a:latin typeface="Arial"/>
                <a:cs typeface="Arial"/>
              </a:rPr>
              <a:t>first</a:t>
            </a:r>
            <a:r>
              <a:rPr sz="1200" spc="30" dirty="0">
                <a:latin typeface="Arial"/>
                <a:cs typeface="Arial"/>
              </a:rPr>
              <a:t> </a:t>
            </a:r>
            <a:r>
              <a:rPr sz="1200" spc="80" dirty="0">
                <a:latin typeface="Arial"/>
                <a:cs typeface="Arial"/>
              </a:rPr>
              <a:t>step</a:t>
            </a:r>
            <a:r>
              <a:rPr sz="1200" spc="25" dirty="0">
                <a:latin typeface="Arial"/>
                <a:cs typeface="Arial"/>
              </a:rPr>
              <a:t> </a:t>
            </a:r>
            <a:r>
              <a:rPr sz="1200" spc="60" dirty="0">
                <a:latin typeface="Arial"/>
                <a:cs typeface="Arial"/>
              </a:rPr>
              <a:t>in</a:t>
            </a:r>
            <a:r>
              <a:rPr sz="1200" spc="30" dirty="0">
                <a:latin typeface="Arial"/>
                <a:cs typeface="Arial"/>
              </a:rPr>
              <a:t> </a:t>
            </a:r>
            <a:r>
              <a:rPr sz="1200" spc="80" dirty="0">
                <a:latin typeface="Arial"/>
                <a:cs typeface="Arial"/>
              </a:rPr>
              <a:t>hypothesis</a:t>
            </a:r>
            <a:r>
              <a:rPr sz="1200" spc="25" dirty="0">
                <a:latin typeface="Arial"/>
                <a:cs typeface="Arial"/>
              </a:rPr>
              <a:t> </a:t>
            </a:r>
            <a:r>
              <a:rPr sz="1200" spc="80" dirty="0">
                <a:latin typeface="Arial"/>
                <a:cs typeface="Arial"/>
              </a:rPr>
              <a:t>testing</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formulating</a:t>
            </a:r>
            <a:r>
              <a:rPr sz="1200" spc="30" dirty="0">
                <a:latin typeface="Arial"/>
                <a:cs typeface="Arial"/>
              </a:rPr>
              <a:t> </a:t>
            </a:r>
            <a:r>
              <a:rPr sz="1200" spc="145" dirty="0">
                <a:latin typeface="Arial"/>
                <a:cs typeface="Arial"/>
              </a:rPr>
              <a:t>a</a:t>
            </a:r>
            <a:r>
              <a:rPr sz="1200" spc="25" dirty="0">
                <a:latin typeface="Arial"/>
                <a:cs typeface="Arial"/>
              </a:rPr>
              <a:t> </a:t>
            </a:r>
            <a:r>
              <a:rPr sz="1200" spc="60" dirty="0">
                <a:latin typeface="Arial"/>
                <a:cs typeface="Arial"/>
              </a:rPr>
              <a:t>hypothesis,</a:t>
            </a:r>
            <a:r>
              <a:rPr sz="1200" spc="30" dirty="0">
                <a:latin typeface="Arial"/>
                <a:cs typeface="Arial"/>
              </a:rPr>
              <a:t> </a:t>
            </a:r>
            <a:r>
              <a:rPr sz="1200" spc="95" dirty="0">
                <a:latin typeface="Arial"/>
                <a:cs typeface="Arial"/>
              </a:rPr>
              <a:t>which</a:t>
            </a:r>
            <a:r>
              <a:rPr sz="1200" spc="25" dirty="0">
                <a:latin typeface="Arial"/>
                <a:cs typeface="Arial"/>
              </a:rPr>
              <a:t> </a:t>
            </a:r>
            <a:r>
              <a:rPr sz="1200" dirty="0">
                <a:latin typeface="Arial"/>
                <a:cs typeface="Arial"/>
              </a:rPr>
              <a:t>is</a:t>
            </a:r>
            <a:r>
              <a:rPr sz="1200" spc="30" dirty="0">
                <a:latin typeface="Arial"/>
                <a:cs typeface="Arial"/>
              </a:rPr>
              <a:t> </a:t>
            </a:r>
            <a:r>
              <a:rPr sz="1200" spc="145" dirty="0">
                <a:latin typeface="Arial"/>
                <a:cs typeface="Arial"/>
              </a:rPr>
              <a:t>a</a:t>
            </a:r>
            <a:r>
              <a:rPr sz="1200" spc="30" dirty="0">
                <a:latin typeface="Arial"/>
                <a:cs typeface="Arial"/>
              </a:rPr>
              <a:t> </a:t>
            </a:r>
            <a:r>
              <a:rPr sz="1200" spc="90" dirty="0">
                <a:latin typeface="Arial"/>
                <a:cs typeface="Arial"/>
              </a:rPr>
              <a:t>premise</a:t>
            </a:r>
            <a:r>
              <a:rPr sz="1200" spc="25" dirty="0">
                <a:latin typeface="Arial"/>
                <a:cs typeface="Arial"/>
              </a:rPr>
              <a:t> </a:t>
            </a:r>
            <a:r>
              <a:rPr sz="1200" spc="70" dirty="0">
                <a:latin typeface="Arial"/>
                <a:cs typeface="Arial"/>
              </a:rPr>
              <a:t>or</a:t>
            </a:r>
            <a:r>
              <a:rPr sz="1200" spc="30" dirty="0">
                <a:latin typeface="Arial"/>
                <a:cs typeface="Arial"/>
              </a:rPr>
              <a:t> </a:t>
            </a:r>
            <a:r>
              <a:rPr sz="1200" spc="110" dirty="0">
                <a:latin typeface="Arial"/>
                <a:cs typeface="Arial"/>
              </a:rPr>
              <a:t>claim</a:t>
            </a:r>
            <a:r>
              <a:rPr sz="1200" spc="25" dirty="0">
                <a:latin typeface="Arial"/>
                <a:cs typeface="Arial"/>
              </a:rPr>
              <a:t> </a:t>
            </a:r>
            <a:r>
              <a:rPr sz="1200" spc="65" dirty="0">
                <a:latin typeface="Arial"/>
                <a:cs typeface="Arial"/>
              </a:rPr>
              <a:t>that </a:t>
            </a:r>
            <a:r>
              <a:rPr sz="1200" spc="95" dirty="0">
                <a:latin typeface="Arial"/>
                <a:cs typeface="Arial"/>
              </a:rPr>
              <a:t>we</a:t>
            </a:r>
            <a:r>
              <a:rPr sz="1200" spc="65" dirty="0">
                <a:latin typeface="Arial"/>
                <a:cs typeface="Arial"/>
              </a:rPr>
              <a:t> </a:t>
            </a:r>
            <a:r>
              <a:rPr sz="1200" spc="110" dirty="0">
                <a:latin typeface="Arial"/>
                <a:cs typeface="Arial"/>
              </a:rPr>
              <a:t>want</a:t>
            </a:r>
            <a:r>
              <a:rPr sz="1200" spc="70" dirty="0">
                <a:latin typeface="Arial"/>
                <a:cs typeface="Arial"/>
              </a:rPr>
              <a:t> </a:t>
            </a:r>
            <a:r>
              <a:rPr sz="1200" spc="100" dirty="0">
                <a:latin typeface="Arial"/>
                <a:cs typeface="Arial"/>
              </a:rPr>
              <a:t>to</a:t>
            </a:r>
            <a:r>
              <a:rPr sz="1200" spc="70" dirty="0">
                <a:latin typeface="Arial"/>
                <a:cs typeface="Arial"/>
              </a:rPr>
              <a:t> test </a:t>
            </a:r>
            <a:r>
              <a:rPr sz="1200" spc="114" dirty="0">
                <a:latin typeface="Arial"/>
                <a:cs typeface="Arial"/>
              </a:rPr>
              <a:t>about</a:t>
            </a:r>
            <a:r>
              <a:rPr sz="1200" spc="65" dirty="0">
                <a:latin typeface="Arial"/>
                <a:cs typeface="Arial"/>
              </a:rPr>
              <a:t> </a:t>
            </a:r>
            <a:r>
              <a:rPr sz="1200" spc="145" dirty="0">
                <a:latin typeface="Arial"/>
                <a:cs typeface="Arial"/>
              </a:rPr>
              <a:t>a</a:t>
            </a:r>
            <a:r>
              <a:rPr sz="1200" spc="70" dirty="0">
                <a:latin typeface="Arial"/>
                <a:cs typeface="Arial"/>
              </a:rPr>
              <a:t> </a:t>
            </a:r>
            <a:r>
              <a:rPr sz="1200" spc="95" dirty="0">
                <a:latin typeface="Arial"/>
                <a:cs typeface="Arial"/>
              </a:rPr>
              <a:t>population</a:t>
            </a:r>
            <a:r>
              <a:rPr sz="1200" spc="70" dirty="0">
                <a:latin typeface="Arial"/>
                <a:cs typeface="Arial"/>
              </a:rPr>
              <a:t> </a:t>
            </a:r>
            <a:r>
              <a:rPr sz="1200" spc="90" dirty="0">
                <a:latin typeface="Arial"/>
                <a:cs typeface="Arial"/>
              </a:rPr>
              <a:t>parameter.</a:t>
            </a:r>
            <a:r>
              <a:rPr sz="1200" spc="70" dirty="0">
                <a:latin typeface="Arial"/>
                <a:cs typeface="Arial"/>
              </a:rPr>
              <a:t> </a:t>
            </a:r>
            <a:r>
              <a:rPr sz="1200" dirty="0">
                <a:latin typeface="Arial"/>
                <a:cs typeface="Arial"/>
              </a:rPr>
              <a:t>The</a:t>
            </a:r>
            <a:r>
              <a:rPr sz="1200" spc="65" dirty="0">
                <a:latin typeface="Arial"/>
                <a:cs typeface="Arial"/>
              </a:rPr>
              <a:t> </a:t>
            </a:r>
            <a:r>
              <a:rPr sz="1200" spc="80" dirty="0">
                <a:latin typeface="Arial"/>
                <a:cs typeface="Arial"/>
              </a:rPr>
              <a:t>objective</a:t>
            </a:r>
            <a:r>
              <a:rPr sz="1200" spc="70" dirty="0">
                <a:latin typeface="Arial"/>
                <a:cs typeface="Arial"/>
              </a:rPr>
              <a:t> </a:t>
            </a:r>
            <a:r>
              <a:rPr sz="1200" spc="80" dirty="0">
                <a:latin typeface="Arial"/>
                <a:cs typeface="Arial"/>
              </a:rPr>
              <a:t>of</a:t>
            </a:r>
            <a:r>
              <a:rPr sz="1200" spc="70" dirty="0">
                <a:latin typeface="Arial"/>
                <a:cs typeface="Arial"/>
              </a:rPr>
              <a:t> </a:t>
            </a:r>
            <a:r>
              <a:rPr sz="1200" spc="145" dirty="0">
                <a:latin typeface="Arial"/>
                <a:cs typeface="Arial"/>
              </a:rPr>
              <a:t>a</a:t>
            </a:r>
            <a:r>
              <a:rPr sz="1200" spc="70" dirty="0">
                <a:latin typeface="Arial"/>
                <a:cs typeface="Arial"/>
              </a:rPr>
              <a:t> </a:t>
            </a:r>
            <a:r>
              <a:rPr sz="1200" spc="80" dirty="0">
                <a:latin typeface="Arial"/>
                <a:cs typeface="Arial"/>
              </a:rPr>
              <a:t>hypothesis</a:t>
            </a:r>
            <a:r>
              <a:rPr sz="1200" spc="70" dirty="0">
                <a:latin typeface="Arial"/>
                <a:cs typeface="Arial"/>
              </a:rPr>
              <a:t> test</a:t>
            </a:r>
            <a:r>
              <a:rPr sz="1200" spc="65" dirty="0">
                <a:latin typeface="Arial"/>
                <a:cs typeface="Arial"/>
              </a:rPr>
              <a:t> </a:t>
            </a:r>
            <a:r>
              <a:rPr sz="1200" dirty="0">
                <a:latin typeface="Arial"/>
                <a:cs typeface="Arial"/>
              </a:rPr>
              <a:t>is</a:t>
            </a:r>
            <a:r>
              <a:rPr sz="1200" spc="70" dirty="0">
                <a:latin typeface="Arial"/>
                <a:cs typeface="Arial"/>
              </a:rPr>
              <a:t> </a:t>
            </a:r>
            <a:r>
              <a:rPr sz="1200" spc="100" dirty="0">
                <a:latin typeface="Arial"/>
                <a:cs typeface="Arial"/>
              </a:rPr>
              <a:t>to</a:t>
            </a:r>
            <a:r>
              <a:rPr sz="1200" spc="70" dirty="0">
                <a:latin typeface="Arial"/>
                <a:cs typeface="Arial"/>
              </a:rPr>
              <a:t> </a:t>
            </a:r>
            <a:r>
              <a:rPr sz="1200" spc="60" dirty="0">
                <a:latin typeface="Arial"/>
                <a:cs typeface="Arial"/>
              </a:rPr>
              <a:t>decide, </a:t>
            </a:r>
            <a:r>
              <a:rPr sz="1200" spc="110" dirty="0">
                <a:latin typeface="Arial"/>
                <a:cs typeface="Arial"/>
              </a:rPr>
              <a:t>based</a:t>
            </a:r>
            <a:r>
              <a:rPr sz="1200" dirty="0">
                <a:latin typeface="Arial"/>
                <a:cs typeface="Arial"/>
              </a:rPr>
              <a:t> </a:t>
            </a:r>
            <a:r>
              <a:rPr sz="1200" spc="95" dirty="0">
                <a:latin typeface="Arial"/>
                <a:cs typeface="Arial"/>
              </a:rPr>
              <a:t>on</a:t>
            </a:r>
            <a:r>
              <a:rPr sz="1200" dirty="0">
                <a:latin typeface="Arial"/>
                <a:cs typeface="Arial"/>
              </a:rPr>
              <a:t> </a:t>
            </a:r>
            <a:r>
              <a:rPr sz="1200" spc="145" dirty="0">
                <a:latin typeface="Arial"/>
                <a:cs typeface="Arial"/>
              </a:rPr>
              <a:t>a</a:t>
            </a:r>
            <a:r>
              <a:rPr sz="1200" spc="5" dirty="0">
                <a:latin typeface="Arial"/>
                <a:cs typeface="Arial"/>
              </a:rPr>
              <a:t> </a:t>
            </a:r>
            <a:r>
              <a:rPr sz="1200" spc="105" dirty="0">
                <a:latin typeface="Arial"/>
                <a:cs typeface="Arial"/>
              </a:rPr>
              <a:t>sample</a:t>
            </a:r>
            <a:r>
              <a:rPr sz="1200" dirty="0">
                <a:latin typeface="Arial"/>
                <a:cs typeface="Arial"/>
              </a:rPr>
              <a:t> </a:t>
            </a:r>
            <a:r>
              <a:rPr sz="1200" spc="105" dirty="0">
                <a:latin typeface="Arial"/>
                <a:cs typeface="Arial"/>
              </a:rPr>
              <a:t>from</a:t>
            </a:r>
            <a:r>
              <a:rPr sz="1200" spc="5" dirty="0">
                <a:latin typeface="Arial"/>
                <a:cs typeface="Arial"/>
              </a:rPr>
              <a:t> </a:t>
            </a:r>
            <a:r>
              <a:rPr sz="1200" spc="90" dirty="0">
                <a:latin typeface="Arial"/>
                <a:cs typeface="Arial"/>
              </a:rPr>
              <a:t>the</a:t>
            </a:r>
            <a:r>
              <a:rPr sz="1200" dirty="0">
                <a:latin typeface="Arial"/>
                <a:cs typeface="Arial"/>
              </a:rPr>
              <a:t> </a:t>
            </a:r>
            <a:r>
              <a:rPr sz="1200" spc="75" dirty="0">
                <a:latin typeface="Arial"/>
                <a:cs typeface="Arial"/>
              </a:rPr>
              <a:t>population,</a:t>
            </a:r>
            <a:r>
              <a:rPr sz="1200" spc="5" dirty="0">
                <a:latin typeface="Arial"/>
                <a:cs typeface="Arial"/>
              </a:rPr>
              <a:t> </a:t>
            </a:r>
            <a:r>
              <a:rPr sz="1200" spc="95" dirty="0">
                <a:latin typeface="Arial"/>
                <a:cs typeface="Arial"/>
              </a:rPr>
              <a:t>which</a:t>
            </a:r>
            <a:r>
              <a:rPr sz="1200" dirty="0">
                <a:latin typeface="Arial"/>
                <a:cs typeface="Arial"/>
              </a:rPr>
              <a:t> </a:t>
            </a:r>
            <a:r>
              <a:rPr sz="1200" spc="80" dirty="0">
                <a:latin typeface="Arial"/>
                <a:cs typeface="Arial"/>
              </a:rPr>
              <a:t>of</a:t>
            </a:r>
            <a:r>
              <a:rPr sz="1200" spc="5" dirty="0">
                <a:latin typeface="Arial"/>
                <a:cs typeface="Arial"/>
              </a:rPr>
              <a:t> </a:t>
            </a:r>
            <a:r>
              <a:rPr sz="1200" spc="105" dirty="0">
                <a:latin typeface="Arial"/>
                <a:cs typeface="Arial"/>
              </a:rPr>
              <a:t>two</a:t>
            </a:r>
            <a:r>
              <a:rPr sz="1200" dirty="0">
                <a:latin typeface="Arial"/>
                <a:cs typeface="Arial"/>
              </a:rPr>
              <a:t> </a:t>
            </a:r>
            <a:r>
              <a:rPr sz="1200" spc="110" dirty="0">
                <a:latin typeface="Arial"/>
                <a:cs typeface="Arial"/>
              </a:rPr>
              <a:t>complementary</a:t>
            </a:r>
            <a:r>
              <a:rPr sz="1200" spc="5" dirty="0">
                <a:latin typeface="Arial"/>
                <a:cs typeface="Arial"/>
              </a:rPr>
              <a:t> </a:t>
            </a:r>
            <a:r>
              <a:rPr sz="1200" spc="85" dirty="0">
                <a:latin typeface="Arial"/>
                <a:cs typeface="Arial"/>
              </a:rPr>
              <a:t>hypotheses</a:t>
            </a:r>
            <a:r>
              <a:rPr sz="1200" dirty="0">
                <a:latin typeface="Arial"/>
                <a:cs typeface="Arial"/>
              </a:rPr>
              <a:t> is</a:t>
            </a:r>
            <a:r>
              <a:rPr sz="1200" spc="5" dirty="0">
                <a:latin typeface="Arial"/>
                <a:cs typeface="Arial"/>
              </a:rPr>
              <a:t> </a:t>
            </a:r>
            <a:r>
              <a:rPr sz="1200" spc="-20" dirty="0">
                <a:latin typeface="Arial"/>
                <a:cs typeface="Arial"/>
              </a:rPr>
              <a:t>true:</a:t>
            </a:r>
            <a:endParaRPr sz="1200">
              <a:latin typeface="Arial"/>
              <a:cs typeface="Arial"/>
            </a:endParaRPr>
          </a:p>
        </p:txBody>
      </p:sp>
      <p:sp>
        <p:nvSpPr>
          <p:cNvPr id="4" name="object 4"/>
          <p:cNvSpPr txBox="1"/>
          <p:nvPr/>
        </p:nvSpPr>
        <p:spPr>
          <a:xfrm>
            <a:off x="1245996" y="2869006"/>
            <a:ext cx="1567815" cy="208279"/>
          </a:xfrm>
          <a:prstGeom prst="rect">
            <a:avLst/>
          </a:prstGeom>
        </p:spPr>
        <p:txBody>
          <a:bodyPr vert="horz" wrap="square" lIns="0" tIns="12700" rIns="0" bIns="0" rtlCol="0">
            <a:spAutoFit/>
          </a:bodyPr>
          <a:lstStyle/>
          <a:p>
            <a:pPr marL="332740" indent="-320040">
              <a:lnSpc>
                <a:spcPct val="100000"/>
              </a:lnSpc>
              <a:spcBef>
                <a:spcPts val="100"/>
              </a:spcBef>
              <a:buFont typeface="Arial"/>
              <a:buChar char="●"/>
              <a:tabLst>
                <a:tab pos="332740" algn="l"/>
              </a:tabLst>
            </a:pPr>
            <a:r>
              <a:rPr sz="1200" spc="-55" dirty="0">
                <a:latin typeface="Arial Black"/>
                <a:cs typeface="Arial Black"/>
              </a:rPr>
              <a:t>Null</a:t>
            </a:r>
            <a:r>
              <a:rPr sz="1200" spc="-114" dirty="0">
                <a:latin typeface="Arial Black"/>
                <a:cs typeface="Arial Black"/>
              </a:rPr>
              <a:t> </a:t>
            </a:r>
            <a:r>
              <a:rPr sz="1200" spc="-40" dirty="0">
                <a:latin typeface="Arial Black"/>
                <a:cs typeface="Arial Black"/>
              </a:rPr>
              <a:t>Hypothesis</a:t>
            </a:r>
            <a:endParaRPr sz="1200">
              <a:latin typeface="Arial Black"/>
              <a:cs typeface="Arial Black"/>
            </a:endParaRPr>
          </a:p>
        </p:txBody>
      </p:sp>
      <p:sp>
        <p:nvSpPr>
          <p:cNvPr id="5" name="object 5"/>
          <p:cNvSpPr txBox="1"/>
          <p:nvPr/>
        </p:nvSpPr>
        <p:spPr>
          <a:xfrm>
            <a:off x="3154194" y="2869006"/>
            <a:ext cx="3489325" cy="208279"/>
          </a:xfrm>
          <a:prstGeom prst="rect">
            <a:avLst/>
          </a:prstGeom>
        </p:spPr>
        <p:txBody>
          <a:bodyPr vert="horz" wrap="square" lIns="0" tIns="12700" rIns="0" bIns="0" rtlCol="0">
            <a:spAutoFit/>
          </a:bodyPr>
          <a:lstStyle/>
          <a:p>
            <a:pPr marL="12700">
              <a:lnSpc>
                <a:spcPct val="100000"/>
              </a:lnSpc>
              <a:spcBef>
                <a:spcPts val="100"/>
              </a:spcBef>
            </a:pPr>
            <a:r>
              <a:rPr sz="1200" spc="260" dirty="0">
                <a:latin typeface="Arial"/>
                <a:cs typeface="Arial"/>
              </a:rPr>
              <a:t>-</a:t>
            </a:r>
            <a:r>
              <a:rPr sz="1200" spc="-10" dirty="0">
                <a:latin typeface="Arial"/>
                <a:cs typeface="Arial"/>
              </a:rPr>
              <a:t> </a:t>
            </a:r>
            <a:r>
              <a:rPr sz="1200" spc="70" dirty="0">
                <a:latin typeface="Arial"/>
                <a:cs typeface="Arial"/>
              </a:rPr>
              <a:t>Currently</a:t>
            </a:r>
            <a:r>
              <a:rPr sz="1200" spc="-5" dirty="0">
                <a:latin typeface="Arial"/>
                <a:cs typeface="Arial"/>
              </a:rPr>
              <a:t> </a:t>
            </a:r>
            <a:r>
              <a:rPr sz="1200" spc="50" dirty="0">
                <a:latin typeface="Arial"/>
                <a:cs typeface="Arial"/>
              </a:rPr>
              <a:t>“</a:t>
            </a:r>
            <a:r>
              <a:rPr sz="1200" i="1" spc="50" dirty="0">
                <a:latin typeface="Verdana"/>
                <a:cs typeface="Verdana"/>
              </a:rPr>
              <a:t>accepted</a:t>
            </a:r>
            <a:r>
              <a:rPr sz="1200" spc="50" dirty="0">
                <a:latin typeface="Arial"/>
                <a:cs typeface="Arial"/>
              </a:rPr>
              <a:t>”</a:t>
            </a:r>
            <a:r>
              <a:rPr sz="1200" spc="-10" dirty="0">
                <a:latin typeface="Arial"/>
                <a:cs typeface="Arial"/>
              </a:rPr>
              <a:t> </a:t>
            </a:r>
            <a:r>
              <a:rPr sz="1200" spc="85" dirty="0">
                <a:latin typeface="Arial"/>
                <a:cs typeface="Arial"/>
              </a:rPr>
              <a:t>value</a:t>
            </a:r>
            <a:r>
              <a:rPr sz="1200" spc="-5" dirty="0">
                <a:latin typeface="Arial"/>
                <a:cs typeface="Arial"/>
              </a:rPr>
              <a:t> </a:t>
            </a:r>
            <a:r>
              <a:rPr sz="1200" spc="70" dirty="0">
                <a:latin typeface="Arial"/>
                <a:cs typeface="Arial"/>
              </a:rPr>
              <a:t>for</a:t>
            </a:r>
            <a:r>
              <a:rPr sz="1200" spc="-10" dirty="0">
                <a:latin typeface="Arial"/>
                <a:cs typeface="Arial"/>
              </a:rPr>
              <a:t> </a:t>
            </a:r>
            <a:r>
              <a:rPr sz="1200" spc="145" dirty="0">
                <a:latin typeface="Arial"/>
                <a:cs typeface="Arial"/>
              </a:rPr>
              <a:t>a</a:t>
            </a:r>
            <a:r>
              <a:rPr sz="1200" spc="-5" dirty="0">
                <a:latin typeface="Arial"/>
                <a:cs typeface="Arial"/>
              </a:rPr>
              <a:t> </a:t>
            </a:r>
            <a:r>
              <a:rPr sz="1200" spc="80" dirty="0">
                <a:latin typeface="Arial"/>
                <a:cs typeface="Arial"/>
              </a:rPr>
              <a:t>parameter.</a:t>
            </a:r>
            <a:endParaRPr sz="1200">
              <a:latin typeface="Arial"/>
              <a:cs typeface="Arial"/>
            </a:endParaRPr>
          </a:p>
        </p:txBody>
      </p:sp>
      <p:sp>
        <p:nvSpPr>
          <p:cNvPr id="6" name="object 6"/>
          <p:cNvSpPr txBox="1"/>
          <p:nvPr/>
        </p:nvSpPr>
        <p:spPr>
          <a:xfrm>
            <a:off x="1245996" y="3326205"/>
            <a:ext cx="7103109" cy="574040"/>
          </a:xfrm>
          <a:prstGeom prst="rect">
            <a:avLst/>
          </a:prstGeom>
        </p:spPr>
        <p:txBody>
          <a:bodyPr vert="horz" wrap="square" lIns="0" tIns="12700" rIns="0" bIns="0" rtlCol="0">
            <a:spAutoFit/>
          </a:bodyPr>
          <a:lstStyle/>
          <a:p>
            <a:pPr marL="332740" marR="5080" indent="-320675">
              <a:lnSpc>
                <a:spcPct val="150000"/>
              </a:lnSpc>
              <a:spcBef>
                <a:spcPts val="100"/>
              </a:spcBef>
              <a:buFont typeface="Arial"/>
              <a:buChar char="●"/>
              <a:tabLst>
                <a:tab pos="332740" algn="l"/>
                <a:tab pos="2538730" algn="l"/>
              </a:tabLst>
            </a:pPr>
            <a:r>
              <a:rPr sz="1200" spc="-25" dirty="0">
                <a:latin typeface="Arial Black"/>
                <a:cs typeface="Arial Black"/>
              </a:rPr>
              <a:t>Alternative</a:t>
            </a:r>
            <a:r>
              <a:rPr sz="1200" spc="55" dirty="0">
                <a:latin typeface="Arial Black"/>
                <a:cs typeface="Arial Black"/>
              </a:rPr>
              <a:t> </a:t>
            </a:r>
            <a:r>
              <a:rPr sz="1200" spc="-10" dirty="0">
                <a:latin typeface="Arial Black"/>
                <a:cs typeface="Arial Black"/>
              </a:rPr>
              <a:t>Hypothesis</a:t>
            </a:r>
            <a:r>
              <a:rPr sz="1200" dirty="0">
                <a:latin typeface="Arial Black"/>
                <a:cs typeface="Arial Black"/>
              </a:rPr>
              <a:t>	</a:t>
            </a:r>
            <a:r>
              <a:rPr sz="1200" spc="260" dirty="0">
                <a:latin typeface="Arial"/>
                <a:cs typeface="Arial"/>
              </a:rPr>
              <a:t>-</a:t>
            </a:r>
            <a:r>
              <a:rPr sz="1200" spc="295" dirty="0">
                <a:latin typeface="Arial"/>
                <a:cs typeface="Arial"/>
              </a:rPr>
              <a:t> </a:t>
            </a:r>
            <a:r>
              <a:rPr sz="1200" dirty="0">
                <a:latin typeface="Arial"/>
                <a:cs typeface="Arial"/>
              </a:rPr>
              <a:t>The</a:t>
            </a:r>
            <a:r>
              <a:rPr sz="1200" spc="300" dirty="0">
                <a:latin typeface="Arial"/>
                <a:cs typeface="Arial"/>
              </a:rPr>
              <a:t> </a:t>
            </a:r>
            <a:r>
              <a:rPr sz="1200" spc="85" dirty="0">
                <a:latin typeface="Arial"/>
                <a:cs typeface="Arial"/>
              </a:rPr>
              <a:t>alternative</a:t>
            </a:r>
            <a:r>
              <a:rPr sz="1200" spc="295" dirty="0">
                <a:latin typeface="Arial"/>
                <a:cs typeface="Arial"/>
              </a:rPr>
              <a:t> </a:t>
            </a:r>
            <a:r>
              <a:rPr sz="1200" spc="80" dirty="0">
                <a:latin typeface="Arial"/>
                <a:cs typeface="Arial"/>
              </a:rPr>
              <a:t>hypothesis</a:t>
            </a:r>
            <a:r>
              <a:rPr sz="1200" spc="300" dirty="0">
                <a:latin typeface="Arial"/>
                <a:cs typeface="Arial"/>
              </a:rPr>
              <a:t> </a:t>
            </a:r>
            <a:r>
              <a:rPr sz="1200" dirty="0">
                <a:latin typeface="Arial"/>
                <a:cs typeface="Arial"/>
              </a:rPr>
              <a:t>is</a:t>
            </a:r>
            <a:r>
              <a:rPr sz="1200" spc="295" dirty="0">
                <a:latin typeface="Arial"/>
                <a:cs typeface="Arial"/>
              </a:rPr>
              <a:t> </a:t>
            </a:r>
            <a:r>
              <a:rPr sz="1200" spc="145" dirty="0">
                <a:latin typeface="Arial"/>
                <a:cs typeface="Arial"/>
              </a:rPr>
              <a:t>a</a:t>
            </a:r>
            <a:r>
              <a:rPr sz="1200" spc="300" dirty="0">
                <a:latin typeface="Arial"/>
                <a:cs typeface="Arial"/>
              </a:rPr>
              <a:t> </a:t>
            </a:r>
            <a:r>
              <a:rPr sz="1200" spc="105" dirty="0">
                <a:latin typeface="Arial"/>
                <a:cs typeface="Arial"/>
              </a:rPr>
              <a:t>statement</a:t>
            </a:r>
            <a:r>
              <a:rPr sz="1200" spc="300" dirty="0">
                <a:latin typeface="Arial"/>
                <a:cs typeface="Arial"/>
              </a:rPr>
              <a:t> </a:t>
            </a:r>
            <a:r>
              <a:rPr sz="1200" spc="75" dirty="0">
                <a:latin typeface="Arial"/>
                <a:cs typeface="Arial"/>
              </a:rPr>
              <a:t>asserting</a:t>
            </a:r>
            <a:r>
              <a:rPr sz="1200" spc="295" dirty="0">
                <a:latin typeface="Arial"/>
                <a:cs typeface="Arial"/>
              </a:rPr>
              <a:t> </a:t>
            </a:r>
            <a:r>
              <a:rPr sz="1200" spc="55" dirty="0">
                <a:latin typeface="Arial"/>
                <a:cs typeface="Arial"/>
              </a:rPr>
              <a:t>an </a:t>
            </a:r>
            <a:r>
              <a:rPr sz="1200" spc="85" dirty="0">
                <a:latin typeface="Arial"/>
                <a:cs typeface="Arial"/>
              </a:rPr>
              <a:t>alternative</a:t>
            </a:r>
            <a:r>
              <a:rPr sz="1200" spc="-10" dirty="0">
                <a:latin typeface="Arial"/>
                <a:cs typeface="Arial"/>
              </a:rPr>
              <a:t> </a:t>
            </a:r>
            <a:r>
              <a:rPr sz="1200" spc="95" dirty="0">
                <a:latin typeface="Arial"/>
                <a:cs typeface="Arial"/>
              </a:rPr>
              <a:t>condition</a:t>
            </a:r>
            <a:r>
              <a:rPr sz="1200" spc="-5" dirty="0">
                <a:latin typeface="Arial"/>
                <a:cs typeface="Arial"/>
              </a:rPr>
              <a:t> </a:t>
            </a:r>
            <a:r>
              <a:rPr sz="1200" spc="70" dirty="0">
                <a:latin typeface="Arial"/>
                <a:cs typeface="Arial"/>
              </a:rPr>
              <a:t>or</a:t>
            </a:r>
            <a:r>
              <a:rPr sz="1200" spc="-5" dirty="0">
                <a:latin typeface="Arial"/>
                <a:cs typeface="Arial"/>
              </a:rPr>
              <a:t> </a:t>
            </a:r>
            <a:r>
              <a:rPr sz="1200" spc="114" dirty="0">
                <a:latin typeface="Arial"/>
                <a:cs typeface="Arial"/>
              </a:rPr>
              <a:t>outcome</a:t>
            </a:r>
            <a:r>
              <a:rPr sz="1200" spc="-5" dirty="0">
                <a:latin typeface="Arial"/>
                <a:cs typeface="Arial"/>
              </a:rPr>
              <a:t> </a:t>
            </a:r>
            <a:r>
              <a:rPr sz="1200" spc="125" dirty="0">
                <a:latin typeface="Arial"/>
                <a:cs typeface="Arial"/>
              </a:rPr>
              <a:t>compared</a:t>
            </a:r>
            <a:r>
              <a:rPr sz="1200" spc="-5" dirty="0">
                <a:latin typeface="Arial"/>
                <a:cs typeface="Arial"/>
              </a:rPr>
              <a:t> </a:t>
            </a:r>
            <a:r>
              <a:rPr sz="1200" spc="100" dirty="0">
                <a:latin typeface="Arial"/>
                <a:cs typeface="Arial"/>
              </a:rPr>
              <a:t>to</a:t>
            </a:r>
            <a:r>
              <a:rPr sz="1200" spc="-5"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50" dirty="0">
                <a:latin typeface="Arial"/>
                <a:cs typeface="Arial"/>
              </a:rPr>
              <a:t>hypothesis.</a:t>
            </a:r>
            <a:endParaRPr sz="1200">
              <a:latin typeface="Arial"/>
              <a:cs typeface="Arial"/>
            </a:endParaRPr>
          </a:p>
        </p:txBody>
      </p:sp>
      <p:pic>
        <p:nvPicPr>
          <p:cNvPr id="7" name="object 7"/>
          <p:cNvPicPr/>
          <p:nvPr/>
        </p:nvPicPr>
        <p:blipFill>
          <a:blip r:embed="rId2" cstate="print"/>
          <a:stretch>
            <a:fillRect/>
          </a:stretch>
        </p:blipFill>
        <p:spPr>
          <a:xfrm>
            <a:off x="3525518" y="3380998"/>
            <a:ext cx="283464" cy="310894"/>
          </a:xfrm>
          <a:prstGeom prst="rect">
            <a:avLst/>
          </a:prstGeom>
        </p:spPr>
      </p:pic>
      <p:pic>
        <p:nvPicPr>
          <p:cNvPr id="8" name="object 8"/>
          <p:cNvPicPr/>
          <p:nvPr/>
        </p:nvPicPr>
        <p:blipFill>
          <a:blip r:embed="rId3" cstate="print"/>
          <a:stretch>
            <a:fillRect/>
          </a:stretch>
        </p:blipFill>
        <p:spPr>
          <a:xfrm>
            <a:off x="2871019" y="2831844"/>
            <a:ext cx="284074" cy="3142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21665" y="3434068"/>
            <a:ext cx="233474" cy="219749"/>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4" name="object 4"/>
          <p:cNvSpPr txBox="1"/>
          <p:nvPr/>
        </p:nvSpPr>
        <p:spPr>
          <a:xfrm>
            <a:off x="788797" y="1680289"/>
            <a:ext cx="7577455" cy="276860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 pos="1704339" algn="l"/>
                <a:tab pos="3660775" algn="l"/>
                <a:tab pos="4855845" algn="l"/>
              </a:tabLst>
            </a:pPr>
            <a:r>
              <a:rPr sz="1200" dirty="0">
                <a:latin typeface="Arial"/>
                <a:cs typeface="Arial"/>
              </a:rPr>
              <a:t>In</a:t>
            </a:r>
            <a:r>
              <a:rPr sz="1200" spc="235" dirty="0">
                <a:latin typeface="Arial"/>
                <a:cs typeface="Arial"/>
              </a:rPr>
              <a:t> </a:t>
            </a:r>
            <a:r>
              <a:rPr sz="1200" spc="145" dirty="0">
                <a:latin typeface="Arial"/>
                <a:cs typeface="Arial"/>
              </a:rPr>
              <a:t>a</a:t>
            </a:r>
            <a:r>
              <a:rPr sz="1200" spc="240" dirty="0">
                <a:latin typeface="Arial"/>
                <a:cs typeface="Arial"/>
              </a:rPr>
              <a:t> </a:t>
            </a:r>
            <a:r>
              <a:rPr sz="1200" spc="80" dirty="0">
                <a:latin typeface="Arial"/>
                <a:cs typeface="Arial"/>
              </a:rPr>
              <a:t>hypothesis</a:t>
            </a:r>
            <a:r>
              <a:rPr sz="1200" spc="240" dirty="0">
                <a:latin typeface="Arial"/>
                <a:cs typeface="Arial"/>
              </a:rPr>
              <a:t> </a:t>
            </a:r>
            <a:r>
              <a:rPr sz="1200" spc="80" dirty="0">
                <a:latin typeface="Arial"/>
                <a:cs typeface="Arial"/>
              </a:rPr>
              <a:t>testing</a:t>
            </a:r>
            <a:r>
              <a:rPr sz="1200" spc="235" dirty="0">
                <a:latin typeface="Arial"/>
                <a:cs typeface="Arial"/>
              </a:rPr>
              <a:t> </a:t>
            </a:r>
            <a:r>
              <a:rPr sz="1200" spc="85" dirty="0">
                <a:latin typeface="Arial"/>
                <a:cs typeface="Arial"/>
              </a:rPr>
              <a:t>problem,</a:t>
            </a:r>
            <a:r>
              <a:rPr sz="1200" spc="240" dirty="0">
                <a:latin typeface="Arial"/>
                <a:cs typeface="Arial"/>
              </a:rPr>
              <a:t> </a:t>
            </a:r>
            <a:r>
              <a:rPr sz="1200" spc="85" dirty="0">
                <a:latin typeface="Arial"/>
                <a:cs typeface="Arial"/>
              </a:rPr>
              <a:t>after</a:t>
            </a:r>
            <a:r>
              <a:rPr sz="1200" spc="240" dirty="0">
                <a:latin typeface="Arial"/>
                <a:cs typeface="Arial"/>
              </a:rPr>
              <a:t> </a:t>
            </a:r>
            <a:r>
              <a:rPr sz="1200" spc="80" dirty="0">
                <a:latin typeface="Arial"/>
                <a:cs typeface="Arial"/>
              </a:rPr>
              <a:t>observing</a:t>
            </a:r>
            <a:r>
              <a:rPr sz="1200" spc="235" dirty="0">
                <a:latin typeface="Arial"/>
                <a:cs typeface="Arial"/>
              </a:rPr>
              <a:t> </a:t>
            </a:r>
            <a:r>
              <a:rPr sz="1200" spc="90" dirty="0">
                <a:latin typeface="Arial"/>
                <a:cs typeface="Arial"/>
              </a:rPr>
              <a:t>the</a:t>
            </a:r>
            <a:r>
              <a:rPr sz="1200" spc="240" dirty="0">
                <a:latin typeface="Arial"/>
                <a:cs typeface="Arial"/>
              </a:rPr>
              <a:t> </a:t>
            </a:r>
            <a:r>
              <a:rPr sz="1200" spc="105" dirty="0">
                <a:latin typeface="Arial"/>
                <a:cs typeface="Arial"/>
              </a:rPr>
              <a:t>sample</a:t>
            </a:r>
            <a:r>
              <a:rPr sz="1200" spc="240" dirty="0">
                <a:latin typeface="Arial"/>
                <a:cs typeface="Arial"/>
              </a:rPr>
              <a:t> </a:t>
            </a:r>
            <a:r>
              <a:rPr sz="1200" spc="90" dirty="0">
                <a:latin typeface="Arial"/>
                <a:cs typeface="Arial"/>
              </a:rPr>
              <a:t>the</a:t>
            </a:r>
            <a:r>
              <a:rPr sz="1200" spc="235" dirty="0">
                <a:latin typeface="Arial"/>
                <a:cs typeface="Arial"/>
              </a:rPr>
              <a:t> </a:t>
            </a:r>
            <a:r>
              <a:rPr sz="1200" spc="80" dirty="0">
                <a:latin typeface="Arial"/>
                <a:cs typeface="Arial"/>
              </a:rPr>
              <a:t>experimenter</a:t>
            </a:r>
            <a:r>
              <a:rPr sz="1200" spc="240" dirty="0">
                <a:latin typeface="Arial"/>
                <a:cs typeface="Arial"/>
              </a:rPr>
              <a:t> </a:t>
            </a:r>
            <a:r>
              <a:rPr sz="1200" spc="110" dirty="0">
                <a:latin typeface="Arial"/>
                <a:cs typeface="Arial"/>
              </a:rPr>
              <a:t>must</a:t>
            </a:r>
            <a:r>
              <a:rPr sz="1200" spc="240" dirty="0">
                <a:latin typeface="Arial"/>
                <a:cs typeface="Arial"/>
              </a:rPr>
              <a:t> </a:t>
            </a:r>
            <a:r>
              <a:rPr sz="1200" spc="60" dirty="0">
                <a:latin typeface="Arial"/>
                <a:cs typeface="Arial"/>
              </a:rPr>
              <a:t>decide </a:t>
            </a:r>
            <a:r>
              <a:rPr sz="1200" spc="65" dirty="0">
                <a:latin typeface="Arial"/>
                <a:cs typeface="Arial"/>
              </a:rPr>
              <a:t>either</a:t>
            </a:r>
            <a:r>
              <a:rPr sz="1200" spc="-5" dirty="0">
                <a:latin typeface="Arial"/>
                <a:cs typeface="Arial"/>
              </a:rPr>
              <a:t> </a:t>
            </a:r>
            <a:r>
              <a:rPr sz="1200" spc="100" dirty="0">
                <a:latin typeface="Arial"/>
                <a:cs typeface="Arial"/>
              </a:rPr>
              <a:t>to</a:t>
            </a:r>
            <a:r>
              <a:rPr sz="1200" dirty="0">
                <a:latin typeface="Arial"/>
                <a:cs typeface="Arial"/>
              </a:rPr>
              <a:t> </a:t>
            </a:r>
            <a:r>
              <a:rPr sz="1200" spc="105" dirty="0">
                <a:latin typeface="Arial"/>
                <a:cs typeface="Arial"/>
              </a:rPr>
              <a:t>accept</a:t>
            </a:r>
            <a:r>
              <a:rPr sz="1200" dirty="0">
                <a:latin typeface="Arial"/>
                <a:cs typeface="Arial"/>
              </a:rPr>
              <a:t>	s</a:t>
            </a:r>
            <a:r>
              <a:rPr sz="1200" spc="155" dirty="0">
                <a:latin typeface="Arial"/>
                <a:cs typeface="Arial"/>
              </a:rPr>
              <a:t>  </a:t>
            </a:r>
            <a:r>
              <a:rPr sz="1200" spc="80" dirty="0">
                <a:latin typeface="Arial"/>
                <a:cs typeface="Arial"/>
              </a:rPr>
              <a:t>as</a:t>
            </a:r>
            <a:r>
              <a:rPr sz="1200" spc="-5" dirty="0">
                <a:latin typeface="Arial"/>
                <a:cs typeface="Arial"/>
              </a:rPr>
              <a:t> </a:t>
            </a:r>
            <a:r>
              <a:rPr sz="1200" spc="80" dirty="0">
                <a:latin typeface="Arial"/>
                <a:cs typeface="Arial"/>
              </a:rPr>
              <a:t>true</a:t>
            </a:r>
            <a:r>
              <a:rPr sz="1200" spc="-5" dirty="0">
                <a:latin typeface="Arial"/>
                <a:cs typeface="Arial"/>
              </a:rPr>
              <a:t> </a:t>
            </a:r>
            <a:r>
              <a:rPr sz="1200" spc="70" dirty="0">
                <a:latin typeface="Arial"/>
                <a:cs typeface="Arial"/>
              </a:rPr>
              <a:t>or</a:t>
            </a:r>
            <a:r>
              <a:rPr sz="1200" spc="-10" dirty="0">
                <a:latin typeface="Arial"/>
                <a:cs typeface="Arial"/>
              </a:rPr>
              <a:t> </a:t>
            </a:r>
            <a:r>
              <a:rPr sz="1200" spc="100" dirty="0">
                <a:latin typeface="Arial"/>
                <a:cs typeface="Arial"/>
              </a:rPr>
              <a:t>to</a:t>
            </a:r>
            <a:r>
              <a:rPr sz="1200" spc="-10" dirty="0">
                <a:latin typeface="Arial"/>
                <a:cs typeface="Arial"/>
              </a:rPr>
              <a:t> </a:t>
            </a:r>
            <a:r>
              <a:rPr sz="1200" spc="65" dirty="0">
                <a:latin typeface="Arial"/>
                <a:cs typeface="Arial"/>
              </a:rPr>
              <a:t>reject</a:t>
            </a:r>
            <a:r>
              <a:rPr sz="1200" dirty="0">
                <a:latin typeface="Arial"/>
                <a:cs typeface="Arial"/>
              </a:rPr>
              <a:t>	</a:t>
            </a:r>
            <a:r>
              <a:rPr sz="1200" spc="-10" dirty="0">
                <a:latin typeface="Arial"/>
                <a:cs typeface="Arial"/>
              </a:rPr>
              <a:t>.</a:t>
            </a:r>
            <a:endParaRPr sz="1200" dirty="0">
              <a:latin typeface="Arial"/>
              <a:cs typeface="Arial"/>
            </a:endParaRPr>
          </a:p>
          <a:p>
            <a:pPr marL="789940" lvl="1" indent="-320675">
              <a:lnSpc>
                <a:spcPct val="100000"/>
              </a:lnSpc>
              <a:spcBef>
                <a:spcPts val="720"/>
              </a:spcBef>
              <a:buChar char="○"/>
              <a:tabLst>
                <a:tab pos="789940" algn="l"/>
              </a:tabLst>
            </a:pPr>
            <a:r>
              <a:rPr sz="1200" u="heavy" dirty="0">
                <a:uFill>
                  <a:solidFill>
                    <a:srgbClr val="000000"/>
                  </a:solidFill>
                </a:uFill>
                <a:latin typeface="Arial"/>
                <a:cs typeface="Arial"/>
              </a:rPr>
              <a:t>Let’s</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see</a:t>
            </a:r>
            <a:r>
              <a:rPr sz="1200" u="heavy" spc="5" dirty="0">
                <a:uFill>
                  <a:solidFill>
                    <a:srgbClr val="000000"/>
                  </a:solidFill>
                </a:uFill>
                <a:latin typeface="Arial"/>
                <a:cs typeface="Arial"/>
              </a:rPr>
              <a:t> </a:t>
            </a:r>
            <a:r>
              <a:rPr sz="1200" u="heavy" spc="90" dirty="0">
                <a:uFill>
                  <a:solidFill>
                    <a:srgbClr val="000000"/>
                  </a:solidFill>
                </a:uFill>
                <a:latin typeface="Arial"/>
                <a:cs typeface="Arial"/>
              </a:rPr>
              <a:t>the</a:t>
            </a:r>
            <a:r>
              <a:rPr sz="1200" u="heavy" spc="5" dirty="0">
                <a:uFill>
                  <a:solidFill>
                    <a:srgbClr val="000000"/>
                  </a:solidFill>
                </a:uFill>
                <a:latin typeface="Arial"/>
                <a:cs typeface="Arial"/>
              </a:rPr>
              <a:t> </a:t>
            </a:r>
            <a:r>
              <a:rPr sz="1200" u="heavy" spc="75" dirty="0">
                <a:uFill>
                  <a:solidFill>
                    <a:srgbClr val="000000"/>
                  </a:solidFill>
                </a:uFill>
                <a:latin typeface="Arial"/>
                <a:cs typeface="Arial"/>
              </a:rPr>
              <a:t>following</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example:</a:t>
            </a:r>
            <a:endParaRPr sz="1200" dirty="0">
              <a:latin typeface="Arial"/>
              <a:cs typeface="Arial"/>
            </a:endParaRPr>
          </a:p>
          <a:p>
            <a:pPr marL="1247140" marR="21590" lvl="2" indent="-320675">
              <a:lnSpc>
                <a:spcPct val="150000"/>
              </a:lnSpc>
              <a:buChar char="■"/>
              <a:tabLst>
                <a:tab pos="1247140" algn="l"/>
              </a:tabLst>
            </a:pPr>
            <a:r>
              <a:rPr sz="1200" dirty="0">
                <a:latin typeface="Arial"/>
                <a:cs typeface="Arial"/>
              </a:rPr>
              <a:t>If</a:t>
            </a:r>
            <a:r>
              <a:rPr sz="1200" spc="285" dirty="0">
                <a:latin typeface="Arial"/>
                <a:cs typeface="Arial"/>
              </a:rPr>
              <a:t> </a:t>
            </a:r>
            <a:r>
              <a:rPr sz="1200" dirty="0">
                <a:latin typeface="FreeSerif"/>
                <a:cs typeface="FreeSerif"/>
              </a:rPr>
              <a:t>𝜇</a:t>
            </a:r>
            <a:r>
              <a:rPr sz="1200" spc="315" dirty="0">
                <a:latin typeface="FreeSerif"/>
                <a:cs typeface="FreeSerif"/>
              </a:rPr>
              <a:t> </a:t>
            </a:r>
            <a:r>
              <a:rPr sz="1200" spc="90" dirty="0">
                <a:latin typeface="Arial"/>
                <a:cs typeface="Arial"/>
              </a:rPr>
              <a:t>denotes</a:t>
            </a:r>
            <a:r>
              <a:rPr sz="1200" spc="290" dirty="0">
                <a:latin typeface="Arial"/>
                <a:cs typeface="Arial"/>
              </a:rPr>
              <a:t> </a:t>
            </a:r>
            <a:r>
              <a:rPr sz="1200" spc="145" dirty="0">
                <a:latin typeface="Arial"/>
                <a:cs typeface="Arial"/>
              </a:rPr>
              <a:t>a</a:t>
            </a:r>
            <a:r>
              <a:rPr sz="1200" spc="285" dirty="0">
                <a:latin typeface="Arial"/>
                <a:cs typeface="Arial"/>
              </a:rPr>
              <a:t> </a:t>
            </a:r>
            <a:r>
              <a:rPr sz="1200" spc="95" dirty="0">
                <a:latin typeface="Arial"/>
                <a:cs typeface="Arial"/>
              </a:rPr>
              <a:t>population</a:t>
            </a:r>
            <a:r>
              <a:rPr sz="1200" spc="290" dirty="0">
                <a:latin typeface="Arial"/>
                <a:cs typeface="Arial"/>
              </a:rPr>
              <a:t> </a:t>
            </a:r>
            <a:r>
              <a:rPr sz="1200" spc="90" dirty="0">
                <a:latin typeface="Arial"/>
                <a:cs typeface="Arial"/>
              </a:rPr>
              <a:t>parameter,</a:t>
            </a:r>
            <a:r>
              <a:rPr sz="1200" spc="285" dirty="0">
                <a:latin typeface="Arial"/>
                <a:cs typeface="Arial"/>
              </a:rPr>
              <a:t> </a:t>
            </a:r>
            <a:r>
              <a:rPr sz="1200" dirty="0">
                <a:latin typeface="Arial"/>
                <a:cs typeface="Arial"/>
              </a:rPr>
              <a:t>let’s</a:t>
            </a:r>
            <a:r>
              <a:rPr sz="1200" spc="290" dirty="0">
                <a:latin typeface="Arial"/>
                <a:cs typeface="Arial"/>
              </a:rPr>
              <a:t> </a:t>
            </a:r>
            <a:r>
              <a:rPr sz="1200" spc="80" dirty="0">
                <a:latin typeface="Arial"/>
                <a:cs typeface="Arial"/>
              </a:rPr>
              <a:t>say</a:t>
            </a:r>
            <a:r>
              <a:rPr sz="1200" spc="285" dirty="0">
                <a:latin typeface="Arial"/>
                <a:cs typeface="Arial"/>
              </a:rPr>
              <a:t> </a:t>
            </a:r>
            <a:r>
              <a:rPr sz="1200" spc="90" dirty="0">
                <a:latin typeface="Arial"/>
                <a:cs typeface="Arial"/>
              </a:rPr>
              <a:t>the</a:t>
            </a:r>
            <a:r>
              <a:rPr sz="1200" spc="290" dirty="0">
                <a:latin typeface="Arial"/>
                <a:cs typeface="Arial"/>
              </a:rPr>
              <a:t> </a:t>
            </a:r>
            <a:r>
              <a:rPr sz="1200" spc="114" dirty="0">
                <a:latin typeface="Arial"/>
                <a:cs typeface="Arial"/>
              </a:rPr>
              <a:t>change</a:t>
            </a:r>
            <a:r>
              <a:rPr sz="1200" spc="285" dirty="0">
                <a:latin typeface="Arial"/>
                <a:cs typeface="Arial"/>
              </a:rPr>
              <a:t> </a:t>
            </a:r>
            <a:r>
              <a:rPr sz="1200" spc="60" dirty="0">
                <a:latin typeface="Arial"/>
                <a:cs typeface="Arial"/>
              </a:rPr>
              <a:t>in</a:t>
            </a:r>
            <a:r>
              <a:rPr sz="1200" spc="290" dirty="0">
                <a:latin typeface="Arial"/>
                <a:cs typeface="Arial"/>
              </a:rPr>
              <a:t> </a:t>
            </a:r>
            <a:r>
              <a:rPr sz="1200" spc="145" dirty="0">
                <a:latin typeface="Arial"/>
                <a:cs typeface="Arial"/>
              </a:rPr>
              <a:t>a</a:t>
            </a:r>
            <a:r>
              <a:rPr sz="1200" spc="285" dirty="0">
                <a:latin typeface="Arial"/>
                <a:cs typeface="Arial"/>
              </a:rPr>
              <a:t> </a:t>
            </a:r>
            <a:r>
              <a:rPr sz="1200" spc="75" dirty="0">
                <a:latin typeface="Arial"/>
                <a:cs typeface="Arial"/>
              </a:rPr>
              <a:t>patient’s</a:t>
            </a:r>
            <a:r>
              <a:rPr sz="1200" spc="285" dirty="0">
                <a:latin typeface="Arial"/>
                <a:cs typeface="Arial"/>
              </a:rPr>
              <a:t> </a:t>
            </a:r>
            <a:r>
              <a:rPr sz="1200" spc="90" dirty="0">
                <a:latin typeface="Arial"/>
                <a:cs typeface="Arial"/>
              </a:rPr>
              <a:t>blood </a:t>
            </a:r>
            <a:r>
              <a:rPr sz="1200" spc="65" dirty="0">
                <a:latin typeface="Arial"/>
                <a:cs typeface="Arial"/>
              </a:rPr>
              <a:t>pressure</a:t>
            </a:r>
            <a:r>
              <a:rPr sz="1200" spc="-10" dirty="0">
                <a:latin typeface="Arial"/>
                <a:cs typeface="Arial"/>
              </a:rPr>
              <a:t> </a:t>
            </a:r>
            <a:r>
              <a:rPr sz="1200" spc="85" dirty="0">
                <a:latin typeface="Arial"/>
                <a:cs typeface="Arial"/>
              </a:rPr>
              <a:t>after</a:t>
            </a:r>
            <a:r>
              <a:rPr sz="1200" spc="-5" dirty="0">
                <a:latin typeface="Arial"/>
                <a:cs typeface="Arial"/>
              </a:rPr>
              <a:t> </a:t>
            </a:r>
            <a:r>
              <a:rPr sz="1200" spc="90" dirty="0">
                <a:latin typeface="Arial"/>
                <a:cs typeface="Arial"/>
              </a:rPr>
              <a:t>taking</a:t>
            </a:r>
            <a:r>
              <a:rPr sz="1200" spc="-5" dirty="0">
                <a:latin typeface="Arial"/>
                <a:cs typeface="Arial"/>
              </a:rPr>
              <a:t> </a:t>
            </a:r>
            <a:r>
              <a:rPr sz="1200" spc="145" dirty="0">
                <a:latin typeface="Arial"/>
                <a:cs typeface="Arial"/>
              </a:rPr>
              <a:t>a</a:t>
            </a:r>
            <a:r>
              <a:rPr sz="1200" spc="-5" dirty="0">
                <a:latin typeface="Arial"/>
                <a:cs typeface="Arial"/>
              </a:rPr>
              <a:t> </a:t>
            </a:r>
            <a:r>
              <a:rPr sz="1200" spc="65" dirty="0">
                <a:latin typeface="Arial"/>
                <a:cs typeface="Arial"/>
              </a:rPr>
              <a:t>drug,</a:t>
            </a:r>
            <a:r>
              <a:rPr sz="1200" spc="-5" dirty="0">
                <a:latin typeface="Arial"/>
                <a:cs typeface="Arial"/>
              </a:rPr>
              <a:t> </a:t>
            </a:r>
            <a:r>
              <a:rPr sz="1200" spc="95" dirty="0">
                <a:latin typeface="Arial"/>
                <a:cs typeface="Arial"/>
              </a:rPr>
              <a:t>we</a:t>
            </a:r>
            <a:r>
              <a:rPr sz="1200" spc="-5" dirty="0">
                <a:latin typeface="Arial"/>
                <a:cs typeface="Arial"/>
              </a:rPr>
              <a:t> </a:t>
            </a:r>
            <a:r>
              <a:rPr sz="1200" spc="-10" dirty="0">
                <a:latin typeface="Arial"/>
                <a:cs typeface="Arial"/>
              </a:rPr>
              <a:t>write:</a:t>
            </a:r>
            <a:endParaRPr sz="1200" dirty="0">
              <a:latin typeface="Arial"/>
              <a:cs typeface="Arial"/>
            </a:endParaRPr>
          </a:p>
          <a:p>
            <a:pPr lvl="2">
              <a:lnSpc>
                <a:spcPct val="100000"/>
              </a:lnSpc>
              <a:buFont typeface="Arial"/>
              <a:buChar char="■"/>
            </a:pPr>
            <a:endParaRPr sz="1200" dirty="0">
              <a:latin typeface="Arial"/>
              <a:cs typeface="Arial"/>
            </a:endParaRPr>
          </a:p>
          <a:p>
            <a:pPr lvl="2">
              <a:lnSpc>
                <a:spcPct val="100000"/>
              </a:lnSpc>
              <a:spcBef>
                <a:spcPts val="120"/>
              </a:spcBef>
              <a:buFont typeface="Arial"/>
              <a:buChar char="■"/>
            </a:pPr>
            <a:endParaRPr sz="1200" dirty="0">
              <a:latin typeface="Arial"/>
              <a:cs typeface="Arial"/>
            </a:endParaRPr>
          </a:p>
          <a:p>
            <a:pPr marR="958850" algn="ctr">
              <a:lnSpc>
                <a:spcPct val="100000"/>
              </a:lnSpc>
              <a:tabLst>
                <a:tab pos="1146810" algn="l"/>
                <a:tab pos="1457325" algn="l"/>
              </a:tabLst>
            </a:pPr>
            <a:r>
              <a:rPr sz="1200" spc="160" dirty="0">
                <a:latin typeface="Arial"/>
                <a:cs typeface="Arial"/>
              </a:rPr>
              <a:t>=</a:t>
            </a:r>
            <a:r>
              <a:rPr sz="1200" spc="305" dirty="0">
                <a:latin typeface="Arial"/>
                <a:cs typeface="Arial"/>
              </a:rPr>
              <a:t> </a:t>
            </a:r>
            <a:r>
              <a:rPr sz="1200" spc="85" dirty="0">
                <a:latin typeface="Arial"/>
                <a:cs typeface="Arial"/>
              </a:rPr>
              <a:t>0</a:t>
            </a:r>
            <a:r>
              <a:rPr sz="1200" spc="145" dirty="0">
                <a:latin typeface="Arial"/>
                <a:cs typeface="Arial"/>
              </a:rPr>
              <a:t>  </a:t>
            </a:r>
            <a:r>
              <a:rPr sz="1200" spc="45" dirty="0">
                <a:latin typeface="Arial"/>
                <a:cs typeface="Arial"/>
              </a:rPr>
              <a:t>versus</a:t>
            </a:r>
            <a:r>
              <a:rPr sz="1200" dirty="0">
                <a:latin typeface="Arial"/>
                <a:cs typeface="Arial"/>
              </a:rPr>
              <a:t>	</a:t>
            </a:r>
            <a:r>
              <a:rPr sz="1200" spc="125" dirty="0">
                <a:latin typeface="Arial"/>
                <a:cs typeface="Arial"/>
              </a:rPr>
              <a:t>≠</a:t>
            </a:r>
            <a:r>
              <a:rPr sz="1200" dirty="0">
                <a:latin typeface="Arial"/>
                <a:cs typeface="Arial"/>
              </a:rPr>
              <a:t>	</a:t>
            </a:r>
            <a:r>
              <a:rPr sz="1200" spc="35" dirty="0">
                <a:latin typeface="Arial"/>
                <a:cs typeface="Arial"/>
              </a:rPr>
              <a:t>0</a:t>
            </a:r>
            <a:endParaRPr sz="1200" dirty="0">
              <a:latin typeface="Arial"/>
              <a:cs typeface="Arial"/>
            </a:endParaRPr>
          </a:p>
          <a:p>
            <a:pPr>
              <a:lnSpc>
                <a:spcPct val="100000"/>
              </a:lnSpc>
              <a:spcBef>
                <a:spcPts val="780"/>
              </a:spcBef>
            </a:pPr>
            <a:endParaRPr sz="1200" dirty="0">
              <a:latin typeface="Arial"/>
              <a:cs typeface="Arial"/>
            </a:endParaRPr>
          </a:p>
          <a:p>
            <a:pPr marL="1247140" marR="5080" lvl="2" indent="-320675">
              <a:lnSpc>
                <a:spcPct val="150000"/>
              </a:lnSpc>
              <a:buChar char="■"/>
              <a:tabLst>
                <a:tab pos="1247140" algn="l"/>
              </a:tabLst>
            </a:pPr>
            <a:r>
              <a:rPr sz="1200" dirty="0">
                <a:latin typeface="Arial"/>
                <a:cs typeface="Arial"/>
              </a:rPr>
              <a:t>The</a:t>
            </a:r>
            <a:r>
              <a:rPr sz="1200" spc="350" dirty="0">
                <a:latin typeface="Arial"/>
                <a:cs typeface="Arial"/>
              </a:rPr>
              <a:t> </a:t>
            </a:r>
            <a:r>
              <a:rPr sz="1200" spc="60" dirty="0">
                <a:latin typeface="Arial"/>
                <a:cs typeface="Arial"/>
              </a:rPr>
              <a:t>null</a:t>
            </a:r>
            <a:r>
              <a:rPr sz="1200" spc="355" dirty="0">
                <a:latin typeface="Arial"/>
                <a:cs typeface="Arial"/>
              </a:rPr>
              <a:t> </a:t>
            </a:r>
            <a:r>
              <a:rPr sz="1200" spc="80" dirty="0">
                <a:latin typeface="Arial"/>
                <a:cs typeface="Arial"/>
              </a:rPr>
              <a:t>hypothesis</a:t>
            </a:r>
            <a:r>
              <a:rPr sz="1200" spc="355" dirty="0">
                <a:latin typeface="Arial"/>
                <a:cs typeface="Arial"/>
              </a:rPr>
              <a:t> </a:t>
            </a:r>
            <a:r>
              <a:rPr sz="1200" spc="80" dirty="0">
                <a:latin typeface="Arial"/>
                <a:cs typeface="Arial"/>
              </a:rPr>
              <a:t>states</a:t>
            </a:r>
            <a:r>
              <a:rPr sz="1200" spc="355" dirty="0">
                <a:latin typeface="Arial"/>
                <a:cs typeface="Arial"/>
              </a:rPr>
              <a:t> </a:t>
            </a:r>
            <a:r>
              <a:rPr sz="1200" spc="70" dirty="0">
                <a:latin typeface="Arial"/>
                <a:cs typeface="Arial"/>
              </a:rPr>
              <a:t>that,</a:t>
            </a:r>
            <a:r>
              <a:rPr sz="1200" spc="355" dirty="0">
                <a:latin typeface="Arial"/>
                <a:cs typeface="Arial"/>
              </a:rPr>
              <a:t> </a:t>
            </a:r>
            <a:r>
              <a:rPr sz="1200" spc="95" dirty="0">
                <a:latin typeface="Arial"/>
                <a:cs typeface="Arial"/>
              </a:rPr>
              <a:t>on</a:t>
            </a:r>
            <a:r>
              <a:rPr sz="1200" spc="355" dirty="0">
                <a:latin typeface="Arial"/>
                <a:cs typeface="Arial"/>
              </a:rPr>
              <a:t> </a:t>
            </a:r>
            <a:r>
              <a:rPr sz="1200" spc="75" dirty="0">
                <a:latin typeface="Arial"/>
                <a:cs typeface="Arial"/>
              </a:rPr>
              <a:t>average,</a:t>
            </a:r>
            <a:r>
              <a:rPr sz="1200" spc="355" dirty="0">
                <a:latin typeface="Arial"/>
                <a:cs typeface="Arial"/>
              </a:rPr>
              <a:t> </a:t>
            </a:r>
            <a:r>
              <a:rPr sz="1200" spc="90" dirty="0">
                <a:latin typeface="Arial"/>
                <a:cs typeface="Arial"/>
              </a:rPr>
              <a:t>the</a:t>
            </a:r>
            <a:r>
              <a:rPr sz="1200" spc="355" dirty="0">
                <a:latin typeface="Arial"/>
                <a:cs typeface="Arial"/>
              </a:rPr>
              <a:t> </a:t>
            </a:r>
            <a:r>
              <a:rPr sz="1200" spc="105" dirty="0">
                <a:latin typeface="Arial"/>
                <a:cs typeface="Arial"/>
              </a:rPr>
              <a:t>drug</a:t>
            </a:r>
            <a:r>
              <a:rPr sz="1200" spc="355" dirty="0">
                <a:latin typeface="Arial"/>
                <a:cs typeface="Arial"/>
              </a:rPr>
              <a:t> </a:t>
            </a:r>
            <a:r>
              <a:rPr sz="1200" spc="85" dirty="0">
                <a:latin typeface="Arial"/>
                <a:cs typeface="Arial"/>
              </a:rPr>
              <a:t>has</a:t>
            </a:r>
            <a:r>
              <a:rPr sz="1200" spc="355" dirty="0">
                <a:latin typeface="Arial"/>
                <a:cs typeface="Arial"/>
              </a:rPr>
              <a:t> </a:t>
            </a:r>
            <a:r>
              <a:rPr sz="1200" spc="95" dirty="0">
                <a:latin typeface="Arial"/>
                <a:cs typeface="Arial"/>
              </a:rPr>
              <a:t>no</a:t>
            </a:r>
            <a:r>
              <a:rPr sz="1200" spc="350" dirty="0">
                <a:latin typeface="Arial"/>
                <a:cs typeface="Arial"/>
              </a:rPr>
              <a:t> </a:t>
            </a:r>
            <a:r>
              <a:rPr sz="1200" spc="80" dirty="0">
                <a:latin typeface="Arial"/>
                <a:cs typeface="Arial"/>
              </a:rPr>
              <a:t>effect</a:t>
            </a:r>
            <a:r>
              <a:rPr sz="1200" spc="355" dirty="0">
                <a:latin typeface="Arial"/>
                <a:cs typeface="Arial"/>
              </a:rPr>
              <a:t> </a:t>
            </a:r>
            <a:r>
              <a:rPr sz="1200" spc="95" dirty="0">
                <a:latin typeface="Arial"/>
                <a:cs typeface="Arial"/>
              </a:rPr>
              <a:t>on</a:t>
            </a:r>
            <a:r>
              <a:rPr sz="1200" spc="355" dirty="0">
                <a:latin typeface="Arial"/>
                <a:cs typeface="Arial"/>
              </a:rPr>
              <a:t> </a:t>
            </a:r>
            <a:r>
              <a:rPr sz="1200" spc="70" dirty="0">
                <a:latin typeface="Arial"/>
                <a:cs typeface="Arial"/>
              </a:rPr>
              <a:t>blood </a:t>
            </a:r>
            <a:r>
              <a:rPr sz="1200" spc="20" dirty="0">
                <a:latin typeface="Arial"/>
                <a:cs typeface="Arial"/>
              </a:rPr>
              <a:t>pressure,</a:t>
            </a:r>
            <a:r>
              <a:rPr sz="1200" spc="15" dirty="0">
                <a:latin typeface="Arial"/>
                <a:cs typeface="Arial"/>
              </a:rPr>
              <a:t> </a:t>
            </a:r>
            <a:r>
              <a:rPr sz="1200" spc="130" dirty="0">
                <a:latin typeface="Arial"/>
                <a:cs typeface="Arial"/>
              </a:rPr>
              <a:t>and</a:t>
            </a:r>
            <a:r>
              <a:rPr sz="1200" spc="20" dirty="0">
                <a:latin typeface="Arial"/>
                <a:cs typeface="Arial"/>
              </a:rPr>
              <a:t> </a:t>
            </a:r>
            <a:r>
              <a:rPr sz="1200" spc="90" dirty="0">
                <a:latin typeface="Arial"/>
                <a:cs typeface="Arial"/>
              </a:rPr>
              <a:t>the</a:t>
            </a:r>
            <a:r>
              <a:rPr sz="1200" spc="15" dirty="0">
                <a:latin typeface="Arial"/>
                <a:cs typeface="Arial"/>
              </a:rPr>
              <a:t> </a:t>
            </a:r>
            <a:r>
              <a:rPr sz="1200" spc="85" dirty="0">
                <a:latin typeface="Arial"/>
                <a:cs typeface="Arial"/>
              </a:rPr>
              <a:t>alternative</a:t>
            </a:r>
            <a:r>
              <a:rPr sz="1200" spc="20" dirty="0">
                <a:latin typeface="Arial"/>
                <a:cs typeface="Arial"/>
              </a:rPr>
              <a:t> </a:t>
            </a:r>
            <a:r>
              <a:rPr sz="1200" spc="80" dirty="0">
                <a:latin typeface="Arial"/>
                <a:cs typeface="Arial"/>
              </a:rPr>
              <a:t>hypothesis</a:t>
            </a:r>
            <a:r>
              <a:rPr sz="1200" spc="20" dirty="0">
                <a:latin typeface="Arial"/>
                <a:cs typeface="Arial"/>
              </a:rPr>
              <a:t> </a:t>
            </a:r>
            <a:r>
              <a:rPr sz="1200" spc="80" dirty="0">
                <a:latin typeface="Arial"/>
                <a:cs typeface="Arial"/>
              </a:rPr>
              <a:t>states</a:t>
            </a:r>
            <a:r>
              <a:rPr sz="1200" spc="15" dirty="0">
                <a:latin typeface="Arial"/>
                <a:cs typeface="Arial"/>
              </a:rPr>
              <a:t> </a:t>
            </a:r>
            <a:r>
              <a:rPr sz="1200" spc="110" dirty="0">
                <a:latin typeface="Arial"/>
                <a:cs typeface="Arial"/>
              </a:rPr>
              <a:t>that</a:t>
            </a:r>
            <a:r>
              <a:rPr sz="1200" spc="20" dirty="0">
                <a:latin typeface="Arial"/>
                <a:cs typeface="Arial"/>
              </a:rPr>
              <a:t> </a:t>
            </a:r>
            <a:r>
              <a:rPr sz="1200" spc="80" dirty="0">
                <a:latin typeface="Arial"/>
                <a:cs typeface="Arial"/>
              </a:rPr>
              <a:t>there</a:t>
            </a:r>
            <a:r>
              <a:rPr sz="1200" spc="15" dirty="0">
                <a:latin typeface="Arial"/>
                <a:cs typeface="Arial"/>
              </a:rPr>
              <a:t> </a:t>
            </a:r>
            <a:r>
              <a:rPr sz="1200" spc="20" dirty="0">
                <a:latin typeface="Arial"/>
                <a:cs typeface="Arial"/>
              </a:rPr>
              <a:t>is </a:t>
            </a:r>
            <a:r>
              <a:rPr sz="1200" spc="105" dirty="0">
                <a:latin typeface="Arial"/>
                <a:cs typeface="Arial"/>
              </a:rPr>
              <a:t>some</a:t>
            </a:r>
            <a:r>
              <a:rPr sz="1200" spc="20" dirty="0">
                <a:latin typeface="Arial"/>
                <a:cs typeface="Arial"/>
              </a:rPr>
              <a:t> </a:t>
            </a:r>
            <a:r>
              <a:rPr sz="1200" spc="45" dirty="0">
                <a:latin typeface="Arial"/>
                <a:cs typeface="Arial"/>
              </a:rPr>
              <a:t>effect.</a:t>
            </a:r>
            <a:endParaRPr sz="1200" dirty="0">
              <a:latin typeface="Arial"/>
              <a:cs typeface="Arial"/>
            </a:endParaRPr>
          </a:p>
        </p:txBody>
      </p:sp>
      <p:pic>
        <p:nvPicPr>
          <p:cNvPr id="5" name="object 5"/>
          <p:cNvPicPr/>
          <p:nvPr/>
        </p:nvPicPr>
        <p:blipFill>
          <a:blip r:embed="rId3" cstate="print"/>
          <a:stretch>
            <a:fillRect/>
          </a:stretch>
        </p:blipFill>
        <p:spPr>
          <a:xfrm>
            <a:off x="2392752" y="2009338"/>
            <a:ext cx="284066" cy="314299"/>
          </a:xfrm>
          <a:prstGeom prst="rect">
            <a:avLst/>
          </a:prstGeom>
        </p:spPr>
      </p:pic>
      <p:pic>
        <p:nvPicPr>
          <p:cNvPr id="6" name="object 6"/>
          <p:cNvPicPr/>
          <p:nvPr/>
        </p:nvPicPr>
        <p:blipFill>
          <a:blip r:embed="rId3" cstate="print"/>
          <a:stretch>
            <a:fillRect/>
          </a:stretch>
        </p:blipFill>
        <p:spPr>
          <a:xfrm>
            <a:off x="4147766" y="2009338"/>
            <a:ext cx="284074" cy="314299"/>
          </a:xfrm>
          <a:prstGeom prst="rect">
            <a:avLst/>
          </a:prstGeom>
        </p:spPr>
      </p:pic>
      <p:pic>
        <p:nvPicPr>
          <p:cNvPr id="8" name="object 8"/>
          <p:cNvPicPr/>
          <p:nvPr/>
        </p:nvPicPr>
        <p:blipFill>
          <a:blip r:embed="rId3" cstate="print"/>
          <a:stretch>
            <a:fillRect/>
          </a:stretch>
        </p:blipFill>
        <p:spPr>
          <a:xfrm>
            <a:off x="3015018" y="3386793"/>
            <a:ext cx="284074" cy="314299"/>
          </a:xfrm>
          <a:prstGeom prst="rect">
            <a:avLst/>
          </a:prstGeom>
        </p:spPr>
      </p:pic>
      <p:pic>
        <p:nvPicPr>
          <p:cNvPr id="9" name="object 9"/>
          <p:cNvPicPr/>
          <p:nvPr/>
        </p:nvPicPr>
        <p:blipFill>
          <a:blip r:embed="rId4" cstate="print"/>
          <a:stretch>
            <a:fillRect/>
          </a:stretch>
        </p:blipFill>
        <p:spPr>
          <a:xfrm>
            <a:off x="4288516" y="3388498"/>
            <a:ext cx="283464" cy="3108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213210" y="2839669"/>
            <a:ext cx="1131355" cy="277274"/>
          </a:xfrm>
          <a:prstGeom prst="rect">
            <a:avLst/>
          </a:prstGeom>
        </p:spPr>
      </p:pic>
      <p:sp>
        <p:nvSpPr>
          <p:cNvPr id="4" name="object 4"/>
          <p:cNvSpPr txBox="1"/>
          <p:nvPr/>
        </p:nvSpPr>
        <p:spPr>
          <a:xfrm>
            <a:off x="693373" y="1323981"/>
            <a:ext cx="7673340"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5080" indent="-320675">
              <a:lnSpc>
                <a:spcPct val="150000"/>
              </a:lnSpc>
              <a:spcBef>
                <a:spcPts val="1125"/>
              </a:spcBef>
              <a:buChar char="●"/>
              <a:tabLst>
                <a:tab pos="428625" algn="l"/>
              </a:tabLst>
            </a:pPr>
            <a:r>
              <a:rPr sz="1200" spc="65" dirty="0">
                <a:latin typeface="Arial"/>
                <a:cs typeface="Arial"/>
              </a:rPr>
              <a:t>Statistical</a:t>
            </a:r>
            <a:r>
              <a:rPr sz="1200" spc="35" dirty="0">
                <a:latin typeface="Arial"/>
                <a:cs typeface="Arial"/>
              </a:rPr>
              <a:t> </a:t>
            </a:r>
            <a:r>
              <a:rPr sz="1200" spc="80" dirty="0">
                <a:latin typeface="Arial"/>
                <a:cs typeface="Arial"/>
              </a:rPr>
              <a:t>hypothesis</a:t>
            </a:r>
            <a:r>
              <a:rPr sz="1200" spc="40" dirty="0">
                <a:latin typeface="Arial"/>
                <a:cs typeface="Arial"/>
              </a:rPr>
              <a:t> </a:t>
            </a:r>
            <a:r>
              <a:rPr sz="1200" spc="80" dirty="0">
                <a:latin typeface="Arial"/>
                <a:cs typeface="Arial"/>
              </a:rPr>
              <a:t>testing</a:t>
            </a:r>
            <a:r>
              <a:rPr sz="1200" spc="40" dirty="0">
                <a:latin typeface="Arial"/>
                <a:cs typeface="Arial"/>
              </a:rPr>
              <a:t> </a:t>
            </a:r>
            <a:r>
              <a:rPr sz="1200" spc="85" dirty="0">
                <a:latin typeface="Arial"/>
                <a:cs typeface="Arial"/>
              </a:rPr>
              <a:t>operates</a:t>
            </a:r>
            <a:r>
              <a:rPr sz="1200" spc="40" dirty="0">
                <a:latin typeface="Arial"/>
                <a:cs typeface="Arial"/>
              </a:rPr>
              <a:t> </a:t>
            </a:r>
            <a:r>
              <a:rPr sz="1200" spc="95" dirty="0">
                <a:latin typeface="Arial"/>
                <a:cs typeface="Arial"/>
              </a:rPr>
              <a:t>on</a:t>
            </a:r>
            <a:r>
              <a:rPr sz="1200" spc="40" dirty="0">
                <a:latin typeface="Arial"/>
                <a:cs typeface="Arial"/>
              </a:rPr>
              <a:t> </a:t>
            </a:r>
            <a:r>
              <a:rPr sz="1200" spc="90" dirty="0">
                <a:latin typeface="Arial"/>
                <a:cs typeface="Arial"/>
              </a:rPr>
              <a:t>the</a:t>
            </a:r>
            <a:r>
              <a:rPr sz="1200" spc="35" dirty="0">
                <a:latin typeface="Arial"/>
                <a:cs typeface="Arial"/>
              </a:rPr>
              <a:t> </a:t>
            </a:r>
            <a:r>
              <a:rPr sz="1200" spc="80" dirty="0">
                <a:latin typeface="Arial"/>
                <a:cs typeface="Arial"/>
              </a:rPr>
              <a:t>principle</a:t>
            </a:r>
            <a:r>
              <a:rPr sz="1200" spc="40" dirty="0">
                <a:latin typeface="Arial"/>
                <a:cs typeface="Arial"/>
              </a:rPr>
              <a:t> </a:t>
            </a:r>
            <a:r>
              <a:rPr sz="1200" spc="110" dirty="0">
                <a:latin typeface="Arial"/>
                <a:cs typeface="Arial"/>
              </a:rPr>
              <a:t>that</a:t>
            </a:r>
            <a:r>
              <a:rPr sz="1200" spc="40" dirty="0">
                <a:latin typeface="Arial"/>
                <a:cs typeface="Arial"/>
              </a:rPr>
              <a:t> </a:t>
            </a:r>
            <a:r>
              <a:rPr sz="1200" spc="70" dirty="0">
                <a:latin typeface="Arial"/>
                <a:cs typeface="Arial"/>
              </a:rPr>
              <a:t>while</a:t>
            </a:r>
            <a:r>
              <a:rPr sz="1200" spc="40" dirty="0">
                <a:latin typeface="Arial"/>
                <a:cs typeface="Arial"/>
              </a:rPr>
              <a:t> </a:t>
            </a:r>
            <a:r>
              <a:rPr sz="1200" spc="75" dirty="0">
                <a:latin typeface="Arial"/>
                <a:cs typeface="Arial"/>
              </a:rPr>
              <a:t>establishing</a:t>
            </a:r>
            <a:r>
              <a:rPr sz="1200" spc="40" dirty="0">
                <a:latin typeface="Arial"/>
                <a:cs typeface="Arial"/>
              </a:rPr>
              <a:t> </a:t>
            </a:r>
            <a:r>
              <a:rPr sz="1200" spc="65" dirty="0">
                <a:latin typeface="Arial"/>
                <a:cs typeface="Arial"/>
              </a:rPr>
              <a:t>universal</a:t>
            </a:r>
            <a:r>
              <a:rPr sz="1200" spc="35" dirty="0">
                <a:latin typeface="Arial"/>
                <a:cs typeface="Arial"/>
              </a:rPr>
              <a:t> </a:t>
            </a:r>
            <a:r>
              <a:rPr sz="1200" spc="90" dirty="0">
                <a:latin typeface="Arial"/>
                <a:cs typeface="Arial"/>
              </a:rPr>
              <a:t>truth</a:t>
            </a:r>
            <a:r>
              <a:rPr sz="1200" spc="40" dirty="0">
                <a:latin typeface="Arial"/>
                <a:cs typeface="Arial"/>
              </a:rPr>
              <a:t> </a:t>
            </a:r>
            <a:r>
              <a:rPr sz="1200" spc="-25" dirty="0">
                <a:latin typeface="Arial"/>
                <a:cs typeface="Arial"/>
              </a:rPr>
              <a:t>is </a:t>
            </a:r>
            <a:r>
              <a:rPr sz="1200" spc="75" dirty="0">
                <a:latin typeface="Arial"/>
                <a:cs typeface="Arial"/>
              </a:rPr>
              <a:t>challenging,</a:t>
            </a:r>
            <a:r>
              <a:rPr sz="1200" spc="5" dirty="0">
                <a:latin typeface="Arial"/>
                <a:cs typeface="Arial"/>
              </a:rPr>
              <a:t> </a:t>
            </a:r>
            <a:r>
              <a:rPr sz="1200" spc="65" dirty="0">
                <a:latin typeface="Arial"/>
                <a:cs typeface="Arial"/>
              </a:rPr>
              <a:t>it</a:t>
            </a:r>
            <a:r>
              <a:rPr sz="1200" spc="5" dirty="0">
                <a:latin typeface="Arial"/>
                <a:cs typeface="Arial"/>
              </a:rPr>
              <a:t> </a:t>
            </a:r>
            <a:r>
              <a:rPr sz="1200" dirty="0">
                <a:latin typeface="Arial"/>
                <a:cs typeface="Arial"/>
              </a:rPr>
              <a:t>is</a:t>
            </a:r>
            <a:r>
              <a:rPr sz="1200" spc="5" dirty="0">
                <a:latin typeface="Arial"/>
                <a:cs typeface="Arial"/>
              </a:rPr>
              <a:t> </a:t>
            </a:r>
            <a:r>
              <a:rPr sz="1200" spc="70" dirty="0">
                <a:latin typeface="Arial"/>
                <a:cs typeface="Arial"/>
              </a:rPr>
              <a:t>possible</a:t>
            </a:r>
            <a:r>
              <a:rPr sz="1200" spc="5" dirty="0">
                <a:latin typeface="Arial"/>
                <a:cs typeface="Arial"/>
              </a:rPr>
              <a:t> </a:t>
            </a:r>
            <a:r>
              <a:rPr sz="1200" spc="100" dirty="0">
                <a:latin typeface="Arial"/>
                <a:cs typeface="Arial"/>
              </a:rPr>
              <a:t>to</a:t>
            </a:r>
            <a:r>
              <a:rPr sz="1200" dirty="0">
                <a:latin typeface="Arial"/>
                <a:cs typeface="Arial"/>
              </a:rPr>
              <a:t> </a:t>
            </a:r>
            <a:r>
              <a:rPr sz="1200" spc="100" dirty="0">
                <a:latin typeface="Arial"/>
                <a:cs typeface="Arial"/>
              </a:rPr>
              <a:t>demonstrate</a:t>
            </a:r>
            <a:r>
              <a:rPr sz="1200" spc="5" dirty="0">
                <a:latin typeface="Arial"/>
                <a:cs typeface="Arial"/>
              </a:rPr>
              <a:t> </a:t>
            </a:r>
            <a:r>
              <a:rPr sz="1200" spc="65" dirty="0">
                <a:latin typeface="Arial"/>
                <a:cs typeface="Arial"/>
              </a:rPr>
              <a:t>falsity</a:t>
            </a:r>
            <a:r>
              <a:rPr sz="1200" spc="5" dirty="0">
                <a:latin typeface="Arial"/>
                <a:cs typeface="Arial"/>
              </a:rPr>
              <a:t> </a:t>
            </a:r>
            <a:r>
              <a:rPr sz="1200" spc="95" dirty="0">
                <a:latin typeface="Arial"/>
                <a:cs typeface="Arial"/>
              </a:rPr>
              <a:t>through</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presentation</a:t>
            </a:r>
            <a:r>
              <a:rPr sz="1200" spc="5" dirty="0">
                <a:latin typeface="Arial"/>
                <a:cs typeface="Arial"/>
              </a:rPr>
              <a:t> </a:t>
            </a:r>
            <a:r>
              <a:rPr sz="1200" spc="80" dirty="0">
                <a:latin typeface="Arial"/>
                <a:cs typeface="Arial"/>
              </a:rPr>
              <a:t>of</a:t>
            </a:r>
            <a:r>
              <a:rPr sz="1200" spc="5" dirty="0">
                <a:latin typeface="Arial"/>
                <a:cs typeface="Arial"/>
              </a:rPr>
              <a:t> </a:t>
            </a:r>
            <a:r>
              <a:rPr sz="1200" spc="65" dirty="0">
                <a:latin typeface="Arial"/>
                <a:cs typeface="Arial"/>
              </a:rPr>
              <a:t>counterexamples.</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21334" indent="-320675">
              <a:lnSpc>
                <a:spcPct val="150000"/>
              </a:lnSpc>
              <a:buChar char="●"/>
              <a:tabLst>
                <a:tab pos="428625" algn="l"/>
                <a:tab pos="1664335" algn="l"/>
              </a:tabLst>
            </a:pPr>
            <a:r>
              <a:rPr sz="120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80" dirty="0">
                <a:latin typeface="Arial"/>
                <a:cs typeface="Arial"/>
              </a:rPr>
              <a:t>hypothesis</a:t>
            </a:r>
            <a:r>
              <a:rPr sz="1200" spc="10" dirty="0">
                <a:latin typeface="Arial"/>
                <a:cs typeface="Arial"/>
              </a:rPr>
              <a:t> </a:t>
            </a:r>
            <a:r>
              <a:rPr sz="1200" spc="80" dirty="0">
                <a:latin typeface="Arial"/>
                <a:cs typeface="Arial"/>
              </a:rPr>
              <a:t>should</a:t>
            </a:r>
            <a:r>
              <a:rPr sz="1200" spc="5" dirty="0">
                <a:latin typeface="Arial"/>
                <a:cs typeface="Arial"/>
              </a:rPr>
              <a:t> </a:t>
            </a:r>
            <a:r>
              <a:rPr sz="1200" spc="70" dirty="0">
                <a:latin typeface="Arial"/>
                <a:cs typeface="Arial"/>
              </a:rPr>
              <a:t>assert</a:t>
            </a:r>
            <a:r>
              <a:rPr sz="1200" spc="10" dirty="0">
                <a:latin typeface="Arial"/>
                <a:cs typeface="Arial"/>
              </a:rPr>
              <a:t> </a:t>
            </a:r>
            <a:r>
              <a:rPr sz="1200" spc="90" dirty="0">
                <a:latin typeface="Arial"/>
                <a:cs typeface="Arial"/>
              </a:rPr>
              <a:t>the</a:t>
            </a:r>
            <a:r>
              <a:rPr sz="1200" spc="5" dirty="0">
                <a:latin typeface="Arial"/>
                <a:cs typeface="Arial"/>
              </a:rPr>
              <a:t> </a:t>
            </a:r>
            <a:r>
              <a:rPr sz="1200" spc="-45" dirty="0">
                <a:latin typeface="Arial Black"/>
                <a:cs typeface="Arial Black"/>
              </a:rPr>
              <a:t>absence</a:t>
            </a:r>
            <a:r>
              <a:rPr sz="1200" spc="-130" dirty="0">
                <a:latin typeface="Arial Black"/>
                <a:cs typeface="Arial Black"/>
              </a:rPr>
              <a:t> </a:t>
            </a:r>
            <a:r>
              <a:rPr sz="1200" spc="-45" dirty="0">
                <a:latin typeface="Arial Black"/>
                <a:cs typeface="Arial Black"/>
              </a:rPr>
              <a:t>of</a:t>
            </a:r>
            <a:r>
              <a:rPr sz="1200" spc="-135" dirty="0">
                <a:latin typeface="Arial Black"/>
                <a:cs typeface="Arial Black"/>
              </a:rPr>
              <a:t> </a:t>
            </a:r>
            <a:r>
              <a:rPr sz="1200" dirty="0">
                <a:latin typeface="Arial Black"/>
                <a:cs typeface="Arial Black"/>
              </a:rPr>
              <a:t>an</a:t>
            </a:r>
            <a:r>
              <a:rPr sz="1200" spc="-130" dirty="0">
                <a:latin typeface="Arial Black"/>
                <a:cs typeface="Arial Black"/>
              </a:rPr>
              <a:t> </a:t>
            </a:r>
            <a:r>
              <a:rPr sz="1200" spc="-55" dirty="0">
                <a:latin typeface="Arial Black"/>
                <a:cs typeface="Arial Black"/>
              </a:rPr>
              <a:t>effect</a:t>
            </a:r>
            <a:r>
              <a:rPr sz="1200" spc="-60" dirty="0">
                <a:latin typeface="Arial Black"/>
                <a:cs typeface="Arial Black"/>
              </a:rPr>
              <a:t> </a:t>
            </a:r>
            <a:r>
              <a:rPr sz="1200" spc="130" dirty="0">
                <a:latin typeface="Arial"/>
                <a:cs typeface="Arial"/>
              </a:rPr>
              <a:t>and</a:t>
            </a:r>
            <a:r>
              <a:rPr sz="1200" spc="10" dirty="0">
                <a:latin typeface="Arial"/>
                <a:cs typeface="Arial"/>
              </a:rPr>
              <a:t> </a:t>
            </a:r>
            <a:r>
              <a:rPr sz="1200" spc="60" dirty="0">
                <a:latin typeface="Arial"/>
                <a:cs typeface="Arial"/>
              </a:rPr>
              <a:t>explicitly</a:t>
            </a:r>
            <a:r>
              <a:rPr sz="1200" spc="5" dirty="0">
                <a:latin typeface="Arial"/>
                <a:cs typeface="Arial"/>
              </a:rPr>
              <a:t> </a:t>
            </a:r>
            <a:r>
              <a:rPr sz="1200" spc="85" dirty="0">
                <a:latin typeface="Arial"/>
                <a:cs typeface="Arial"/>
              </a:rPr>
              <a:t>state</a:t>
            </a:r>
            <a:r>
              <a:rPr sz="1200" spc="10" dirty="0">
                <a:latin typeface="Arial"/>
                <a:cs typeface="Arial"/>
              </a:rPr>
              <a:t> </a:t>
            </a:r>
            <a:r>
              <a:rPr sz="1200" spc="-25" dirty="0">
                <a:latin typeface="Arial Black"/>
                <a:cs typeface="Arial Black"/>
              </a:rPr>
              <a:t>equalities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982908" y="2830369"/>
            <a:ext cx="1131355" cy="277274"/>
          </a:xfrm>
          <a:prstGeom prst="rect">
            <a:avLst/>
          </a:prstGeom>
        </p:spPr>
      </p:pic>
      <p:sp>
        <p:nvSpPr>
          <p:cNvPr id="4" name="object 4"/>
          <p:cNvSpPr txBox="1"/>
          <p:nvPr/>
        </p:nvSpPr>
        <p:spPr>
          <a:xfrm>
            <a:off x="693373" y="1323981"/>
            <a:ext cx="7671434"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863600" indent="-320675">
              <a:lnSpc>
                <a:spcPct val="150000"/>
              </a:lnSpc>
              <a:spcBef>
                <a:spcPts val="1125"/>
              </a:spcBef>
              <a:buFont typeface="Arial"/>
              <a:buChar char="●"/>
              <a:tabLst>
                <a:tab pos="428625" algn="l"/>
              </a:tabLst>
            </a:pPr>
            <a:r>
              <a:rPr sz="1200" spc="-55" dirty="0">
                <a:latin typeface="Arial Black"/>
                <a:cs typeface="Arial Black"/>
              </a:rPr>
              <a:t>Statistical</a:t>
            </a:r>
            <a:r>
              <a:rPr sz="1200" spc="-120" dirty="0">
                <a:latin typeface="Arial Black"/>
                <a:cs typeface="Arial Black"/>
              </a:rPr>
              <a:t> </a:t>
            </a:r>
            <a:r>
              <a:rPr sz="1200" spc="-50" dirty="0">
                <a:latin typeface="Arial Black"/>
                <a:cs typeface="Arial Black"/>
              </a:rPr>
              <a:t>Hypothesis</a:t>
            </a:r>
            <a:r>
              <a:rPr sz="1200" spc="-120" dirty="0">
                <a:latin typeface="Arial Black"/>
                <a:cs typeface="Arial Black"/>
              </a:rPr>
              <a:t> </a:t>
            </a:r>
            <a:r>
              <a:rPr sz="1200" spc="-60" dirty="0">
                <a:latin typeface="Arial Black"/>
                <a:cs typeface="Arial Black"/>
              </a:rPr>
              <a:t>Testing:</a:t>
            </a:r>
            <a:r>
              <a:rPr sz="1200" spc="-35" dirty="0">
                <a:latin typeface="Arial Black"/>
                <a:cs typeface="Arial Black"/>
              </a:rPr>
              <a:t> </a:t>
            </a:r>
            <a:r>
              <a:rPr sz="1200" dirty="0">
                <a:latin typeface="Arial"/>
                <a:cs typeface="Arial"/>
              </a:rPr>
              <a:t>The</a:t>
            </a:r>
            <a:r>
              <a:rPr sz="1200" spc="25" dirty="0">
                <a:latin typeface="Arial"/>
                <a:cs typeface="Arial"/>
              </a:rPr>
              <a:t> </a:t>
            </a:r>
            <a:r>
              <a:rPr sz="1200" spc="95" dirty="0">
                <a:latin typeface="Arial"/>
                <a:cs typeface="Arial"/>
              </a:rPr>
              <a:t>practice</a:t>
            </a:r>
            <a:r>
              <a:rPr sz="1200" spc="25" dirty="0">
                <a:latin typeface="Arial"/>
                <a:cs typeface="Arial"/>
              </a:rPr>
              <a:t> </a:t>
            </a:r>
            <a:r>
              <a:rPr sz="1200" spc="80" dirty="0">
                <a:latin typeface="Arial"/>
                <a:cs typeface="Arial"/>
              </a:rPr>
              <a:t>of</a:t>
            </a:r>
            <a:r>
              <a:rPr sz="1200" spc="25" dirty="0">
                <a:latin typeface="Arial"/>
                <a:cs typeface="Arial"/>
              </a:rPr>
              <a:t> </a:t>
            </a:r>
            <a:r>
              <a:rPr sz="1200" spc="105" dirty="0">
                <a:latin typeface="Arial"/>
                <a:cs typeface="Arial"/>
              </a:rPr>
              <a:t>making</a:t>
            </a:r>
            <a:r>
              <a:rPr sz="1200" spc="30" dirty="0">
                <a:latin typeface="Arial"/>
                <a:cs typeface="Arial"/>
              </a:rPr>
              <a:t> </a:t>
            </a:r>
            <a:r>
              <a:rPr sz="1200" spc="70" dirty="0">
                <a:latin typeface="Arial"/>
                <a:cs typeface="Arial"/>
              </a:rPr>
              <a:t>inferences</a:t>
            </a:r>
            <a:r>
              <a:rPr sz="1200" spc="25" dirty="0">
                <a:latin typeface="Arial"/>
                <a:cs typeface="Arial"/>
              </a:rPr>
              <a:t> </a:t>
            </a:r>
            <a:r>
              <a:rPr sz="1200" spc="114" dirty="0">
                <a:latin typeface="Arial"/>
                <a:cs typeface="Arial"/>
              </a:rPr>
              <a:t>about</a:t>
            </a:r>
            <a:r>
              <a:rPr sz="1200" spc="25" dirty="0">
                <a:latin typeface="Arial"/>
                <a:cs typeface="Arial"/>
              </a:rPr>
              <a:t> </a:t>
            </a:r>
            <a:r>
              <a:rPr sz="1200" spc="85" dirty="0">
                <a:latin typeface="Arial"/>
                <a:cs typeface="Arial"/>
              </a:rPr>
              <a:t>population </a:t>
            </a:r>
            <a:r>
              <a:rPr sz="1200" spc="100" dirty="0">
                <a:latin typeface="Arial"/>
                <a:cs typeface="Arial"/>
              </a:rPr>
              <a:t>parameters</a:t>
            </a:r>
            <a:r>
              <a:rPr sz="1200" spc="-5" dirty="0">
                <a:latin typeface="Arial"/>
                <a:cs typeface="Arial"/>
              </a:rPr>
              <a:t> </a:t>
            </a:r>
            <a:r>
              <a:rPr sz="1200" spc="105" dirty="0">
                <a:latin typeface="Arial"/>
                <a:cs typeface="Arial"/>
              </a:rPr>
              <a:t>by</a:t>
            </a:r>
            <a:r>
              <a:rPr sz="1200" dirty="0">
                <a:latin typeface="Arial"/>
                <a:cs typeface="Arial"/>
              </a:rPr>
              <a:t> </a:t>
            </a:r>
            <a:r>
              <a:rPr sz="1200" spc="80" dirty="0">
                <a:latin typeface="Arial"/>
                <a:cs typeface="Arial"/>
              </a:rPr>
              <a:t>disproving</a:t>
            </a:r>
            <a:r>
              <a:rPr sz="1200" dirty="0">
                <a:latin typeface="Arial"/>
                <a:cs typeface="Arial"/>
              </a:rPr>
              <a:t> </a:t>
            </a:r>
            <a:r>
              <a:rPr sz="1200" spc="145" dirty="0">
                <a:latin typeface="Arial"/>
                <a:cs typeface="Arial"/>
              </a:rPr>
              <a:t>a</a:t>
            </a:r>
            <a:r>
              <a:rPr sz="1200" dirty="0">
                <a:latin typeface="Arial"/>
                <a:cs typeface="Arial"/>
              </a:rPr>
              <a:t> </a:t>
            </a:r>
            <a:r>
              <a:rPr sz="1200" spc="60" dirty="0">
                <a:latin typeface="Arial"/>
                <a:cs typeface="Arial"/>
              </a:rPr>
              <a:t>null</a:t>
            </a:r>
            <a:r>
              <a:rPr sz="1200" dirty="0">
                <a:latin typeface="Arial"/>
                <a:cs typeface="Arial"/>
              </a:rPr>
              <a:t> </a:t>
            </a:r>
            <a:r>
              <a:rPr sz="1200" spc="80" dirty="0">
                <a:latin typeface="Arial"/>
                <a:cs typeface="Arial"/>
              </a:rPr>
              <a:t>hypothesis</a:t>
            </a:r>
            <a:r>
              <a:rPr sz="1200" dirty="0">
                <a:latin typeface="Arial"/>
                <a:cs typeface="Arial"/>
              </a:rPr>
              <a:t> </a:t>
            </a:r>
            <a:r>
              <a:rPr sz="1200" spc="75" dirty="0">
                <a:latin typeface="Arial"/>
                <a:cs typeface="Arial"/>
              </a:rPr>
              <a:t>using</a:t>
            </a:r>
            <a:r>
              <a:rPr sz="1200" dirty="0">
                <a:latin typeface="Arial"/>
                <a:cs typeface="Arial"/>
              </a:rPr>
              <a:t> </a:t>
            </a:r>
            <a:r>
              <a:rPr sz="1200" spc="105" dirty="0">
                <a:latin typeface="Arial"/>
                <a:cs typeface="Arial"/>
              </a:rPr>
              <a:t>sample</a:t>
            </a:r>
            <a:r>
              <a:rPr sz="1200" dirty="0">
                <a:latin typeface="Arial"/>
                <a:cs typeface="Arial"/>
              </a:rPr>
              <a:t> </a:t>
            </a:r>
            <a:r>
              <a:rPr sz="1200" spc="80" dirty="0">
                <a:latin typeface="Arial"/>
                <a:cs typeface="Arial"/>
              </a:rPr>
              <a:t>data.</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080" indent="-320675">
              <a:lnSpc>
                <a:spcPct val="150000"/>
              </a:lnSpc>
              <a:buFont typeface="Arial"/>
              <a:buChar char="●"/>
              <a:tabLst>
                <a:tab pos="428625" algn="l"/>
                <a:tab pos="2436495" algn="l"/>
              </a:tabLst>
            </a:pPr>
            <a:r>
              <a:rPr sz="1200" spc="-50" dirty="0">
                <a:latin typeface="Arial Black"/>
                <a:cs typeface="Arial Black"/>
              </a:rPr>
              <a:t>Null</a:t>
            </a:r>
            <a:r>
              <a:rPr sz="1200" spc="-80" dirty="0">
                <a:latin typeface="Arial Black"/>
                <a:cs typeface="Arial Black"/>
              </a:rPr>
              <a:t> </a:t>
            </a:r>
            <a:r>
              <a:rPr sz="1200" spc="-50" dirty="0">
                <a:latin typeface="Arial Black"/>
                <a:cs typeface="Arial Black"/>
              </a:rPr>
              <a:t>Hypothesis</a:t>
            </a:r>
            <a:r>
              <a:rPr sz="1200" spc="-75" dirty="0">
                <a:latin typeface="Arial Black"/>
                <a:cs typeface="Arial Black"/>
              </a:rPr>
              <a:t> </a:t>
            </a:r>
            <a:r>
              <a:rPr sz="1200" dirty="0">
                <a:latin typeface="Arial Black"/>
                <a:cs typeface="Arial Black"/>
              </a:rPr>
              <a:t>(H</a:t>
            </a:r>
            <a:r>
              <a:rPr sz="1200" b="1" dirty="0">
                <a:latin typeface="Arimo"/>
                <a:cs typeface="Arimo"/>
              </a:rPr>
              <a:t>₀</a:t>
            </a:r>
            <a:r>
              <a:rPr sz="1200" dirty="0">
                <a:latin typeface="Arial Black"/>
                <a:cs typeface="Arial Black"/>
              </a:rPr>
              <a:t>):</a:t>
            </a:r>
            <a:r>
              <a:rPr sz="1200" spc="-10" dirty="0">
                <a:latin typeface="Arial Black"/>
                <a:cs typeface="Arial Black"/>
              </a:rPr>
              <a:t> </a:t>
            </a:r>
            <a:r>
              <a:rPr sz="1200" dirty="0">
                <a:latin typeface="Arial"/>
                <a:cs typeface="Arial"/>
              </a:rPr>
              <a:t>A</a:t>
            </a:r>
            <a:r>
              <a:rPr sz="1200" spc="55" dirty="0">
                <a:latin typeface="Arial"/>
                <a:cs typeface="Arial"/>
              </a:rPr>
              <a:t> </a:t>
            </a:r>
            <a:r>
              <a:rPr sz="1200" spc="75" dirty="0">
                <a:latin typeface="Arial"/>
                <a:cs typeface="Arial"/>
              </a:rPr>
              <a:t>statistical</a:t>
            </a:r>
            <a:r>
              <a:rPr sz="1200" spc="55" dirty="0">
                <a:latin typeface="Arial"/>
                <a:cs typeface="Arial"/>
              </a:rPr>
              <a:t> </a:t>
            </a:r>
            <a:r>
              <a:rPr sz="1200" spc="70" dirty="0">
                <a:latin typeface="Arial"/>
                <a:cs typeface="Arial"/>
              </a:rPr>
              <a:t>assertion</a:t>
            </a:r>
            <a:r>
              <a:rPr sz="1200" spc="55" dirty="0">
                <a:latin typeface="Arial"/>
                <a:cs typeface="Arial"/>
              </a:rPr>
              <a:t> </a:t>
            </a:r>
            <a:r>
              <a:rPr sz="1200" spc="95" dirty="0">
                <a:latin typeface="Arial"/>
                <a:cs typeface="Arial"/>
              </a:rPr>
              <a:t>indicating</a:t>
            </a:r>
            <a:r>
              <a:rPr sz="1200" spc="55" dirty="0">
                <a:latin typeface="Arial"/>
                <a:cs typeface="Arial"/>
              </a:rPr>
              <a:t> </a:t>
            </a:r>
            <a:r>
              <a:rPr sz="1200" spc="95" dirty="0">
                <a:latin typeface="Arial"/>
                <a:cs typeface="Arial"/>
              </a:rPr>
              <a:t>no</a:t>
            </a:r>
            <a:r>
              <a:rPr sz="1200" spc="60" dirty="0">
                <a:latin typeface="Arial"/>
                <a:cs typeface="Arial"/>
              </a:rPr>
              <a:t> </a:t>
            </a:r>
            <a:r>
              <a:rPr sz="1200" spc="80" dirty="0">
                <a:latin typeface="Arial"/>
                <a:cs typeface="Arial"/>
              </a:rPr>
              <a:t>effect</a:t>
            </a:r>
            <a:r>
              <a:rPr sz="1200" spc="55" dirty="0">
                <a:latin typeface="Arial"/>
                <a:cs typeface="Arial"/>
              </a:rPr>
              <a:t> </a:t>
            </a:r>
            <a:r>
              <a:rPr sz="1200" spc="70" dirty="0">
                <a:latin typeface="Arial"/>
                <a:cs typeface="Arial"/>
              </a:rPr>
              <a:t>or</a:t>
            </a:r>
            <a:r>
              <a:rPr sz="1200" spc="55" dirty="0">
                <a:latin typeface="Arial"/>
                <a:cs typeface="Arial"/>
              </a:rPr>
              <a:t> </a:t>
            </a:r>
            <a:r>
              <a:rPr sz="1200" spc="60" dirty="0">
                <a:latin typeface="Arial"/>
                <a:cs typeface="Arial"/>
              </a:rPr>
              <a:t>relationship,</a:t>
            </a:r>
            <a:r>
              <a:rPr sz="1200" spc="55" dirty="0">
                <a:latin typeface="Arial"/>
                <a:cs typeface="Arial"/>
              </a:rPr>
              <a:t> </a:t>
            </a:r>
            <a:r>
              <a:rPr sz="1200" spc="80" dirty="0">
                <a:latin typeface="Arial"/>
                <a:cs typeface="Arial"/>
              </a:rPr>
              <a:t>represented</a:t>
            </a:r>
            <a:r>
              <a:rPr sz="1200" spc="55" dirty="0">
                <a:latin typeface="Arial"/>
                <a:cs typeface="Arial"/>
              </a:rPr>
              <a:t> </a:t>
            </a:r>
            <a:r>
              <a:rPr sz="1200" spc="80" dirty="0">
                <a:latin typeface="Arial"/>
                <a:cs typeface="Arial"/>
              </a:rPr>
              <a:t>by </a:t>
            </a:r>
            <a:r>
              <a:rPr sz="1200" spc="75" dirty="0">
                <a:latin typeface="Arial"/>
                <a:cs typeface="Arial"/>
              </a:rPr>
              <a:t>equalities</a:t>
            </a:r>
            <a:r>
              <a:rPr sz="1200" spc="-75" dirty="0">
                <a:latin typeface="Arial"/>
                <a:cs typeface="Arial"/>
              </a:rPr>
              <a:t>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693373" y="1323981"/>
            <a:ext cx="4753610" cy="2350135"/>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dirty="0">
                <a:solidFill>
                  <a:srgbClr val="424242"/>
                </a:solidFill>
                <a:latin typeface="Arial Black"/>
                <a:cs typeface="Arial Black"/>
              </a:rPr>
              <a:t>by</a:t>
            </a:r>
            <a:r>
              <a:rPr sz="1400" spc="-140" dirty="0">
                <a:solidFill>
                  <a:srgbClr val="424242"/>
                </a:solidFill>
                <a:latin typeface="Arial Black"/>
                <a:cs typeface="Arial Black"/>
              </a:rPr>
              <a:t> </a:t>
            </a:r>
            <a:r>
              <a:rPr sz="1400" spc="-10" dirty="0">
                <a:solidFill>
                  <a:srgbClr val="424242"/>
                </a:solidFill>
                <a:latin typeface="Arial Black"/>
                <a:cs typeface="Arial Black"/>
              </a:rPr>
              <a:t>step:</a:t>
            </a:r>
            <a:endParaRPr sz="1400" dirty="0">
              <a:latin typeface="Arial Black"/>
              <a:cs typeface="Arial Black"/>
            </a:endParaRPr>
          </a:p>
          <a:p>
            <a:pPr>
              <a:lnSpc>
                <a:spcPct val="100000"/>
              </a:lnSpc>
              <a:spcBef>
                <a:spcPts val="245"/>
              </a:spcBef>
            </a:pPr>
            <a:endParaRPr sz="1400" dirty="0">
              <a:latin typeface="Arial Black"/>
              <a:cs typeface="Arial Black"/>
            </a:endParaRPr>
          </a:p>
          <a:p>
            <a:pPr marL="33020">
              <a:lnSpc>
                <a:spcPct val="100000"/>
              </a:lnSpc>
            </a:pPr>
            <a:r>
              <a:rPr sz="1200" spc="55" dirty="0">
                <a:latin typeface="Arial"/>
                <a:cs typeface="Arial"/>
              </a:rPr>
              <a:t>After</a:t>
            </a:r>
            <a:r>
              <a:rPr sz="1200" spc="10" dirty="0">
                <a:latin typeface="Arial"/>
                <a:cs typeface="Arial"/>
              </a:rPr>
              <a:t> </a:t>
            </a:r>
            <a:r>
              <a:rPr sz="1200" spc="95" dirty="0">
                <a:latin typeface="Arial"/>
                <a:cs typeface="Arial"/>
              </a:rPr>
              <a:t>formulating</a:t>
            </a:r>
            <a:r>
              <a:rPr sz="1200" spc="10" dirty="0">
                <a:latin typeface="Arial"/>
                <a:cs typeface="Arial"/>
              </a:rPr>
              <a:t> </a:t>
            </a:r>
            <a:r>
              <a:rPr sz="1200" spc="90" dirty="0">
                <a:latin typeface="Arial"/>
                <a:cs typeface="Arial"/>
              </a:rPr>
              <a:t>the</a:t>
            </a:r>
            <a:r>
              <a:rPr sz="1200" spc="15" dirty="0">
                <a:latin typeface="Arial"/>
                <a:cs typeface="Arial"/>
              </a:rPr>
              <a:t> </a:t>
            </a:r>
            <a:r>
              <a:rPr sz="1200" dirty="0">
                <a:latin typeface="Arial"/>
                <a:cs typeface="Arial"/>
              </a:rPr>
              <a:t>Null</a:t>
            </a:r>
            <a:r>
              <a:rPr sz="1200" spc="10" dirty="0">
                <a:latin typeface="Arial"/>
                <a:cs typeface="Arial"/>
              </a:rPr>
              <a:t> </a:t>
            </a:r>
            <a:r>
              <a:rPr sz="1200" spc="130" dirty="0">
                <a:latin typeface="Arial"/>
                <a:cs typeface="Arial"/>
              </a:rPr>
              <a:t>and</a:t>
            </a:r>
            <a:r>
              <a:rPr sz="1200" spc="15" dirty="0">
                <a:latin typeface="Arial"/>
                <a:cs typeface="Arial"/>
              </a:rPr>
              <a:t> </a:t>
            </a:r>
            <a:r>
              <a:rPr sz="1200" spc="70" dirty="0">
                <a:latin typeface="Arial"/>
                <a:cs typeface="Arial"/>
              </a:rPr>
              <a:t>Alternative</a:t>
            </a:r>
            <a:r>
              <a:rPr sz="1200" spc="10" dirty="0">
                <a:latin typeface="Arial"/>
                <a:cs typeface="Arial"/>
              </a:rPr>
              <a:t> </a:t>
            </a:r>
            <a:r>
              <a:rPr sz="1200" spc="65" dirty="0">
                <a:latin typeface="Arial"/>
                <a:cs typeface="Arial"/>
              </a:rPr>
              <a:t>Hypothesis</a:t>
            </a:r>
            <a:r>
              <a:rPr sz="1200" spc="10" dirty="0">
                <a:latin typeface="Arial"/>
                <a:cs typeface="Arial"/>
              </a:rPr>
              <a:t> </a:t>
            </a:r>
            <a:r>
              <a:rPr sz="1200" spc="95" dirty="0">
                <a:latin typeface="Arial"/>
                <a:cs typeface="Arial"/>
              </a:rPr>
              <a:t>we</a:t>
            </a:r>
            <a:r>
              <a:rPr sz="1200" spc="15" dirty="0">
                <a:latin typeface="Arial"/>
                <a:cs typeface="Arial"/>
              </a:rPr>
              <a:t> </a:t>
            </a:r>
            <a:r>
              <a:rPr sz="1200" spc="65" dirty="0">
                <a:latin typeface="Arial"/>
                <a:cs typeface="Arial"/>
              </a:rPr>
              <a:t>must:</a:t>
            </a:r>
            <a:endParaRPr sz="1200" dirty="0">
              <a:latin typeface="Arial"/>
              <a:cs typeface="Arial"/>
            </a:endParaRPr>
          </a:p>
          <a:p>
            <a:pPr>
              <a:lnSpc>
                <a:spcPct val="100000"/>
              </a:lnSpc>
            </a:pPr>
            <a:endParaRPr sz="1200" dirty="0">
              <a:latin typeface="Arial"/>
              <a:cs typeface="Arial"/>
            </a:endParaRPr>
          </a:p>
          <a:p>
            <a:pPr>
              <a:lnSpc>
                <a:spcPct val="100000"/>
              </a:lnSpc>
              <a:spcBef>
                <a:spcPts val="120"/>
              </a:spcBef>
            </a:pPr>
            <a:endParaRPr sz="1200" dirty="0">
              <a:latin typeface="Arial"/>
              <a:cs typeface="Arial"/>
            </a:endParaRPr>
          </a:p>
          <a:p>
            <a:pPr marL="490220" indent="-309245">
              <a:lnSpc>
                <a:spcPct val="100000"/>
              </a:lnSpc>
              <a:buAutoNum type="arabicPeriod"/>
              <a:tabLst>
                <a:tab pos="490220" algn="l"/>
              </a:tabLst>
            </a:pPr>
            <a:r>
              <a:rPr sz="1200" spc="75" dirty="0">
                <a:latin typeface="Arial"/>
                <a:cs typeface="Arial"/>
              </a:rPr>
              <a:t>Choose</a:t>
            </a:r>
            <a:r>
              <a:rPr sz="1200" spc="5" dirty="0">
                <a:latin typeface="Arial"/>
                <a:cs typeface="Arial"/>
              </a:rPr>
              <a:t> </a:t>
            </a:r>
            <a:r>
              <a:rPr sz="1200" spc="80" dirty="0">
                <a:latin typeface="Arial"/>
                <a:cs typeface="Arial"/>
              </a:rPr>
              <a:t>significance</a:t>
            </a:r>
            <a:r>
              <a:rPr sz="1200" spc="5" dirty="0">
                <a:latin typeface="Arial"/>
                <a:cs typeface="Arial"/>
              </a:rPr>
              <a:t> </a:t>
            </a:r>
            <a:r>
              <a:rPr sz="1200" spc="45" dirty="0">
                <a:latin typeface="Arial"/>
                <a:cs typeface="Arial"/>
              </a:rPr>
              <a:t>level</a:t>
            </a:r>
            <a:endParaRPr sz="1200" dirty="0">
              <a:latin typeface="Arial"/>
              <a:cs typeface="Arial"/>
            </a:endParaRPr>
          </a:p>
          <a:p>
            <a:pPr marL="490220" indent="-347980">
              <a:lnSpc>
                <a:spcPct val="100000"/>
              </a:lnSpc>
              <a:spcBef>
                <a:spcPts val="720"/>
              </a:spcBef>
              <a:buAutoNum type="arabicPeriod"/>
              <a:tabLst>
                <a:tab pos="490220" algn="l"/>
              </a:tabLst>
            </a:pPr>
            <a:r>
              <a:rPr sz="1200" spc="70" dirty="0">
                <a:latin typeface="Arial"/>
                <a:cs typeface="Arial"/>
              </a:rPr>
              <a:t>Collect</a:t>
            </a:r>
            <a:r>
              <a:rPr sz="1200" spc="5" dirty="0">
                <a:latin typeface="Arial"/>
                <a:cs typeface="Arial"/>
              </a:rPr>
              <a:t> </a:t>
            </a:r>
            <a:r>
              <a:rPr sz="1200" spc="70" dirty="0">
                <a:latin typeface="Arial"/>
                <a:cs typeface="Arial"/>
              </a:rPr>
              <a:t>Data</a:t>
            </a:r>
            <a:endParaRPr sz="1200" dirty="0">
              <a:latin typeface="Arial"/>
              <a:cs typeface="Arial"/>
            </a:endParaRPr>
          </a:p>
          <a:p>
            <a:pPr marL="490220" indent="-350520">
              <a:lnSpc>
                <a:spcPct val="100000"/>
              </a:lnSpc>
              <a:spcBef>
                <a:spcPts val="720"/>
              </a:spcBef>
              <a:buAutoNum type="arabicPeriod"/>
              <a:tabLst>
                <a:tab pos="490220" algn="l"/>
              </a:tabLst>
            </a:pPr>
            <a:r>
              <a:rPr sz="1200" spc="85" dirty="0">
                <a:latin typeface="Arial"/>
                <a:cs typeface="Arial"/>
              </a:rPr>
              <a:t>Calculate</a:t>
            </a:r>
            <a:r>
              <a:rPr sz="1200" spc="55" dirty="0">
                <a:latin typeface="Arial"/>
                <a:cs typeface="Arial"/>
              </a:rPr>
              <a:t> </a:t>
            </a:r>
            <a:r>
              <a:rPr sz="1200" dirty="0">
                <a:latin typeface="Arial"/>
                <a:cs typeface="Arial"/>
              </a:rPr>
              <a:t>Test</a:t>
            </a:r>
            <a:r>
              <a:rPr sz="1200" spc="60" dirty="0">
                <a:latin typeface="Arial"/>
                <a:cs typeface="Arial"/>
              </a:rPr>
              <a:t> </a:t>
            </a:r>
            <a:r>
              <a:rPr sz="1200" spc="50" dirty="0">
                <a:latin typeface="Arial"/>
                <a:cs typeface="Arial"/>
              </a:rPr>
              <a:t>Statistic</a:t>
            </a:r>
            <a:endParaRPr sz="1200" dirty="0">
              <a:latin typeface="Arial"/>
              <a:cs typeface="Arial"/>
            </a:endParaRPr>
          </a:p>
          <a:p>
            <a:pPr marL="490220" indent="-356235">
              <a:lnSpc>
                <a:spcPct val="100000"/>
              </a:lnSpc>
              <a:spcBef>
                <a:spcPts val="720"/>
              </a:spcBef>
              <a:buAutoNum type="arabicPeriod"/>
              <a:tabLst>
                <a:tab pos="490220" algn="l"/>
              </a:tabLst>
            </a:pPr>
            <a:r>
              <a:rPr sz="1200" spc="75" dirty="0">
                <a:latin typeface="Arial"/>
                <a:cs typeface="Arial"/>
              </a:rPr>
              <a:t>Determine</a:t>
            </a:r>
            <a:r>
              <a:rPr sz="1200" spc="30" dirty="0">
                <a:latin typeface="Arial"/>
                <a:cs typeface="Arial"/>
              </a:rPr>
              <a:t> </a:t>
            </a:r>
            <a:r>
              <a:rPr sz="1200" spc="80" dirty="0">
                <a:latin typeface="Arial"/>
                <a:cs typeface="Arial"/>
              </a:rPr>
              <a:t>P-</a:t>
            </a:r>
            <a:r>
              <a:rPr sz="1200" spc="65" dirty="0">
                <a:latin typeface="Arial"/>
                <a:cs typeface="Arial"/>
              </a:rPr>
              <a:t>value</a:t>
            </a:r>
            <a:endParaRPr sz="1200" dirty="0">
              <a:latin typeface="Arial"/>
              <a:cs typeface="Arial"/>
            </a:endParaRPr>
          </a:p>
          <a:p>
            <a:pPr marL="490220" indent="-356235">
              <a:lnSpc>
                <a:spcPct val="100000"/>
              </a:lnSpc>
              <a:spcBef>
                <a:spcPts val="720"/>
              </a:spcBef>
              <a:buAutoNum type="arabicPeriod"/>
              <a:tabLst>
                <a:tab pos="490220" algn="l"/>
              </a:tabLst>
            </a:pPr>
            <a:r>
              <a:rPr sz="1200" spc="85" dirty="0">
                <a:latin typeface="Arial"/>
                <a:cs typeface="Arial"/>
              </a:rPr>
              <a:t>Decision-</a:t>
            </a:r>
            <a:r>
              <a:rPr sz="1200" spc="90" dirty="0">
                <a:latin typeface="Arial"/>
                <a:cs typeface="Arial"/>
              </a:rPr>
              <a:t>making</a:t>
            </a:r>
            <a:endParaRPr sz="12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5299"/>
            <a:ext cx="7569834" cy="1718945"/>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20" dirty="0">
                <a:latin typeface="Arial"/>
                <a:cs typeface="Arial"/>
              </a:rPr>
              <a:t> </a:t>
            </a:r>
            <a:r>
              <a:rPr sz="1200" spc="80" dirty="0">
                <a:latin typeface="Arial"/>
                <a:cs typeface="Arial"/>
              </a:rPr>
              <a:t>significance</a:t>
            </a:r>
            <a:r>
              <a:rPr sz="1200" spc="25" dirty="0">
                <a:latin typeface="Arial"/>
                <a:cs typeface="Arial"/>
              </a:rPr>
              <a:t> </a:t>
            </a:r>
            <a:r>
              <a:rPr sz="1200" dirty="0">
                <a:latin typeface="Arial"/>
                <a:cs typeface="Arial"/>
              </a:rPr>
              <a:t>level,</a:t>
            </a:r>
            <a:r>
              <a:rPr sz="1200" spc="25" dirty="0">
                <a:latin typeface="Arial"/>
                <a:cs typeface="Arial"/>
              </a:rPr>
              <a:t> </a:t>
            </a:r>
            <a:r>
              <a:rPr sz="1200" spc="100" dirty="0">
                <a:latin typeface="Arial"/>
                <a:cs typeface="Arial"/>
              </a:rPr>
              <a:t>denoted</a:t>
            </a:r>
            <a:r>
              <a:rPr sz="1200" spc="25" dirty="0">
                <a:latin typeface="Arial"/>
                <a:cs typeface="Arial"/>
              </a:rPr>
              <a:t> </a:t>
            </a:r>
            <a:r>
              <a:rPr sz="1200" spc="105" dirty="0">
                <a:latin typeface="Arial"/>
                <a:cs typeface="Arial"/>
              </a:rPr>
              <a:t>by</a:t>
            </a:r>
            <a:r>
              <a:rPr sz="1200" spc="25" dirty="0">
                <a:latin typeface="Arial"/>
                <a:cs typeface="Arial"/>
              </a:rPr>
              <a:t> </a:t>
            </a:r>
            <a:r>
              <a:rPr sz="1500" spc="-50" dirty="0">
                <a:latin typeface="FreeSerif"/>
                <a:cs typeface="FreeSerif"/>
              </a:rPr>
              <a:t>𝛼</a:t>
            </a:r>
            <a:r>
              <a:rPr sz="1200" spc="-50" dirty="0">
                <a:latin typeface="Arial"/>
                <a:cs typeface="Arial"/>
              </a:rPr>
              <a:t>,</a:t>
            </a:r>
            <a:r>
              <a:rPr sz="1200" spc="25" dirty="0">
                <a:latin typeface="Arial"/>
                <a:cs typeface="Arial"/>
              </a:rPr>
              <a:t> </a:t>
            </a:r>
            <a:r>
              <a:rPr sz="1200" dirty="0">
                <a:latin typeface="Arial"/>
                <a:cs typeface="Arial"/>
              </a:rPr>
              <a:t>is</a:t>
            </a:r>
            <a:r>
              <a:rPr sz="1200" spc="25" dirty="0">
                <a:latin typeface="Arial"/>
                <a:cs typeface="Arial"/>
              </a:rPr>
              <a:t> </a:t>
            </a:r>
            <a:r>
              <a:rPr sz="1200" spc="90" dirty="0">
                <a:latin typeface="Arial"/>
                <a:cs typeface="Arial"/>
              </a:rPr>
              <a:t>the</a:t>
            </a:r>
            <a:r>
              <a:rPr sz="1200" spc="25" dirty="0">
                <a:latin typeface="Arial"/>
                <a:cs typeface="Arial"/>
              </a:rPr>
              <a:t> </a:t>
            </a:r>
            <a:r>
              <a:rPr sz="1200" spc="85" dirty="0">
                <a:latin typeface="Arial"/>
                <a:cs typeface="Arial"/>
              </a:rPr>
              <a:t>probability</a:t>
            </a:r>
            <a:r>
              <a:rPr sz="1200" spc="25" dirty="0">
                <a:latin typeface="Arial"/>
                <a:cs typeface="Arial"/>
              </a:rPr>
              <a:t> </a:t>
            </a:r>
            <a:r>
              <a:rPr sz="1200" spc="80" dirty="0">
                <a:latin typeface="Arial"/>
                <a:cs typeface="Arial"/>
              </a:rPr>
              <a:t>of</a:t>
            </a:r>
            <a:r>
              <a:rPr sz="1200" spc="20" dirty="0">
                <a:latin typeface="Arial"/>
                <a:cs typeface="Arial"/>
              </a:rPr>
              <a:t> </a:t>
            </a:r>
            <a:r>
              <a:rPr sz="1200" spc="75" dirty="0">
                <a:latin typeface="Arial"/>
                <a:cs typeface="Arial"/>
              </a:rPr>
              <a:t>incorrectly</a:t>
            </a:r>
            <a:r>
              <a:rPr sz="1200" spc="25" dirty="0">
                <a:latin typeface="Arial"/>
                <a:cs typeface="Arial"/>
              </a:rPr>
              <a:t> </a:t>
            </a:r>
            <a:r>
              <a:rPr sz="1200" spc="80" dirty="0">
                <a:latin typeface="Arial"/>
                <a:cs typeface="Arial"/>
              </a:rPr>
              <a:t>rejecting</a:t>
            </a:r>
            <a:r>
              <a:rPr sz="1200" spc="25" dirty="0">
                <a:latin typeface="Arial"/>
                <a:cs typeface="Arial"/>
              </a:rPr>
              <a:t> </a:t>
            </a:r>
            <a:r>
              <a:rPr sz="1200" spc="90" dirty="0">
                <a:latin typeface="Arial"/>
                <a:cs typeface="Arial"/>
              </a:rPr>
              <a:t>the</a:t>
            </a:r>
            <a:r>
              <a:rPr sz="1200" spc="25" dirty="0">
                <a:latin typeface="Arial"/>
                <a:cs typeface="Arial"/>
              </a:rPr>
              <a:t> </a:t>
            </a:r>
            <a:r>
              <a:rPr sz="1200" spc="40" dirty="0">
                <a:latin typeface="Arial"/>
                <a:cs typeface="Arial"/>
              </a:rPr>
              <a:t>null</a:t>
            </a:r>
            <a:endParaRPr sz="1200">
              <a:latin typeface="Arial"/>
              <a:cs typeface="Arial"/>
            </a:endParaRPr>
          </a:p>
          <a:p>
            <a:pPr marL="332740" marR="500380">
              <a:lnSpc>
                <a:spcPct val="150000"/>
              </a:lnSpc>
              <a:spcBef>
                <a:spcPts val="190"/>
              </a:spcBef>
            </a:pPr>
            <a:r>
              <a:rPr sz="1200" spc="80" dirty="0">
                <a:latin typeface="Arial"/>
                <a:cs typeface="Arial"/>
              </a:rPr>
              <a:t>hypothesis</a:t>
            </a:r>
            <a:r>
              <a:rPr sz="1200" spc="25" dirty="0">
                <a:latin typeface="Arial"/>
                <a:cs typeface="Arial"/>
              </a:rPr>
              <a:t> </a:t>
            </a:r>
            <a:r>
              <a:rPr sz="1200" spc="95" dirty="0">
                <a:latin typeface="Arial"/>
                <a:cs typeface="Arial"/>
              </a:rPr>
              <a:t>when</a:t>
            </a:r>
            <a:r>
              <a:rPr sz="1200" spc="30" dirty="0">
                <a:latin typeface="Arial"/>
                <a:cs typeface="Arial"/>
              </a:rPr>
              <a:t> </a:t>
            </a:r>
            <a:r>
              <a:rPr sz="1200" spc="65" dirty="0">
                <a:latin typeface="Arial"/>
                <a:cs typeface="Arial"/>
              </a:rPr>
              <a:t>it</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actually</a:t>
            </a:r>
            <a:r>
              <a:rPr sz="1200" spc="30" dirty="0">
                <a:latin typeface="Arial"/>
                <a:cs typeface="Arial"/>
              </a:rPr>
              <a:t> </a:t>
            </a:r>
            <a:r>
              <a:rPr sz="1200" dirty="0">
                <a:latin typeface="Arial"/>
                <a:cs typeface="Arial"/>
              </a:rPr>
              <a:t>true.</a:t>
            </a:r>
            <a:r>
              <a:rPr sz="1200" spc="30" dirty="0">
                <a:latin typeface="Arial"/>
                <a:cs typeface="Arial"/>
              </a:rPr>
              <a:t> </a:t>
            </a:r>
            <a:r>
              <a:rPr sz="1200" dirty="0">
                <a:latin typeface="Arial"/>
                <a:cs typeface="Arial"/>
              </a:rPr>
              <a:t>In</a:t>
            </a:r>
            <a:r>
              <a:rPr sz="1200" spc="30" dirty="0">
                <a:latin typeface="Arial"/>
                <a:cs typeface="Arial"/>
              </a:rPr>
              <a:t> </a:t>
            </a:r>
            <a:r>
              <a:rPr sz="1200" spc="85" dirty="0">
                <a:latin typeface="Arial"/>
                <a:cs typeface="Arial"/>
              </a:rPr>
              <a:t>other</a:t>
            </a:r>
            <a:r>
              <a:rPr sz="1200" spc="25" dirty="0">
                <a:latin typeface="Arial"/>
                <a:cs typeface="Arial"/>
              </a:rPr>
              <a:t> </a:t>
            </a:r>
            <a:r>
              <a:rPr sz="1200" spc="50" dirty="0">
                <a:latin typeface="Arial"/>
                <a:cs typeface="Arial"/>
              </a:rPr>
              <a:t>words,</a:t>
            </a:r>
            <a:r>
              <a:rPr sz="1200" spc="39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25" dirty="0">
                <a:latin typeface="Arial"/>
                <a:cs typeface="Arial"/>
              </a:rPr>
              <a:t> </a:t>
            </a:r>
            <a:r>
              <a:rPr sz="1200" dirty="0">
                <a:latin typeface="Arial"/>
                <a:cs typeface="Arial"/>
              </a:rPr>
              <a:t>is</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30" dirty="0">
                <a:latin typeface="Arial"/>
                <a:cs typeface="Arial"/>
              </a:rPr>
              <a:t> </a:t>
            </a:r>
            <a:r>
              <a:rPr sz="1200" spc="75" dirty="0">
                <a:latin typeface="Arial"/>
                <a:cs typeface="Arial"/>
              </a:rPr>
              <a:t>findings</a:t>
            </a:r>
            <a:r>
              <a:rPr sz="1200" spc="25" dirty="0">
                <a:latin typeface="Arial"/>
                <a:cs typeface="Arial"/>
              </a:rPr>
              <a:t> </a:t>
            </a:r>
            <a:r>
              <a:rPr sz="1200" spc="100" dirty="0">
                <a:latin typeface="Arial"/>
                <a:cs typeface="Arial"/>
              </a:rPr>
              <a:t>to</a:t>
            </a:r>
            <a:r>
              <a:rPr sz="1200" spc="30" dirty="0">
                <a:latin typeface="Arial"/>
                <a:cs typeface="Arial"/>
              </a:rPr>
              <a:t> </a:t>
            </a:r>
            <a:r>
              <a:rPr sz="1200" spc="70" dirty="0">
                <a:latin typeface="Arial"/>
                <a:cs typeface="Arial"/>
              </a:rPr>
              <a:t>yield</a:t>
            </a:r>
            <a:r>
              <a:rPr sz="1200" spc="30" dirty="0">
                <a:latin typeface="Arial"/>
                <a:cs typeface="Arial"/>
              </a:rPr>
              <a:t> </a:t>
            </a:r>
            <a:r>
              <a:rPr sz="1200" spc="20" dirty="0">
                <a:latin typeface="Arial"/>
                <a:cs typeface="Arial"/>
              </a:rPr>
              <a:t>a </a:t>
            </a:r>
            <a:r>
              <a:rPr sz="1200" spc="100" dirty="0">
                <a:latin typeface="Arial"/>
                <a:cs typeface="Arial"/>
              </a:rPr>
              <a:t>wrong</a:t>
            </a:r>
            <a:r>
              <a:rPr sz="1200" spc="5" dirty="0">
                <a:latin typeface="Arial"/>
                <a:cs typeface="Arial"/>
              </a:rPr>
              <a:t> </a:t>
            </a:r>
            <a:r>
              <a:rPr sz="1200" spc="60" dirty="0">
                <a:latin typeface="Arial"/>
                <a:cs typeface="Arial"/>
              </a:rPr>
              <a:t>conclusion.</a:t>
            </a:r>
            <a:endParaRPr sz="1200">
              <a:latin typeface="Arial"/>
              <a:cs typeface="Arial"/>
            </a:endParaRPr>
          </a:p>
          <a:p>
            <a:pPr>
              <a:lnSpc>
                <a:spcPct val="100000"/>
              </a:lnSpc>
              <a:spcBef>
                <a:spcPts val="575"/>
              </a:spcBef>
            </a:pPr>
            <a:endParaRPr sz="1200">
              <a:latin typeface="Arial"/>
              <a:cs typeface="Arial"/>
            </a:endParaRPr>
          </a:p>
          <a:p>
            <a:pPr marL="789940" marR="5080" lvl="1" indent="-320675">
              <a:lnSpc>
                <a:spcPct val="150700"/>
              </a:lnSpc>
              <a:buChar char="○"/>
              <a:tabLst>
                <a:tab pos="789940" algn="l"/>
              </a:tabLst>
            </a:pPr>
            <a:r>
              <a:rPr sz="1200" spc="135" dirty="0">
                <a:latin typeface="Arial"/>
                <a:cs typeface="Arial"/>
              </a:rPr>
              <a:t>Common</a:t>
            </a:r>
            <a:r>
              <a:rPr sz="1200" spc="125" dirty="0">
                <a:latin typeface="Arial"/>
                <a:cs typeface="Arial"/>
              </a:rPr>
              <a:t> </a:t>
            </a:r>
            <a:r>
              <a:rPr sz="1200" spc="85" dirty="0">
                <a:latin typeface="Arial"/>
                <a:cs typeface="Arial"/>
              </a:rPr>
              <a:t>choices</a:t>
            </a:r>
            <a:r>
              <a:rPr sz="1200" spc="125" dirty="0">
                <a:latin typeface="Arial"/>
                <a:cs typeface="Arial"/>
              </a:rPr>
              <a:t> </a:t>
            </a:r>
            <a:r>
              <a:rPr sz="1200" spc="70" dirty="0">
                <a:latin typeface="Arial"/>
                <a:cs typeface="Arial"/>
              </a:rPr>
              <a:t>for</a:t>
            </a:r>
            <a:r>
              <a:rPr sz="1200" spc="125" dirty="0">
                <a:latin typeface="Arial"/>
                <a:cs typeface="Arial"/>
              </a:rPr>
              <a:t> </a:t>
            </a:r>
            <a:r>
              <a:rPr sz="1500" dirty="0">
                <a:latin typeface="FreeSerif"/>
                <a:cs typeface="FreeSerif"/>
              </a:rPr>
              <a:t>𝛼</a:t>
            </a:r>
            <a:r>
              <a:rPr sz="1500" spc="204" dirty="0">
                <a:latin typeface="FreeSerif"/>
                <a:cs typeface="FreeSerif"/>
              </a:rPr>
              <a:t> </a:t>
            </a:r>
            <a:r>
              <a:rPr sz="1200" spc="90" dirty="0">
                <a:latin typeface="Arial"/>
                <a:cs typeface="Arial"/>
              </a:rPr>
              <a:t>are</a:t>
            </a:r>
            <a:r>
              <a:rPr sz="1200" spc="125" dirty="0">
                <a:latin typeface="Arial"/>
                <a:cs typeface="Arial"/>
              </a:rPr>
              <a:t> </a:t>
            </a:r>
            <a:r>
              <a:rPr sz="1200" spc="-165" dirty="0">
                <a:latin typeface="Arial"/>
                <a:cs typeface="Arial"/>
              </a:rPr>
              <a:t>1%,</a:t>
            </a:r>
            <a:r>
              <a:rPr sz="1200" spc="125" dirty="0">
                <a:latin typeface="Arial"/>
                <a:cs typeface="Arial"/>
              </a:rPr>
              <a:t> </a:t>
            </a:r>
            <a:r>
              <a:rPr sz="1200" dirty="0">
                <a:latin typeface="Arial"/>
                <a:cs typeface="Arial"/>
              </a:rPr>
              <a:t>5%</a:t>
            </a:r>
            <a:r>
              <a:rPr sz="1200" spc="130" dirty="0">
                <a:latin typeface="Arial"/>
                <a:cs typeface="Arial"/>
              </a:rPr>
              <a:t> </a:t>
            </a:r>
            <a:r>
              <a:rPr sz="1200" spc="70" dirty="0">
                <a:latin typeface="Arial"/>
                <a:cs typeface="Arial"/>
              </a:rPr>
              <a:t>or</a:t>
            </a:r>
            <a:r>
              <a:rPr sz="1200" spc="125" dirty="0">
                <a:latin typeface="Arial"/>
                <a:cs typeface="Arial"/>
              </a:rPr>
              <a:t> </a:t>
            </a:r>
            <a:r>
              <a:rPr sz="1200" spc="-75" dirty="0">
                <a:latin typeface="Arial"/>
                <a:cs typeface="Arial"/>
              </a:rPr>
              <a:t>10%.</a:t>
            </a:r>
            <a:r>
              <a:rPr sz="1200" spc="125" dirty="0">
                <a:latin typeface="Arial"/>
                <a:cs typeface="Arial"/>
              </a:rPr>
              <a:t> </a:t>
            </a:r>
            <a:r>
              <a:rPr sz="1200" dirty="0">
                <a:latin typeface="Arial"/>
                <a:cs typeface="Arial"/>
              </a:rPr>
              <a:t>This</a:t>
            </a:r>
            <a:r>
              <a:rPr sz="1200" spc="130" dirty="0">
                <a:latin typeface="Arial"/>
                <a:cs typeface="Arial"/>
              </a:rPr>
              <a:t> </a:t>
            </a:r>
            <a:r>
              <a:rPr sz="1200" spc="50" dirty="0">
                <a:latin typeface="Arial"/>
                <a:cs typeface="Arial"/>
              </a:rPr>
              <a:t>will</a:t>
            </a:r>
            <a:r>
              <a:rPr sz="1200" spc="125" dirty="0">
                <a:latin typeface="Arial"/>
                <a:cs typeface="Arial"/>
              </a:rPr>
              <a:t> </a:t>
            </a:r>
            <a:r>
              <a:rPr sz="1200" spc="70" dirty="0">
                <a:latin typeface="Arial"/>
                <a:cs typeface="Arial"/>
              </a:rPr>
              <a:t>heavily</a:t>
            </a:r>
            <a:r>
              <a:rPr sz="1200" spc="125" dirty="0">
                <a:latin typeface="Arial"/>
                <a:cs typeface="Arial"/>
              </a:rPr>
              <a:t> </a:t>
            </a:r>
            <a:r>
              <a:rPr sz="1200" spc="110" dirty="0">
                <a:latin typeface="Arial"/>
                <a:cs typeface="Arial"/>
              </a:rPr>
              <a:t>depend</a:t>
            </a:r>
            <a:r>
              <a:rPr sz="1200" spc="130" dirty="0">
                <a:latin typeface="Arial"/>
                <a:cs typeface="Arial"/>
              </a:rPr>
              <a:t> </a:t>
            </a:r>
            <a:r>
              <a:rPr sz="1200" spc="95" dirty="0">
                <a:latin typeface="Arial"/>
                <a:cs typeface="Arial"/>
              </a:rPr>
              <a:t>on</a:t>
            </a:r>
            <a:r>
              <a:rPr sz="1200" spc="125" dirty="0">
                <a:latin typeface="Arial"/>
                <a:cs typeface="Arial"/>
              </a:rPr>
              <a:t> </a:t>
            </a:r>
            <a:r>
              <a:rPr sz="1200" spc="90" dirty="0">
                <a:latin typeface="Arial"/>
                <a:cs typeface="Arial"/>
              </a:rPr>
              <a:t>the</a:t>
            </a:r>
            <a:r>
              <a:rPr sz="1200" spc="125" dirty="0">
                <a:latin typeface="Arial"/>
                <a:cs typeface="Arial"/>
              </a:rPr>
              <a:t> </a:t>
            </a:r>
            <a:r>
              <a:rPr sz="1200" spc="95" dirty="0">
                <a:latin typeface="Arial"/>
                <a:cs typeface="Arial"/>
              </a:rPr>
              <a:t>nature</a:t>
            </a:r>
            <a:r>
              <a:rPr sz="1200" spc="130" dirty="0">
                <a:latin typeface="Arial"/>
                <a:cs typeface="Arial"/>
              </a:rPr>
              <a:t> </a:t>
            </a:r>
            <a:r>
              <a:rPr sz="1200" spc="80" dirty="0">
                <a:latin typeface="Arial"/>
                <a:cs typeface="Arial"/>
              </a:rPr>
              <a:t>of</a:t>
            </a:r>
            <a:r>
              <a:rPr sz="1200" spc="125" dirty="0">
                <a:latin typeface="Arial"/>
                <a:cs typeface="Arial"/>
              </a:rPr>
              <a:t> </a:t>
            </a:r>
            <a:r>
              <a:rPr sz="1200" spc="35" dirty="0">
                <a:latin typeface="Arial"/>
                <a:cs typeface="Arial"/>
              </a:rPr>
              <a:t>the </a:t>
            </a:r>
            <a:r>
              <a:rPr sz="1200" spc="110" dirty="0">
                <a:latin typeface="Arial"/>
                <a:cs typeface="Arial"/>
              </a:rPr>
              <a:t>problem</a:t>
            </a:r>
            <a:r>
              <a:rPr sz="1200" spc="-10" dirty="0">
                <a:latin typeface="Arial"/>
                <a:cs typeface="Arial"/>
              </a:rPr>
              <a:t> </a:t>
            </a:r>
            <a:r>
              <a:rPr sz="1200" spc="55" dirty="0">
                <a:latin typeface="Arial"/>
                <a:cs typeface="Arial"/>
              </a:rPr>
              <a:t>studied.</a:t>
            </a:r>
            <a:endParaRPr sz="1200">
              <a:latin typeface="Arial"/>
              <a:cs typeface="Arial"/>
            </a:endParaRPr>
          </a:p>
        </p:txBody>
      </p:sp>
      <p:sp>
        <p:nvSpPr>
          <p:cNvPr id="4" name="object 4"/>
          <p:cNvSpPr txBox="1"/>
          <p:nvPr/>
        </p:nvSpPr>
        <p:spPr>
          <a:xfrm>
            <a:off x="693373" y="1381188"/>
            <a:ext cx="264795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30" dirty="0">
                <a:solidFill>
                  <a:srgbClr val="424242"/>
                </a:solidFill>
                <a:latin typeface="Arial Black"/>
                <a:cs typeface="Arial Black"/>
              </a:rPr>
              <a:t> </a:t>
            </a:r>
            <a:r>
              <a:rPr sz="1400" spc="-100" dirty="0">
                <a:solidFill>
                  <a:srgbClr val="424242"/>
                </a:solidFill>
                <a:latin typeface="Arial Black"/>
                <a:cs typeface="Arial Black"/>
              </a:rPr>
              <a:t>Pick</a:t>
            </a:r>
            <a:r>
              <a:rPr sz="1400" spc="-130" dirty="0">
                <a:solidFill>
                  <a:srgbClr val="424242"/>
                </a:solidFill>
                <a:latin typeface="Arial Black"/>
                <a:cs typeface="Arial Black"/>
              </a:rPr>
              <a:t> </a:t>
            </a:r>
            <a:r>
              <a:rPr sz="1400" spc="-55" dirty="0">
                <a:solidFill>
                  <a:srgbClr val="424242"/>
                </a:solidFill>
                <a:latin typeface="Arial Black"/>
                <a:cs typeface="Arial Black"/>
              </a:rPr>
              <a:t>significance</a:t>
            </a:r>
            <a:r>
              <a:rPr sz="1400" spc="-130"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4791"/>
            <a:ext cx="7575550" cy="1765300"/>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30" dirty="0">
                <a:latin typeface="Arial"/>
                <a:cs typeface="Arial"/>
              </a:rPr>
              <a:t> </a:t>
            </a:r>
            <a:r>
              <a:rPr sz="1200" spc="80" dirty="0">
                <a:latin typeface="Arial"/>
                <a:cs typeface="Arial"/>
              </a:rPr>
              <a:t>significance</a:t>
            </a:r>
            <a:r>
              <a:rPr sz="1200" spc="35" dirty="0">
                <a:latin typeface="Arial"/>
                <a:cs typeface="Arial"/>
              </a:rPr>
              <a:t> </a:t>
            </a:r>
            <a:r>
              <a:rPr sz="1200" dirty="0">
                <a:latin typeface="Arial"/>
                <a:cs typeface="Arial"/>
              </a:rPr>
              <a:t>level,</a:t>
            </a:r>
            <a:r>
              <a:rPr sz="1200" spc="30" dirty="0">
                <a:latin typeface="Arial"/>
                <a:cs typeface="Arial"/>
              </a:rPr>
              <a:t> </a:t>
            </a:r>
            <a:r>
              <a:rPr sz="1200" spc="100" dirty="0">
                <a:latin typeface="Arial"/>
                <a:cs typeface="Arial"/>
              </a:rPr>
              <a:t>denoted</a:t>
            </a:r>
            <a:r>
              <a:rPr sz="1200" spc="35" dirty="0">
                <a:latin typeface="Arial"/>
                <a:cs typeface="Arial"/>
              </a:rPr>
              <a:t> </a:t>
            </a:r>
            <a:r>
              <a:rPr sz="1200" spc="105" dirty="0">
                <a:latin typeface="Arial"/>
                <a:cs typeface="Arial"/>
              </a:rPr>
              <a:t>by</a:t>
            </a:r>
            <a:r>
              <a:rPr sz="1200" spc="35" dirty="0">
                <a:latin typeface="Arial"/>
                <a:cs typeface="Arial"/>
              </a:rPr>
              <a:t> </a:t>
            </a:r>
            <a:r>
              <a:rPr sz="1600" spc="-45" dirty="0">
                <a:latin typeface="FreeSerif"/>
                <a:cs typeface="FreeSerif"/>
              </a:rPr>
              <a:t>𝛼</a:t>
            </a:r>
            <a:r>
              <a:rPr sz="1200" spc="-45" dirty="0">
                <a:latin typeface="Arial"/>
                <a:cs typeface="Arial"/>
              </a:rPr>
              <a:t>,</a:t>
            </a:r>
            <a:r>
              <a:rPr sz="1200" spc="30" dirty="0">
                <a:latin typeface="Arial"/>
                <a:cs typeface="Arial"/>
              </a:rPr>
              <a:t> </a:t>
            </a:r>
            <a:r>
              <a:rPr sz="1200" dirty="0">
                <a:latin typeface="Arial"/>
                <a:cs typeface="Arial"/>
              </a:rPr>
              <a:t>is</a:t>
            </a:r>
            <a:r>
              <a:rPr sz="1200" spc="35" dirty="0">
                <a:latin typeface="Arial"/>
                <a:cs typeface="Arial"/>
              </a:rPr>
              <a:t> </a:t>
            </a:r>
            <a:r>
              <a:rPr sz="1200" spc="90" dirty="0">
                <a:latin typeface="Arial"/>
                <a:cs typeface="Arial"/>
              </a:rPr>
              <a:t>the</a:t>
            </a:r>
            <a:r>
              <a:rPr sz="1200" spc="30" dirty="0">
                <a:latin typeface="Arial"/>
                <a:cs typeface="Arial"/>
              </a:rPr>
              <a:t> </a:t>
            </a:r>
            <a:r>
              <a:rPr sz="1200" spc="85" dirty="0">
                <a:latin typeface="Arial"/>
                <a:cs typeface="Arial"/>
              </a:rPr>
              <a:t>probability</a:t>
            </a:r>
            <a:r>
              <a:rPr sz="1200" spc="35" dirty="0">
                <a:latin typeface="Arial"/>
                <a:cs typeface="Arial"/>
              </a:rPr>
              <a:t> </a:t>
            </a:r>
            <a:r>
              <a:rPr sz="1200" spc="80" dirty="0">
                <a:latin typeface="Arial"/>
                <a:cs typeface="Arial"/>
              </a:rPr>
              <a:t>of</a:t>
            </a:r>
            <a:r>
              <a:rPr sz="1200" spc="35" dirty="0">
                <a:latin typeface="Arial"/>
                <a:cs typeface="Arial"/>
              </a:rPr>
              <a:t> </a:t>
            </a:r>
            <a:r>
              <a:rPr sz="1200" spc="-45" dirty="0">
                <a:latin typeface="Arial Black"/>
                <a:cs typeface="Arial Black"/>
              </a:rPr>
              <a:t>incorrectly</a:t>
            </a:r>
            <a:r>
              <a:rPr sz="1200" spc="-114" dirty="0">
                <a:latin typeface="Arial Black"/>
                <a:cs typeface="Arial Black"/>
              </a:rPr>
              <a:t> </a:t>
            </a:r>
            <a:r>
              <a:rPr sz="1200" spc="-45" dirty="0">
                <a:latin typeface="Arial Black"/>
                <a:cs typeface="Arial Black"/>
              </a:rPr>
              <a:t>rejecting</a:t>
            </a:r>
            <a:r>
              <a:rPr sz="1200" spc="-114" dirty="0">
                <a:latin typeface="Arial Black"/>
                <a:cs typeface="Arial Black"/>
              </a:rPr>
              <a:t> </a:t>
            </a:r>
            <a:r>
              <a:rPr sz="1200" spc="-45" dirty="0">
                <a:latin typeface="Arial Black"/>
                <a:cs typeface="Arial Black"/>
              </a:rPr>
              <a:t>the</a:t>
            </a:r>
            <a:r>
              <a:rPr sz="1200" spc="-110" dirty="0">
                <a:latin typeface="Arial Black"/>
                <a:cs typeface="Arial Black"/>
              </a:rPr>
              <a:t> </a:t>
            </a:r>
            <a:r>
              <a:rPr sz="1200" spc="-20" dirty="0">
                <a:latin typeface="Arial Black"/>
                <a:cs typeface="Arial Black"/>
              </a:rPr>
              <a:t>null</a:t>
            </a:r>
            <a:endParaRPr sz="1200">
              <a:latin typeface="Arial Black"/>
              <a:cs typeface="Arial Black"/>
            </a:endParaRPr>
          </a:p>
          <a:p>
            <a:pPr marL="332740" marR="617220">
              <a:lnSpc>
                <a:spcPct val="150000"/>
              </a:lnSpc>
              <a:spcBef>
                <a:spcPts val="254"/>
              </a:spcBef>
            </a:pPr>
            <a:r>
              <a:rPr sz="1200" spc="-35" dirty="0">
                <a:latin typeface="Arial Black"/>
                <a:cs typeface="Arial Black"/>
              </a:rPr>
              <a:t>hypothesis</a:t>
            </a:r>
            <a:r>
              <a:rPr sz="1200" spc="-120" dirty="0">
                <a:latin typeface="Arial Black"/>
                <a:cs typeface="Arial Black"/>
              </a:rPr>
              <a:t> </a:t>
            </a:r>
            <a:r>
              <a:rPr sz="1200" spc="-45" dirty="0">
                <a:latin typeface="Arial Black"/>
                <a:cs typeface="Arial Black"/>
              </a:rPr>
              <a:t>when</a:t>
            </a:r>
            <a:r>
              <a:rPr sz="1200" spc="-114" dirty="0">
                <a:latin typeface="Arial Black"/>
                <a:cs typeface="Arial Black"/>
              </a:rPr>
              <a:t> </a:t>
            </a:r>
            <a:r>
              <a:rPr sz="1200" spc="-60" dirty="0">
                <a:latin typeface="Arial Black"/>
                <a:cs typeface="Arial Black"/>
              </a:rPr>
              <a:t>it</a:t>
            </a:r>
            <a:r>
              <a:rPr sz="1200" spc="-114" dirty="0">
                <a:latin typeface="Arial Black"/>
                <a:cs typeface="Arial Black"/>
              </a:rPr>
              <a:t> </a:t>
            </a:r>
            <a:r>
              <a:rPr sz="1200" spc="-70" dirty="0">
                <a:latin typeface="Arial Black"/>
                <a:cs typeface="Arial Black"/>
              </a:rPr>
              <a:t>is,</a:t>
            </a:r>
            <a:r>
              <a:rPr sz="1200" spc="-114" dirty="0">
                <a:latin typeface="Arial Black"/>
                <a:cs typeface="Arial Black"/>
              </a:rPr>
              <a:t> </a:t>
            </a:r>
            <a:r>
              <a:rPr sz="1200" spc="-30" dirty="0">
                <a:latin typeface="Arial Black"/>
                <a:cs typeface="Arial Black"/>
              </a:rPr>
              <a:t>in</a:t>
            </a:r>
            <a:r>
              <a:rPr sz="1200" spc="-120" dirty="0">
                <a:latin typeface="Arial Black"/>
                <a:cs typeface="Arial Black"/>
              </a:rPr>
              <a:t> </a:t>
            </a:r>
            <a:r>
              <a:rPr sz="1200" spc="-50" dirty="0">
                <a:latin typeface="Arial Black"/>
                <a:cs typeface="Arial Black"/>
              </a:rPr>
              <a:t>fact,</a:t>
            </a:r>
            <a:r>
              <a:rPr sz="1200" spc="-114" dirty="0">
                <a:latin typeface="Arial Black"/>
                <a:cs typeface="Arial Black"/>
              </a:rPr>
              <a:t> </a:t>
            </a:r>
            <a:r>
              <a:rPr sz="1200" spc="-40" dirty="0">
                <a:latin typeface="Arial Black"/>
                <a:cs typeface="Arial Black"/>
              </a:rPr>
              <a:t>true</a:t>
            </a:r>
            <a:r>
              <a:rPr sz="1200" spc="-40" dirty="0">
                <a:latin typeface="Arial"/>
                <a:cs typeface="Arial"/>
              </a:rPr>
              <a:t>.</a:t>
            </a:r>
            <a:r>
              <a:rPr sz="1200" spc="30" dirty="0">
                <a:latin typeface="Arial"/>
                <a:cs typeface="Arial"/>
              </a:rPr>
              <a:t> </a:t>
            </a:r>
            <a:r>
              <a:rPr sz="1200" dirty="0">
                <a:latin typeface="Arial"/>
                <a:cs typeface="Arial"/>
              </a:rPr>
              <a:t>It</a:t>
            </a:r>
            <a:r>
              <a:rPr sz="1200" spc="30" dirty="0">
                <a:latin typeface="Arial"/>
                <a:cs typeface="Arial"/>
              </a:rPr>
              <a:t> </a:t>
            </a:r>
            <a:r>
              <a:rPr sz="1200" spc="70" dirty="0">
                <a:latin typeface="Arial"/>
                <a:cs typeface="Arial"/>
              </a:rPr>
              <a:t>represents</a:t>
            </a:r>
            <a:r>
              <a:rPr sz="1200" spc="2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25" dirty="0">
                <a:latin typeface="Arial"/>
                <a:cs typeface="Arial"/>
              </a:rPr>
              <a:t> </a:t>
            </a:r>
            <a:r>
              <a:rPr sz="1200" dirty="0">
                <a:latin typeface="Arial"/>
                <a:cs typeface="Arial"/>
              </a:rPr>
              <a:t>is</a:t>
            </a:r>
            <a:r>
              <a:rPr sz="1200" spc="30" dirty="0">
                <a:latin typeface="Arial"/>
                <a:cs typeface="Arial"/>
              </a:rPr>
              <a:t> </a:t>
            </a:r>
            <a:r>
              <a:rPr sz="1200" spc="100" dirty="0">
                <a:latin typeface="Arial"/>
                <a:cs typeface="Arial"/>
              </a:rPr>
              <a:t>to</a:t>
            </a:r>
            <a:r>
              <a:rPr sz="1200" spc="30" dirty="0">
                <a:latin typeface="Arial"/>
                <a:cs typeface="Arial"/>
              </a:rPr>
              <a:t> </a:t>
            </a:r>
            <a:r>
              <a:rPr sz="1200" spc="-30" dirty="0">
                <a:latin typeface="Arial Black"/>
                <a:cs typeface="Arial Black"/>
              </a:rPr>
              <a:t>produce</a:t>
            </a:r>
            <a:r>
              <a:rPr sz="1200" spc="-120" dirty="0">
                <a:latin typeface="Arial Black"/>
                <a:cs typeface="Arial Black"/>
              </a:rPr>
              <a:t> </a:t>
            </a:r>
            <a:r>
              <a:rPr sz="1200" dirty="0">
                <a:latin typeface="Arial Black"/>
                <a:cs typeface="Arial Black"/>
              </a:rPr>
              <a:t>a</a:t>
            </a:r>
            <a:r>
              <a:rPr sz="1200" spc="-114" dirty="0">
                <a:latin typeface="Arial Black"/>
                <a:cs typeface="Arial Black"/>
              </a:rPr>
              <a:t> </a:t>
            </a:r>
            <a:r>
              <a:rPr sz="1200" spc="-20" dirty="0">
                <a:latin typeface="Arial Black"/>
                <a:cs typeface="Arial Black"/>
              </a:rPr>
              <a:t>false </a:t>
            </a:r>
            <a:r>
              <a:rPr sz="1200" spc="-45" dirty="0">
                <a:latin typeface="Arial Black"/>
                <a:cs typeface="Arial Black"/>
              </a:rPr>
              <a:t>positive</a:t>
            </a:r>
            <a:r>
              <a:rPr sz="1200" spc="-105" dirty="0">
                <a:latin typeface="Arial Black"/>
                <a:cs typeface="Arial Black"/>
              </a:rPr>
              <a:t> </a:t>
            </a:r>
            <a:r>
              <a:rPr sz="1200" spc="-10" dirty="0">
                <a:latin typeface="Arial Black"/>
                <a:cs typeface="Arial Black"/>
              </a:rPr>
              <a:t>result</a:t>
            </a:r>
            <a:r>
              <a:rPr sz="1200" spc="-10" dirty="0">
                <a:latin typeface="Arial"/>
                <a:cs typeface="Arial"/>
              </a:rPr>
              <a:t>.</a:t>
            </a:r>
            <a:endParaRPr sz="1200">
              <a:latin typeface="Arial"/>
              <a:cs typeface="Arial"/>
            </a:endParaRPr>
          </a:p>
          <a:p>
            <a:pPr>
              <a:lnSpc>
                <a:spcPct val="100000"/>
              </a:lnSpc>
              <a:spcBef>
                <a:spcPts val="505"/>
              </a:spcBef>
            </a:pPr>
            <a:endParaRPr sz="1200">
              <a:latin typeface="Arial"/>
              <a:cs typeface="Arial"/>
            </a:endParaRPr>
          </a:p>
          <a:p>
            <a:pPr marL="789940" marR="5080" lvl="1" indent="-320675">
              <a:lnSpc>
                <a:spcPct val="150800"/>
              </a:lnSpc>
              <a:spcBef>
                <a:spcPts val="5"/>
              </a:spcBef>
              <a:buChar char="○"/>
              <a:tabLst>
                <a:tab pos="789940" algn="l"/>
              </a:tabLst>
            </a:pPr>
            <a:r>
              <a:rPr sz="1200" spc="135" dirty="0">
                <a:latin typeface="Arial"/>
                <a:cs typeface="Arial"/>
              </a:rPr>
              <a:t>Common</a:t>
            </a:r>
            <a:r>
              <a:rPr sz="1200" spc="50" dirty="0">
                <a:latin typeface="Arial"/>
                <a:cs typeface="Arial"/>
              </a:rPr>
              <a:t> </a:t>
            </a:r>
            <a:r>
              <a:rPr sz="1200" spc="85" dirty="0">
                <a:latin typeface="Arial"/>
                <a:cs typeface="Arial"/>
              </a:rPr>
              <a:t>choices</a:t>
            </a:r>
            <a:r>
              <a:rPr sz="1200" spc="50" dirty="0">
                <a:latin typeface="Arial"/>
                <a:cs typeface="Arial"/>
              </a:rPr>
              <a:t> </a:t>
            </a:r>
            <a:r>
              <a:rPr sz="1200" spc="70" dirty="0">
                <a:latin typeface="Arial"/>
                <a:cs typeface="Arial"/>
              </a:rPr>
              <a:t>for</a:t>
            </a:r>
            <a:r>
              <a:rPr sz="1200" spc="50" dirty="0">
                <a:latin typeface="Arial"/>
                <a:cs typeface="Arial"/>
              </a:rPr>
              <a:t> </a:t>
            </a:r>
            <a:r>
              <a:rPr sz="1600" dirty="0">
                <a:latin typeface="FreeSerif"/>
                <a:cs typeface="FreeSerif"/>
              </a:rPr>
              <a:t>𝛼</a:t>
            </a:r>
            <a:r>
              <a:rPr sz="1600" spc="-15" dirty="0">
                <a:latin typeface="FreeSerif"/>
                <a:cs typeface="FreeSerif"/>
              </a:rPr>
              <a:t> </a:t>
            </a:r>
            <a:r>
              <a:rPr sz="1200" spc="85" dirty="0">
                <a:latin typeface="Arial"/>
                <a:cs typeface="Arial"/>
              </a:rPr>
              <a:t>include</a:t>
            </a:r>
            <a:r>
              <a:rPr sz="1200" spc="55" dirty="0">
                <a:latin typeface="Arial"/>
                <a:cs typeface="Arial"/>
              </a:rPr>
              <a:t> </a:t>
            </a:r>
            <a:r>
              <a:rPr sz="1200" spc="-185" dirty="0">
                <a:latin typeface="Arial"/>
                <a:cs typeface="Arial"/>
              </a:rPr>
              <a:t>1%,</a:t>
            </a:r>
            <a:r>
              <a:rPr sz="1200" spc="50" dirty="0">
                <a:latin typeface="Arial"/>
                <a:cs typeface="Arial"/>
              </a:rPr>
              <a:t> </a:t>
            </a:r>
            <a:r>
              <a:rPr sz="1200" spc="-20" dirty="0">
                <a:latin typeface="Arial"/>
                <a:cs typeface="Arial"/>
              </a:rPr>
              <a:t>5%,</a:t>
            </a:r>
            <a:r>
              <a:rPr sz="1200" spc="50" dirty="0">
                <a:latin typeface="Arial"/>
                <a:cs typeface="Arial"/>
              </a:rPr>
              <a:t> </a:t>
            </a:r>
            <a:r>
              <a:rPr sz="1200" spc="70" dirty="0">
                <a:latin typeface="Arial"/>
                <a:cs typeface="Arial"/>
              </a:rPr>
              <a:t>or</a:t>
            </a:r>
            <a:r>
              <a:rPr sz="1200" spc="50" dirty="0">
                <a:latin typeface="Arial"/>
                <a:cs typeface="Arial"/>
              </a:rPr>
              <a:t> </a:t>
            </a:r>
            <a:r>
              <a:rPr sz="1200" spc="-120" dirty="0">
                <a:latin typeface="Arial"/>
                <a:cs typeface="Arial"/>
              </a:rPr>
              <a:t>10%,</a:t>
            </a:r>
            <a:r>
              <a:rPr sz="1200" spc="55" dirty="0">
                <a:latin typeface="Arial"/>
                <a:cs typeface="Arial"/>
              </a:rPr>
              <a:t> </a:t>
            </a:r>
            <a:r>
              <a:rPr sz="1200" spc="130" dirty="0">
                <a:latin typeface="Arial"/>
                <a:cs typeface="Arial"/>
              </a:rPr>
              <a:t>and</a:t>
            </a:r>
            <a:r>
              <a:rPr sz="1200" spc="50" dirty="0">
                <a:latin typeface="Arial"/>
                <a:cs typeface="Arial"/>
              </a:rPr>
              <a:t> </a:t>
            </a:r>
            <a:r>
              <a:rPr sz="1200" spc="90" dirty="0">
                <a:latin typeface="Arial"/>
                <a:cs typeface="Arial"/>
              </a:rPr>
              <a:t>the</a:t>
            </a:r>
            <a:r>
              <a:rPr sz="1200" spc="50" dirty="0">
                <a:latin typeface="Arial"/>
                <a:cs typeface="Arial"/>
              </a:rPr>
              <a:t> </a:t>
            </a:r>
            <a:r>
              <a:rPr sz="1200" spc="70" dirty="0">
                <a:latin typeface="Arial"/>
                <a:cs typeface="Arial"/>
              </a:rPr>
              <a:t>selection</a:t>
            </a:r>
            <a:r>
              <a:rPr sz="1200" spc="55" dirty="0">
                <a:latin typeface="Arial"/>
                <a:cs typeface="Arial"/>
              </a:rPr>
              <a:t> </a:t>
            </a:r>
            <a:r>
              <a:rPr sz="1200" spc="-30" dirty="0">
                <a:latin typeface="Arial Black"/>
                <a:cs typeface="Arial Black"/>
              </a:rPr>
              <a:t>depends</a:t>
            </a:r>
            <a:r>
              <a:rPr sz="1200" spc="-80" dirty="0">
                <a:latin typeface="Arial Black"/>
                <a:cs typeface="Arial Black"/>
              </a:rPr>
              <a:t> </a:t>
            </a:r>
            <a:r>
              <a:rPr sz="1200" spc="-20" dirty="0">
                <a:latin typeface="Arial Black"/>
                <a:cs typeface="Arial Black"/>
              </a:rPr>
              <a:t>on</a:t>
            </a:r>
            <a:r>
              <a:rPr sz="1200" spc="-75" dirty="0">
                <a:latin typeface="Arial Black"/>
                <a:cs typeface="Arial Black"/>
              </a:rPr>
              <a:t> </a:t>
            </a:r>
            <a:r>
              <a:rPr sz="1200" spc="-40" dirty="0">
                <a:latin typeface="Arial Black"/>
                <a:cs typeface="Arial Black"/>
              </a:rPr>
              <a:t>the</a:t>
            </a:r>
            <a:r>
              <a:rPr sz="1200" spc="-80" dirty="0">
                <a:latin typeface="Arial Black"/>
                <a:cs typeface="Arial Black"/>
              </a:rPr>
              <a:t> </a:t>
            </a:r>
            <a:r>
              <a:rPr sz="1200" spc="-35" dirty="0">
                <a:latin typeface="Arial Black"/>
                <a:cs typeface="Arial Black"/>
              </a:rPr>
              <a:t>specific </a:t>
            </a:r>
            <a:r>
              <a:rPr sz="1200" spc="-65" dirty="0">
                <a:latin typeface="Arial Black"/>
                <a:cs typeface="Arial Black"/>
              </a:rPr>
              <a:t>context</a:t>
            </a:r>
            <a:r>
              <a:rPr sz="1200" spc="-120" dirty="0">
                <a:latin typeface="Arial Black"/>
                <a:cs typeface="Arial Black"/>
              </a:rPr>
              <a:t> </a:t>
            </a:r>
            <a:r>
              <a:rPr sz="1200" spc="-45" dirty="0">
                <a:latin typeface="Arial Black"/>
                <a:cs typeface="Arial Black"/>
              </a:rPr>
              <a:t>of</a:t>
            </a:r>
            <a:r>
              <a:rPr sz="1200" spc="-120" dirty="0">
                <a:latin typeface="Arial Black"/>
                <a:cs typeface="Arial Black"/>
              </a:rPr>
              <a:t> </a:t>
            </a:r>
            <a:r>
              <a:rPr sz="1200" spc="-45" dirty="0">
                <a:latin typeface="Arial Black"/>
                <a:cs typeface="Arial Black"/>
              </a:rPr>
              <a:t>the</a:t>
            </a:r>
            <a:r>
              <a:rPr sz="1200" spc="-120" dirty="0">
                <a:latin typeface="Arial Black"/>
                <a:cs typeface="Arial Black"/>
              </a:rPr>
              <a:t> </a:t>
            </a:r>
            <a:r>
              <a:rPr sz="1200" spc="-10" dirty="0">
                <a:latin typeface="Arial Black"/>
                <a:cs typeface="Arial Black"/>
              </a:rPr>
              <a:t>study</a:t>
            </a:r>
            <a:r>
              <a:rPr sz="1200" spc="-10" dirty="0">
                <a:latin typeface="Arial"/>
                <a:cs typeface="Arial"/>
              </a:rPr>
              <a:t>.</a:t>
            </a:r>
            <a:endParaRPr sz="1200">
              <a:latin typeface="Arial"/>
              <a:cs typeface="Arial"/>
            </a:endParaRPr>
          </a:p>
        </p:txBody>
      </p:sp>
      <p:sp>
        <p:nvSpPr>
          <p:cNvPr id="4" name="object 4"/>
          <p:cNvSpPr txBox="1"/>
          <p:nvPr/>
        </p:nvSpPr>
        <p:spPr>
          <a:xfrm>
            <a:off x="693373" y="1381188"/>
            <a:ext cx="29578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25" dirty="0">
                <a:solidFill>
                  <a:srgbClr val="424242"/>
                </a:solidFill>
                <a:latin typeface="Arial Black"/>
                <a:cs typeface="Arial Black"/>
              </a:rPr>
              <a:t> </a:t>
            </a:r>
            <a:r>
              <a:rPr sz="1400" spc="-55" dirty="0">
                <a:solidFill>
                  <a:srgbClr val="424242"/>
                </a:solidFill>
                <a:latin typeface="Arial Black"/>
                <a:cs typeface="Arial Black"/>
              </a:rPr>
              <a:t>Choose</a:t>
            </a:r>
            <a:r>
              <a:rPr sz="1400" spc="-125" dirty="0">
                <a:solidFill>
                  <a:srgbClr val="424242"/>
                </a:solidFill>
                <a:latin typeface="Arial Black"/>
                <a:cs typeface="Arial Black"/>
              </a:rPr>
              <a:t> </a:t>
            </a:r>
            <a:r>
              <a:rPr sz="1400" spc="-55" dirty="0">
                <a:solidFill>
                  <a:srgbClr val="424242"/>
                </a:solidFill>
                <a:latin typeface="Arial Black"/>
                <a:cs typeface="Arial Black"/>
              </a:rPr>
              <a:t>significance</a:t>
            </a:r>
            <a:r>
              <a:rPr sz="1400" spc="-125"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Table</a:t>
            </a:r>
            <a:r>
              <a:rPr spc="-250" dirty="0"/>
              <a:t> </a:t>
            </a:r>
            <a:r>
              <a:rPr spc="-75" dirty="0"/>
              <a:t>of</a:t>
            </a:r>
            <a:r>
              <a:rPr spc="-250" dirty="0"/>
              <a:t> </a:t>
            </a:r>
            <a:r>
              <a:rPr spc="-50" dirty="0"/>
              <a:t>Contents</a:t>
            </a:r>
          </a:p>
        </p:txBody>
      </p:sp>
      <p:sp>
        <p:nvSpPr>
          <p:cNvPr id="3" name="object 3"/>
          <p:cNvSpPr txBox="1"/>
          <p:nvPr/>
        </p:nvSpPr>
        <p:spPr>
          <a:xfrm>
            <a:off x="758144" y="1533077"/>
            <a:ext cx="3130550" cy="2585720"/>
          </a:xfrm>
          <a:prstGeom prst="rect">
            <a:avLst/>
          </a:prstGeom>
        </p:spPr>
        <p:txBody>
          <a:bodyPr vert="horz" wrap="square" lIns="0" tIns="134620" rIns="0" bIns="0" rtlCol="0">
            <a:spAutoFit/>
          </a:bodyPr>
          <a:lstStyle/>
          <a:p>
            <a:pPr marL="363855" indent="-351155">
              <a:lnSpc>
                <a:spcPct val="100000"/>
              </a:lnSpc>
              <a:spcBef>
                <a:spcPts val="1060"/>
              </a:spcBef>
              <a:buChar char="●"/>
              <a:tabLst>
                <a:tab pos="363855" algn="l"/>
              </a:tabLst>
            </a:pPr>
            <a:r>
              <a:rPr sz="1600" spc="100" dirty="0">
                <a:latin typeface="Arial"/>
                <a:cs typeface="Arial"/>
              </a:rPr>
              <a:t>Central</a:t>
            </a:r>
            <a:r>
              <a:rPr sz="1600" spc="-10" dirty="0">
                <a:latin typeface="Arial"/>
                <a:cs typeface="Arial"/>
              </a:rPr>
              <a:t> </a:t>
            </a:r>
            <a:r>
              <a:rPr sz="1600" spc="60" dirty="0">
                <a:latin typeface="Arial"/>
                <a:cs typeface="Arial"/>
              </a:rPr>
              <a:t>Limit</a:t>
            </a:r>
            <a:r>
              <a:rPr sz="1600" spc="-10" dirty="0">
                <a:latin typeface="Arial"/>
                <a:cs typeface="Arial"/>
              </a:rPr>
              <a:t> </a:t>
            </a:r>
            <a:r>
              <a:rPr sz="1600" spc="90" dirty="0">
                <a:latin typeface="Arial"/>
                <a:cs typeface="Arial"/>
              </a:rPr>
              <a:t>Theorem</a:t>
            </a:r>
            <a:endParaRPr sz="1600">
              <a:latin typeface="Arial"/>
              <a:cs typeface="Arial"/>
            </a:endParaRPr>
          </a:p>
          <a:p>
            <a:pPr marL="363855" indent="-351155">
              <a:lnSpc>
                <a:spcPct val="100000"/>
              </a:lnSpc>
              <a:spcBef>
                <a:spcPts val="960"/>
              </a:spcBef>
              <a:buChar char="●"/>
              <a:tabLst>
                <a:tab pos="363855" algn="l"/>
              </a:tabLst>
            </a:pPr>
            <a:r>
              <a:rPr sz="1600" spc="75" dirty="0">
                <a:latin typeface="Arial"/>
                <a:cs typeface="Arial"/>
              </a:rPr>
              <a:t>Definition</a:t>
            </a:r>
            <a:r>
              <a:rPr sz="1600" dirty="0">
                <a:latin typeface="Arial"/>
                <a:cs typeface="Arial"/>
              </a:rPr>
              <a:t> </a:t>
            </a:r>
            <a:r>
              <a:rPr sz="1600" spc="100" dirty="0">
                <a:latin typeface="Arial"/>
                <a:cs typeface="Arial"/>
              </a:rPr>
              <a:t>of</a:t>
            </a:r>
            <a:r>
              <a:rPr sz="1600" spc="5" dirty="0">
                <a:latin typeface="Arial"/>
                <a:cs typeface="Arial"/>
              </a:rPr>
              <a:t> </a:t>
            </a:r>
            <a:r>
              <a:rPr sz="1600" spc="75" dirty="0">
                <a:latin typeface="Arial"/>
                <a:cs typeface="Arial"/>
              </a:rPr>
              <a:t>Hypothesis</a:t>
            </a:r>
            <a:endParaRPr sz="1600">
              <a:latin typeface="Arial"/>
              <a:cs typeface="Arial"/>
            </a:endParaRPr>
          </a:p>
          <a:p>
            <a:pPr marL="363855" indent="-351155">
              <a:lnSpc>
                <a:spcPct val="100000"/>
              </a:lnSpc>
              <a:spcBef>
                <a:spcPts val="960"/>
              </a:spcBef>
              <a:buChar char="●"/>
              <a:tabLst>
                <a:tab pos="363855" algn="l"/>
              </a:tabLst>
            </a:pPr>
            <a:r>
              <a:rPr sz="1600" spc="65" dirty="0">
                <a:latin typeface="Arial"/>
                <a:cs typeface="Arial"/>
              </a:rPr>
              <a:t>Steps</a:t>
            </a:r>
            <a:r>
              <a:rPr sz="1600" spc="-15" dirty="0">
                <a:latin typeface="Arial"/>
                <a:cs typeface="Arial"/>
              </a:rPr>
              <a:t> </a:t>
            </a:r>
            <a:r>
              <a:rPr sz="1600" spc="85" dirty="0">
                <a:latin typeface="Arial"/>
                <a:cs typeface="Arial"/>
              </a:rPr>
              <a:t>in</a:t>
            </a:r>
            <a:r>
              <a:rPr sz="1600" spc="-10" dirty="0">
                <a:latin typeface="Arial"/>
                <a:cs typeface="Arial"/>
              </a:rPr>
              <a:t> </a:t>
            </a:r>
            <a:r>
              <a:rPr sz="1600" spc="85" dirty="0">
                <a:latin typeface="Arial"/>
                <a:cs typeface="Arial"/>
              </a:rPr>
              <a:t>Hypothesis</a:t>
            </a:r>
            <a:r>
              <a:rPr sz="1600" spc="-15" dirty="0">
                <a:latin typeface="Arial"/>
                <a:cs typeface="Arial"/>
              </a:rPr>
              <a:t> </a:t>
            </a:r>
            <a:r>
              <a:rPr sz="1600" spc="60" dirty="0">
                <a:latin typeface="Arial"/>
                <a:cs typeface="Arial"/>
              </a:rPr>
              <a:t>Testing</a:t>
            </a:r>
            <a:endParaRPr sz="1600">
              <a:latin typeface="Arial"/>
              <a:cs typeface="Arial"/>
            </a:endParaRPr>
          </a:p>
          <a:p>
            <a:pPr marL="363855" indent="-351155">
              <a:lnSpc>
                <a:spcPct val="100000"/>
              </a:lnSpc>
              <a:spcBef>
                <a:spcPts val="960"/>
              </a:spcBef>
              <a:buChar char="●"/>
              <a:tabLst>
                <a:tab pos="363855" algn="l"/>
              </a:tabLst>
            </a:pPr>
            <a:r>
              <a:rPr sz="1600" spc="80" dirty="0">
                <a:latin typeface="Arial"/>
                <a:cs typeface="Arial"/>
              </a:rPr>
              <a:t>One</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60" dirty="0">
                <a:latin typeface="Arial"/>
                <a:cs typeface="Arial"/>
              </a:rPr>
              <a:t>Two</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65" dirty="0">
                <a:latin typeface="Arial"/>
                <a:cs typeface="Arial"/>
              </a:rPr>
              <a:t>Paired</a:t>
            </a:r>
            <a:r>
              <a:rPr sz="1600" dirty="0">
                <a:latin typeface="Arial"/>
                <a:cs typeface="Arial"/>
              </a:rPr>
              <a:t> </a:t>
            </a:r>
            <a:r>
              <a:rPr sz="1600" spc="114" dirty="0">
                <a:latin typeface="Arial"/>
                <a:cs typeface="Arial"/>
              </a:rPr>
              <a:t>Sample</a:t>
            </a:r>
            <a:r>
              <a:rPr sz="1600" spc="5"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10" dirty="0">
                <a:latin typeface="Arial"/>
                <a:cs typeface="Arial"/>
              </a:rPr>
              <a:t>ANOVA</a:t>
            </a:r>
            <a:endParaRPr sz="16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1109447" y="3676048"/>
            <a:ext cx="7241540" cy="848360"/>
          </a:xfrm>
          <a:prstGeom prst="rect">
            <a:avLst/>
          </a:prstGeom>
        </p:spPr>
        <p:txBody>
          <a:bodyPr vert="horz" wrap="square" lIns="0" tIns="12700" rIns="0" bIns="0" rtlCol="0">
            <a:spAutoFit/>
          </a:bodyPr>
          <a:lstStyle/>
          <a:p>
            <a:pPr marL="12700" marR="5080" algn="just">
              <a:lnSpc>
                <a:spcPct val="150000"/>
              </a:lnSpc>
              <a:spcBef>
                <a:spcPts val="100"/>
              </a:spcBef>
            </a:pPr>
            <a:r>
              <a:rPr sz="1200" dirty="0">
                <a:latin typeface="Arial"/>
                <a:cs typeface="Arial"/>
              </a:rPr>
              <a:t>The</a:t>
            </a:r>
            <a:r>
              <a:rPr sz="1200" spc="185" dirty="0">
                <a:latin typeface="Arial"/>
                <a:cs typeface="Arial"/>
              </a:rPr>
              <a:t> </a:t>
            </a:r>
            <a:r>
              <a:rPr sz="1200" spc="70" dirty="0">
                <a:latin typeface="Arial"/>
                <a:cs typeface="Arial"/>
              </a:rPr>
              <a:t>test</a:t>
            </a:r>
            <a:r>
              <a:rPr sz="1200" spc="190" dirty="0">
                <a:latin typeface="Arial"/>
                <a:cs typeface="Arial"/>
              </a:rPr>
              <a:t> </a:t>
            </a:r>
            <a:r>
              <a:rPr sz="1200" spc="75" dirty="0">
                <a:latin typeface="Arial"/>
                <a:cs typeface="Arial"/>
              </a:rPr>
              <a:t>statistic</a:t>
            </a:r>
            <a:r>
              <a:rPr sz="1200" spc="185" dirty="0">
                <a:latin typeface="Arial"/>
                <a:cs typeface="Arial"/>
              </a:rPr>
              <a:t> </a:t>
            </a:r>
            <a:r>
              <a:rPr sz="1200" spc="80" dirty="0">
                <a:latin typeface="Arial"/>
                <a:cs typeface="Arial"/>
              </a:rPr>
              <a:t>quantifies</a:t>
            </a:r>
            <a:r>
              <a:rPr sz="1200" spc="195" dirty="0">
                <a:latin typeface="Arial"/>
                <a:cs typeface="Arial"/>
              </a:rPr>
              <a:t> </a:t>
            </a:r>
            <a:r>
              <a:rPr sz="1200" dirty="0">
                <a:latin typeface="Arial Black"/>
                <a:cs typeface="Arial Black"/>
              </a:rPr>
              <a:t>how</a:t>
            </a:r>
            <a:r>
              <a:rPr sz="1200" spc="65" dirty="0">
                <a:latin typeface="Arial Black"/>
                <a:cs typeface="Arial Black"/>
              </a:rPr>
              <a:t> </a:t>
            </a:r>
            <a:r>
              <a:rPr sz="1200" dirty="0">
                <a:latin typeface="Arial Black"/>
                <a:cs typeface="Arial Black"/>
              </a:rPr>
              <a:t>many</a:t>
            </a:r>
            <a:r>
              <a:rPr sz="1200" spc="60" dirty="0">
                <a:latin typeface="Arial Black"/>
                <a:cs typeface="Arial Black"/>
              </a:rPr>
              <a:t> </a:t>
            </a:r>
            <a:r>
              <a:rPr sz="1200" dirty="0">
                <a:latin typeface="Arial Black"/>
                <a:cs typeface="Arial Black"/>
              </a:rPr>
              <a:t>standard</a:t>
            </a:r>
            <a:r>
              <a:rPr sz="1200" spc="65" dirty="0">
                <a:latin typeface="Arial Black"/>
                <a:cs typeface="Arial Black"/>
              </a:rPr>
              <a:t> </a:t>
            </a:r>
            <a:r>
              <a:rPr sz="1200" spc="-10" dirty="0">
                <a:latin typeface="Arial Black"/>
                <a:cs typeface="Arial Black"/>
              </a:rPr>
              <a:t>deviations</a:t>
            </a:r>
            <a:r>
              <a:rPr sz="1200" spc="65" dirty="0">
                <a:latin typeface="Arial Black"/>
                <a:cs typeface="Arial Black"/>
              </a:rPr>
              <a:t> </a:t>
            </a:r>
            <a:r>
              <a:rPr sz="1200" dirty="0">
                <a:latin typeface="Arial Black"/>
                <a:cs typeface="Arial Black"/>
              </a:rPr>
              <a:t>the</a:t>
            </a:r>
            <a:r>
              <a:rPr sz="1200" spc="65" dirty="0">
                <a:latin typeface="Arial Black"/>
                <a:cs typeface="Arial Black"/>
              </a:rPr>
              <a:t> </a:t>
            </a:r>
            <a:r>
              <a:rPr sz="1200" dirty="0">
                <a:latin typeface="Arial Black"/>
                <a:cs typeface="Arial Black"/>
              </a:rPr>
              <a:t>sample</a:t>
            </a:r>
            <a:r>
              <a:rPr sz="1200" spc="60" dirty="0">
                <a:latin typeface="Arial Black"/>
                <a:cs typeface="Arial Black"/>
              </a:rPr>
              <a:t> </a:t>
            </a:r>
            <a:r>
              <a:rPr sz="1200" dirty="0">
                <a:latin typeface="Arial Black"/>
                <a:cs typeface="Arial Black"/>
              </a:rPr>
              <a:t>mean</a:t>
            </a:r>
            <a:r>
              <a:rPr sz="1200" spc="65" dirty="0">
                <a:latin typeface="Arial Black"/>
                <a:cs typeface="Arial Black"/>
              </a:rPr>
              <a:t> </a:t>
            </a:r>
            <a:r>
              <a:rPr sz="1200" dirty="0">
                <a:latin typeface="Arial Black"/>
                <a:cs typeface="Arial Black"/>
              </a:rPr>
              <a:t>is</a:t>
            </a:r>
            <a:r>
              <a:rPr sz="1200" spc="65" dirty="0">
                <a:latin typeface="Arial Black"/>
                <a:cs typeface="Arial Black"/>
              </a:rPr>
              <a:t> </a:t>
            </a:r>
            <a:r>
              <a:rPr sz="1200" dirty="0">
                <a:latin typeface="Arial Black"/>
                <a:cs typeface="Arial Black"/>
              </a:rPr>
              <a:t>from</a:t>
            </a:r>
            <a:r>
              <a:rPr sz="1200" spc="60" dirty="0">
                <a:latin typeface="Arial Black"/>
                <a:cs typeface="Arial Black"/>
              </a:rPr>
              <a:t> </a:t>
            </a:r>
            <a:r>
              <a:rPr sz="1200" spc="-25" dirty="0">
                <a:latin typeface="Arial Black"/>
                <a:cs typeface="Arial Black"/>
              </a:rPr>
              <a:t>the </a:t>
            </a:r>
            <a:r>
              <a:rPr sz="1200" spc="-10" dirty="0">
                <a:latin typeface="Arial Black"/>
                <a:cs typeface="Arial Black"/>
              </a:rPr>
              <a:t>hypothesized</a:t>
            </a:r>
            <a:r>
              <a:rPr sz="1200" spc="140" dirty="0">
                <a:latin typeface="Arial Black"/>
                <a:cs typeface="Arial Black"/>
              </a:rPr>
              <a:t> </a:t>
            </a:r>
            <a:r>
              <a:rPr sz="1200" dirty="0">
                <a:latin typeface="Arial Black"/>
                <a:cs typeface="Arial Black"/>
              </a:rPr>
              <a:t>population</a:t>
            </a:r>
            <a:r>
              <a:rPr sz="1200" spc="145" dirty="0">
                <a:latin typeface="Arial Black"/>
                <a:cs typeface="Arial Black"/>
              </a:rPr>
              <a:t> </a:t>
            </a:r>
            <a:r>
              <a:rPr sz="1200" dirty="0">
                <a:latin typeface="Arial Black"/>
                <a:cs typeface="Arial Black"/>
              </a:rPr>
              <a:t>mean</a:t>
            </a:r>
            <a:r>
              <a:rPr sz="1200" dirty="0">
                <a:latin typeface="Arial"/>
                <a:cs typeface="Arial"/>
              </a:rPr>
              <a:t>,</a:t>
            </a:r>
            <a:r>
              <a:rPr sz="1200" spc="275" dirty="0">
                <a:latin typeface="Arial"/>
                <a:cs typeface="Arial"/>
              </a:rPr>
              <a:t> </a:t>
            </a:r>
            <a:r>
              <a:rPr sz="1200" spc="100" dirty="0">
                <a:latin typeface="Arial"/>
                <a:cs typeface="Arial"/>
              </a:rPr>
              <a:t>aiding</a:t>
            </a:r>
            <a:r>
              <a:rPr sz="1200" spc="275" dirty="0">
                <a:latin typeface="Arial"/>
                <a:cs typeface="Arial"/>
              </a:rPr>
              <a:t> </a:t>
            </a:r>
            <a:r>
              <a:rPr sz="1200" spc="60" dirty="0">
                <a:latin typeface="Arial"/>
                <a:cs typeface="Arial"/>
              </a:rPr>
              <a:t>in</a:t>
            </a:r>
            <a:r>
              <a:rPr sz="1200" spc="275" dirty="0">
                <a:latin typeface="Arial"/>
                <a:cs typeface="Arial"/>
              </a:rPr>
              <a:t> </a:t>
            </a:r>
            <a:r>
              <a:rPr sz="1200" spc="90" dirty="0">
                <a:latin typeface="Arial"/>
                <a:cs typeface="Arial"/>
              </a:rPr>
              <a:t>the</a:t>
            </a:r>
            <a:r>
              <a:rPr sz="1200" spc="275" dirty="0">
                <a:latin typeface="Arial"/>
                <a:cs typeface="Arial"/>
              </a:rPr>
              <a:t> </a:t>
            </a:r>
            <a:r>
              <a:rPr sz="1200" spc="100" dirty="0">
                <a:latin typeface="Arial"/>
                <a:cs typeface="Arial"/>
              </a:rPr>
              <a:t>determination</a:t>
            </a:r>
            <a:r>
              <a:rPr sz="1200" spc="275" dirty="0">
                <a:latin typeface="Arial"/>
                <a:cs typeface="Arial"/>
              </a:rPr>
              <a:t> </a:t>
            </a:r>
            <a:r>
              <a:rPr sz="1200" spc="80" dirty="0">
                <a:latin typeface="Arial"/>
                <a:cs typeface="Arial"/>
              </a:rPr>
              <a:t>of</a:t>
            </a:r>
            <a:r>
              <a:rPr sz="1200" spc="275" dirty="0">
                <a:latin typeface="Arial"/>
                <a:cs typeface="Arial"/>
              </a:rPr>
              <a:t> </a:t>
            </a:r>
            <a:r>
              <a:rPr sz="1200" spc="90" dirty="0">
                <a:latin typeface="Arial"/>
                <a:cs typeface="Arial"/>
              </a:rPr>
              <a:t>whether</a:t>
            </a:r>
            <a:r>
              <a:rPr sz="1200" spc="275" dirty="0">
                <a:latin typeface="Arial"/>
                <a:cs typeface="Arial"/>
              </a:rPr>
              <a:t> </a:t>
            </a:r>
            <a:r>
              <a:rPr sz="1200" spc="100" dirty="0">
                <a:latin typeface="Arial"/>
                <a:cs typeface="Arial"/>
              </a:rPr>
              <a:t>to</a:t>
            </a:r>
            <a:r>
              <a:rPr sz="1200" spc="275" dirty="0">
                <a:latin typeface="Arial"/>
                <a:cs typeface="Arial"/>
              </a:rPr>
              <a:t> </a:t>
            </a:r>
            <a:r>
              <a:rPr sz="1200" spc="75" dirty="0">
                <a:latin typeface="Arial"/>
                <a:cs typeface="Arial"/>
              </a:rPr>
              <a:t>reject</a:t>
            </a:r>
            <a:r>
              <a:rPr sz="1200" spc="275" dirty="0">
                <a:latin typeface="Arial"/>
                <a:cs typeface="Arial"/>
              </a:rPr>
              <a:t> </a:t>
            </a:r>
            <a:r>
              <a:rPr sz="1200" spc="90" dirty="0">
                <a:latin typeface="Arial"/>
                <a:cs typeface="Arial"/>
              </a:rPr>
              <a:t>the</a:t>
            </a:r>
            <a:r>
              <a:rPr sz="1200" spc="275" dirty="0">
                <a:latin typeface="Arial"/>
                <a:cs typeface="Arial"/>
              </a:rPr>
              <a:t> </a:t>
            </a:r>
            <a:r>
              <a:rPr sz="1200" spc="40" dirty="0">
                <a:latin typeface="Arial"/>
                <a:cs typeface="Arial"/>
              </a:rPr>
              <a:t>null </a:t>
            </a:r>
            <a:r>
              <a:rPr sz="1200" spc="80" dirty="0">
                <a:latin typeface="Arial"/>
                <a:cs typeface="Arial"/>
              </a:rPr>
              <a:t>hypothesis</a:t>
            </a:r>
            <a:r>
              <a:rPr sz="1200" spc="-10" dirty="0">
                <a:latin typeface="Arial"/>
                <a:cs typeface="Arial"/>
              </a:rPr>
              <a:t> </a:t>
            </a:r>
            <a:r>
              <a:rPr sz="1200" spc="110" dirty="0">
                <a:latin typeface="Arial"/>
                <a:cs typeface="Arial"/>
              </a:rPr>
              <a:t>based</a:t>
            </a:r>
            <a:r>
              <a:rPr sz="1200" spc="-5" dirty="0">
                <a:latin typeface="Arial"/>
                <a:cs typeface="Arial"/>
              </a:rPr>
              <a:t> </a:t>
            </a:r>
            <a:r>
              <a:rPr sz="1200" spc="95" dirty="0">
                <a:latin typeface="Arial"/>
                <a:cs typeface="Arial"/>
              </a:rPr>
              <a:t>on</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observed</a:t>
            </a:r>
            <a:r>
              <a:rPr sz="1200" spc="-5" dirty="0">
                <a:latin typeface="Arial"/>
                <a:cs typeface="Arial"/>
              </a:rPr>
              <a:t> </a:t>
            </a:r>
            <a:r>
              <a:rPr sz="1200" spc="105" dirty="0">
                <a:latin typeface="Arial"/>
                <a:cs typeface="Arial"/>
              </a:rPr>
              <a:t>sample</a:t>
            </a:r>
            <a:r>
              <a:rPr sz="1200" spc="-5" dirty="0">
                <a:latin typeface="Arial"/>
                <a:cs typeface="Arial"/>
              </a:rPr>
              <a:t> </a:t>
            </a:r>
            <a:r>
              <a:rPr sz="1200" spc="80" dirty="0">
                <a:latin typeface="Arial"/>
                <a:cs typeface="Arial"/>
              </a:rPr>
              <a:t>data.</a:t>
            </a:r>
            <a:endParaRPr sz="1200">
              <a:latin typeface="Arial"/>
              <a:cs typeface="Arial"/>
            </a:endParaRPr>
          </a:p>
        </p:txBody>
      </p:sp>
      <p:grpSp>
        <p:nvGrpSpPr>
          <p:cNvPr id="4" name="object 4"/>
          <p:cNvGrpSpPr/>
          <p:nvPr/>
        </p:nvGrpSpPr>
        <p:grpSpPr>
          <a:xfrm>
            <a:off x="5147127" y="2740806"/>
            <a:ext cx="617220" cy="41275"/>
            <a:chOff x="5147127" y="2740806"/>
            <a:chExt cx="617220" cy="41275"/>
          </a:xfrm>
        </p:grpSpPr>
        <p:sp>
          <p:nvSpPr>
            <p:cNvPr id="5" name="object 5"/>
            <p:cNvSpPr/>
            <p:nvPr/>
          </p:nvSpPr>
          <p:spPr>
            <a:xfrm>
              <a:off x="5151889" y="2761294"/>
              <a:ext cx="563880" cy="7620"/>
            </a:xfrm>
            <a:custGeom>
              <a:avLst/>
              <a:gdLst/>
              <a:ahLst/>
              <a:cxnLst/>
              <a:rect l="l" t="t" r="r" b="b"/>
              <a:pathLst>
                <a:path w="563879" h="7619">
                  <a:moveTo>
                    <a:pt x="0" y="7624"/>
                  </a:moveTo>
                  <a:lnTo>
                    <a:pt x="563848" y="0"/>
                  </a:lnTo>
                </a:path>
              </a:pathLst>
            </a:custGeom>
            <a:ln w="9524">
              <a:solidFill>
                <a:srgbClr val="595959"/>
              </a:solidFill>
            </a:ln>
          </p:spPr>
          <p:txBody>
            <a:bodyPr wrap="square" lIns="0" tIns="0" rIns="0" bIns="0" rtlCol="0"/>
            <a:lstStyle/>
            <a:p>
              <a:endParaRPr/>
            </a:p>
          </p:txBody>
        </p:sp>
        <p:sp>
          <p:nvSpPr>
            <p:cNvPr id="6" name="object 6"/>
            <p:cNvSpPr/>
            <p:nvPr/>
          </p:nvSpPr>
          <p:spPr>
            <a:xfrm>
              <a:off x="5715538" y="2745569"/>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7" name="object 7"/>
            <p:cNvSpPr/>
            <p:nvPr/>
          </p:nvSpPr>
          <p:spPr>
            <a:xfrm>
              <a:off x="5715538" y="2745569"/>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8" name="object 8"/>
          <p:cNvGrpSpPr/>
          <p:nvPr/>
        </p:nvGrpSpPr>
        <p:grpSpPr>
          <a:xfrm>
            <a:off x="5147127" y="3270780"/>
            <a:ext cx="617220" cy="41275"/>
            <a:chOff x="5147127" y="3270780"/>
            <a:chExt cx="617220" cy="41275"/>
          </a:xfrm>
        </p:grpSpPr>
        <p:sp>
          <p:nvSpPr>
            <p:cNvPr id="9" name="object 9"/>
            <p:cNvSpPr/>
            <p:nvPr/>
          </p:nvSpPr>
          <p:spPr>
            <a:xfrm>
              <a:off x="5151889" y="3291268"/>
              <a:ext cx="563880" cy="7620"/>
            </a:xfrm>
            <a:custGeom>
              <a:avLst/>
              <a:gdLst/>
              <a:ahLst/>
              <a:cxnLst/>
              <a:rect l="l" t="t" r="r" b="b"/>
              <a:pathLst>
                <a:path w="563879" h="7620">
                  <a:moveTo>
                    <a:pt x="0" y="7624"/>
                  </a:moveTo>
                  <a:lnTo>
                    <a:pt x="563848" y="0"/>
                  </a:lnTo>
                </a:path>
              </a:pathLst>
            </a:custGeom>
            <a:ln w="9524">
              <a:solidFill>
                <a:srgbClr val="595959"/>
              </a:solidFill>
            </a:ln>
          </p:spPr>
          <p:txBody>
            <a:bodyPr wrap="square" lIns="0" tIns="0" rIns="0" bIns="0" rtlCol="0"/>
            <a:lstStyle/>
            <a:p>
              <a:endParaRPr/>
            </a:p>
          </p:txBody>
        </p:sp>
        <p:sp>
          <p:nvSpPr>
            <p:cNvPr id="10" name="object 10"/>
            <p:cNvSpPr/>
            <p:nvPr/>
          </p:nvSpPr>
          <p:spPr>
            <a:xfrm>
              <a:off x="5715538" y="3275543"/>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11" name="object 11"/>
            <p:cNvSpPr/>
            <p:nvPr/>
          </p:nvSpPr>
          <p:spPr>
            <a:xfrm>
              <a:off x="5715538" y="3275543"/>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12" name="object 12"/>
          <p:cNvGrpSpPr/>
          <p:nvPr/>
        </p:nvGrpSpPr>
        <p:grpSpPr>
          <a:xfrm>
            <a:off x="3298406" y="2443045"/>
            <a:ext cx="1762125" cy="1056005"/>
            <a:chOff x="3298406" y="2443045"/>
            <a:chExt cx="1762125" cy="1056005"/>
          </a:xfrm>
        </p:grpSpPr>
        <p:pic>
          <p:nvPicPr>
            <p:cNvPr id="13" name="object 13"/>
            <p:cNvPicPr/>
            <p:nvPr/>
          </p:nvPicPr>
          <p:blipFill>
            <a:blip r:embed="rId2" cstate="print"/>
            <a:stretch>
              <a:fillRect/>
            </a:stretch>
          </p:blipFill>
          <p:spPr>
            <a:xfrm>
              <a:off x="4083642" y="2443045"/>
              <a:ext cx="976672" cy="1055872"/>
            </a:xfrm>
            <a:prstGeom prst="rect">
              <a:avLst/>
            </a:prstGeom>
          </p:spPr>
        </p:pic>
        <p:sp>
          <p:nvSpPr>
            <p:cNvPr id="14" name="object 14"/>
            <p:cNvSpPr/>
            <p:nvPr/>
          </p:nvSpPr>
          <p:spPr>
            <a:xfrm>
              <a:off x="3370543" y="2769619"/>
              <a:ext cx="713105" cy="139700"/>
            </a:xfrm>
            <a:custGeom>
              <a:avLst/>
              <a:gdLst/>
              <a:ahLst/>
              <a:cxnLst/>
              <a:rect l="l" t="t" r="r" b="b"/>
              <a:pathLst>
                <a:path w="713104" h="139700">
                  <a:moveTo>
                    <a:pt x="713098" y="0"/>
                  </a:moveTo>
                  <a:lnTo>
                    <a:pt x="0" y="139324"/>
                  </a:lnTo>
                </a:path>
              </a:pathLst>
            </a:custGeom>
            <a:ln w="9524">
              <a:solidFill>
                <a:srgbClr val="595959"/>
              </a:solidFill>
            </a:ln>
          </p:spPr>
          <p:txBody>
            <a:bodyPr wrap="square" lIns="0" tIns="0" rIns="0" bIns="0" rtlCol="0"/>
            <a:lstStyle/>
            <a:p>
              <a:endParaRPr/>
            </a:p>
          </p:txBody>
        </p:sp>
        <p:sp>
          <p:nvSpPr>
            <p:cNvPr id="15" name="object 15"/>
            <p:cNvSpPr/>
            <p:nvPr/>
          </p:nvSpPr>
          <p:spPr>
            <a:xfrm>
              <a:off x="3328118" y="2893494"/>
              <a:ext cx="45720" cy="31115"/>
            </a:xfrm>
            <a:custGeom>
              <a:avLst/>
              <a:gdLst/>
              <a:ahLst/>
              <a:cxnLst/>
              <a:rect l="l" t="t" r="r" b="b"/>
              <a:pathLst>
                <a:path w="45720" h="31114">
                  <a:moveTo>
                    <a:pt x="45449" y="30899"/>
                  </a:moveTo>
                  <a:lnTo>
                    <a:pt x="0" y="23749"/>
                  </a:lnTo>
                  <a:lnTo>
                    <a:pt x="39399" y="0"/>
                  </a:lnTo>
                  <a:lnTo>
                    <a:pt x="45449" y="30899"/>
                  </a:lnTo>
                  <a:close/>
                </a:path>
              </a:pathLst>
            </a:custGeom>
            <a:solidFill>
              <a:srgbClr val="595959"/>
            </a:solidFill>
          </p:spPr>
          <p:txBody>
            <a:bodyPr wrap="square" lIns="0" tIns="0" rIns="0" bIns="0" rtlCol="0"/>
            <a:lstStyle/>
            <a:p>
              <a:endParaRPr/>
            </a:p>
          </p:txBody>
        </p:sp>
        <p:sp>
          <p:nvSpPr>
            <p:cNvPr id="16" name="object 16"/>
            <p:cNvSpPr/>
            <p:nvPr/>
          </p:nvSpPr>
          <p:spPr>
            <a:xfrm>
              <a:off x="3328118" y="2893494"/>
              <a:ext cx="45720" cy="31115"/>
            </a:xfrm>
            <a:custGeom>
              <a:avLst/>
              <a:gdLst/>
              <a:ahLst/>
              <a:cxnLst/>
              <a:rect l="l" t="t" r="r" b="b"/>
              <a:pathLst>
                <a:path w="45720" h="31114">
                  <a:moveTo>
                    <a:pt x="39399" y="0"/>
                  </a:moveTo>
                  <a:lnTo>
                    <a:pt x="0" y="23749"/>
                  </a:lnTo>
                  <a:lnTo>
                    <a:pt x="45449" y="30899"/>
                  </a:lnTo>
                  <a:lnTo>
                    <a:pt x="39399" y="0"/>
                  </a:lnTo>
                  <a:close/>
                </a:path>
              </a:pathLst>
            </a:custGeom>
            <a:ln w="9524">
              <a:solidFill>
                <a:srgbClr val="595959"/>
              </a:solidFill>
            </a:ln>
          </p:spPr>
          <p:txBody>
            <a:bodyPr wrap="square" lIns="0" tIns="0" rIns="0" bIns="0" rtlCol="0"/>
            <a:lstStyle/>
            <a:p>
              <a:endParaRPr/>
            </a:p>
          </p:txBody>
        </p:sp>
        <p:sp>
          <p:nvSpPr>
            <p:cNvPr id="17" name="object 17"/>
            <p:cNvSpPr/>
            <p:nvPr/>
          </p:nvSpPr>
          <p:spPr>
            <a:xfrm>
              <a:off x="3346393" y="3348643"/>
              <a:ext cx="737870" cy="6985"/>
            </a:xfrm>
            <a:custGeom>
              <a:avLst/>
              <a:gdLst/>
              <a:ahLst/>
              <a:cxnLst/>
              <a:rect l="l" t="t" r="r" b="b"/>
              <a:pathLst>
                <a:path w="737870" h="6985">
                  <a:moveTo>
                    <a:pt x="737248" y="0"/>
                  </a:moveTo>
                  <a:lnTo>
                    <a:pt x="0" y="6949"/>
                  </a:lnTo>
                </a:path>
              </a:pathLst>
            </a:custGeom>
            <a:ln w="9524">
              <a:solidFill>
                <a:srgbClr val="595959"/>
              </a:solidFill>
            </a:ln>
          </p:spPr>
          <p:txBody>
            <a:bodyPr wrap="square" lIns="0" tIns="0" rIns="0" bIns="0" rtlCol="0"/>
            <a:lstStyle/>
            <a:p>
              <a:endParaRPr/>
            </a:p>
          </p:txBody>
        </p:sp>
        <p:sp>
          <p:nvSpPr>
            <p:cNvPr id="18" name="object 18"/>
            <p:cNvSpPr/>
            <p:nvPr/>
          </p:nvSpPr>
          <p:spPr>
            <a:xfrm>
              <a:off x="3303168" y="3339868"/>
              <a:ext cx="43815" cy="31750"/>
            </a:xfrm>
            <a:custGeom>
              <a:avLst/>
              <a:gdLst/>
              <a:ahLst/>
              <a:cxnLst/>
              <a:rect l="l" t="t" r="r" b="b"/>
              <a:pathLst>
                <a:path w="43814" h="31750">
                  <a:moveTo>
                    <a:pt x="43374" y="31449"/>
                  </a:moveTo>
                  <a:lnTo>
                    <a:pt x="0" y="16124"/>
                  </a:lnTo>
                  <a:lnTo>
                    <a:pt x="43074" y="0"/>
                  </a:lnTo>
                  <a:lnTo>
                    <a:pt x="43374" y="31449"/>
                  </a:lnTo>
                  <a:close/>
                </a:path>
              </a:pathLst>
            </a:custGeom>
            <a:solidFill>
              <a:srgbClr val="595959"/>
            </a:solidFill>
          </p:spPr>
          <p:txBody>
            <a:bodyPr wrap="square" lIns="0" tIns="0" rIns="0" bIns="0" rtlCol="0"/>
            <a:lstStyle/>
            <a:p>
              <a:endParaRPr/>
            </a:p>
          </p:txBody>
        </p:sp>
        <p:sp>
          <p:nvSpPr>
            <p:cNvPr id="19" name="object 19"/>
            <p:cNvSpPr/>
            <p:nvPr/>
          </p:nvSpPr>
          <p:spPr>
            <a:xfrm>
              <a:off x="3303168" y="3339868"/>
              <a:ext cx="43815" cy="31750"/>
            </a:xfrm>
            <a:custGeom>
              <a:avLst/>
              <a:gdLst/>
              <a:ahLst/>
              <a:cxnLst/>
              <a:rect l="l" t="t" r="r" b="b"/>
              <a:pathLst>
                <a:path w="43814" h="31750">
                  <a:moveTo>
                    <a:pt x="43074" y="0"/>
                  </a:moveTo>
                  <a:lnTo>
                    <a:pt x="0" y="16124"/>
                  </a:lnTo>
                  <a:lnTo>
                    <a:pt x="43374" y="31449"/>
                  </a:lnTo>
                  <a:lnTo>
                    <a:pt x="43074" y="0"/>
                  </a:lnTo>
                  <a:close/>
                </a:path>
              </a:pathLst>
            </a:custGeom>
            <a:ln w="9524">
              <a:solidFill>
                <a:srgbClr val="595959"/>
              </a:solidFill>
            </a:ln>
          </p:spPr>
          <p:txBody>
            <a:bodyPr wrap="square" lIns="0" tIns="0" rIns="0" bIns="0" rtlCol="0"/>
            <a:lstStyle/>
            <a:p>
              <a:endParaRPr/>
            </a:p>
          </p:txBody>
        </p:sp>
      </p:grpSp>
      <p:sp>
        <p:nvSpPr>
          <p:cNvPr id="20" name="object 20"/>
          <p:cNvSpPr txBox="1"/>
          <p:nvPr/>
        </p:nvSpPr>
        <p:spPr>
          <a:xfrm>
            <a:off x="2002957" y="3263598"/>
            <a:ext cx="122174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Std</a:t>
            </a:r>
            <a:r>
              <a:rPr sz="900" spc="25" dirty="0">
                <a:latin typeface="Arial"/>
                <a:cs typeface="Arial"/>
              </a:rPr>
              <a:t> </a:t>
            </a:r>
            <a:r>
              <a:rPr sz="900" spc="60" dirty="0">
                <a:latin typeface="Arial"/>
                <a:cs typeface="Arial"/>
              </a:rPr>
              <a:t>of</a:t>
            </a:r>
            <a:r>
              <a:rPr sz="900" spc="30" dirty="0">
                <a:latin typeface="Arial"/>
                <a:cs typeface="Arial"/>
              </a:rPr>
              <a:t> </a:t>
            </a:r>
            <a:r>
              <a:rPr sz="900" spc="65" dirty="0">
                <a:latin typeface="Arial"/>
                <a:cs typeface="Arial"/>
              </a:rPr>
              <a:t>the</a:t>
            </a:r>
            <a:r>
              <a:rPr sz="900" spc="25" dirty="0">
                <a:latin typeface="Arial"/>
                <a:cs typeface="Arial"/>
              </a:rPr>
              <a:t> </a:t>
            </a:r>
            <a:r>
              <a:rPr sz="900" spc="60" dirty="0">
                <a:latin typeface="Arial"/>
                <a:cs typeface="Arial"/>
              </a:rPr>
              <a:t>population</a:t>
            </a:r>
            <a:endParaRPr sz="900">
              <a:latin typeface="Arial"/>
              <a:cs typeface="Arial"/>
            </a:endParaRPr>
          </a:p>
        </p:txBody>
      </p:sp>
      <p:sp>
        <p:nvSpPr>
          <p:cNvPr id="21" name="object 21"/>
          <p:cNvSpPr txBox="1"/>
          <p:nvPr/>
        </p:nvSpPr>
        <p:spPr>
          <a:xfrm>
            <a:off x="5937460" y="3233099"/>
            <a:ext cx="697865" cy="162560"/>
          </a:xfrm>
          <a:prstGeom prst="rect">
            <a:avLst/>
          </a:prstGeom>
        </p:spPr>
        <p:txBody>
          <a:bodyPr vert="horz" wrap="square" lIns="0" tIns="12700" rIns="0" bIns="0" rtlCol="0">
            <a:spAutoFit/>
          </a:bodyPr>
          <a:lstStyle/>
          <a:p>
            <a:pPr marL="12700">
              <a:lnSpc>
                <a:spcPct val="100000"/>
              </a:lnSpc>
              <a:spcBef>
                <a:spcPts val="100"/>
              </a:spcBef>
            </a:pPr>
            <a:r>
              <a:rPr sz="900" spc="80" dirty="0">
                <a:latin typeface="Arial"/>
                <a:cs typeface="Arial"/>
              </a:rPr>
              <a:t>sample</a:t>
            </a:r>
            <a:r>
              <a:rPr sz="900" dirty="0">
                <a:latin typeface="Arial"/>
                <a:cs typeface="Arial"/>
              </a:rPr>
              <a:t> </a:t>
            </a:r>
            <a:r>
              <a:rPr sz="900" spc="-20" dirty="0">
                <a:latin typeface="Arial"/>
                <a:cs typeface="Arial"/>
              </a:rPr>
              <a:t>size</a:t>
            </a:r>
            <a:endParaRPr sz="900">
              <a:latin typeface="Arial"/>
              <a:cs typeface="Arial"/>
            </a:endParaRPr>
          </a:p>
        </p:txBody>
      </p:sp>
      <p:sp>
        <p:nvSpPr>
          <p:cNvPr id="22" name="object 22"/>
          <p:cNvSpPr txBox="1"/>
          <p:nvPr/>
        </p:nvSpPr>
        <p:spPr>
          <a:xfrm>
            <a:off x="693373" y="1381188"/>
            <a:ext cx="7674609" cy="161290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428625" marR="5080" indent="-320675" algn="just">
              <a:lnSpc>
                <a:spcPct val="150000"/>
              </a:lnSpc>
              <a:spcBef>
                <a:spcPts val="1270"/>
              </a:spcBef>
              <a:buChar char="●"/>
              <a:tabLst>
                <a:tab pos="428625" algn="l"/>
                <a:tab pos="430530" algn="l"/>
              </a:tabLst>
            </a:pPr>
            <a:r>
              <a:rPr sz="1200" dirty="0">
                <a:latin typeface="Arial"/>
                <a:cs typeface="Arial"/>
              </a:rPr>
              <a:t>	The</a:t>
            </a:r>
            <a:r>
              <a:rPr sz="1200" spc="220" dirty="0">
                <a:latin typeface="Arial"/>
                <a:cs typeface="Arial"/>
              </a:rPr>
              <a:t> </a:t>
            </a:r>
            <a:r>
              <a:rPr sz="1200" spc="70" dirty="0">
                <a:latin typeface="Arial"/>
                <a:cs typeface="Arial"/>
              </a:rPr>
              <a:t>test</a:t>
            </a:r>
            <a:r>
              <a:rPr sz="1200" spc="225" dirty="0">
                <a:latin typeface="Arial"/>
                <a:cs typeface="Arial"/>
              </a:rPr>
              <a:t> </a:t>
            </a:r>
            <a:r>
              <a:rPr sz="1200" spc="75" dirty="0">
                <a:latin typeface="Arial"/>
                <a:cs typeface="Arial"/>
              </a:rPr>
              <a:t>statistic</a:t>
            </a:r>
            <a:r>
              <a:rPr sz="1200" spc="225" dirty="0">
                <a:latin typeface="Arial"/>
                <a:cs typeface="Arial"/>
              </a:rPr>
              <a:t> </a:t>
            </a:r>
            <a:r>
              <a:rPr sz="1200" spc="80" dirty="0">
                <a:latin typeface="Arial"/>
                <a:cs typeface="Arial"/>
              </a:rPr>
              <a:t>used</a:t>
            </a:r>
            <a:r>
              <a:rPr sz="1200" spc="220" dirty="0">
                <a:latin typeface="Arial"/>
                <a:cs typeface="Arial"/>
              </a:rPr>
              <a:t> </a:t>
            </a:r>
            <a:r>
              <a:rPr sz="1200" spc="100" dirty="0">
                <a:latin typeface="Arial"/>
                <a:cs typeface="Arial"/>
              </a:rPr>
              <a:t>to</a:t>
            </a:r>
            <a:r>
              <a:rPr sz="1200" spc="225" dirty="0">
                <a:latin typeface="Arial"/>
                <a:cs typeface="Arial"/>
              </a:rPr>
              <a:t> </a:t>
            </a:r>
            <a:r>
              <a:rPr sz="1200" spc="55" dirty="0">
                <a:latin typeface="Arial"/>
                <a:cs typeface="Arial"/>
              </a:rPr>
              <a:t>assess</a:t>
            </a:r>
            <a:r>
              <a:rPr sz="1200" spc="225" dirty="0">
                <a:latin typeface="Arial"/>
                <a:cs typeface="Arial"/>
              </a:rPr>
              <a:t> </a:t>
            </a:r>
            <a:r>
              <a:rPr sz="1200" spc="90" dirty="0">
                <a:latin typeface="Arial"/>
                <a:cs typeface="Arial"/>
              </a:rPr>
              <a:t>the</a:t>
            </a:r>
            <a:r>
              <a:rPr sz="1200" spc="220" dirty="0">
                <a:latin typeface="Arial"/>
                <a:cs typeface="Arial"/>
              </a:rPr>
              <a:t> </a:t>
            </a:r>
            <a:r>
              <a:rPr sz="1200" spc="95" dirty="0">
                <a:latin typeface="Arial"/>
                <a:cs typeface="Arial"/>
              </a:rPr>
              <a:t>population</a:t>
            </a:r>
            <a:r>
              <a:rPr sz="1200" spc="225" dirty="0">
                <a:latin typeface="Arial"/>
                <a:cs typeface="Arial"/>
              </a:rPr>
              <a:t> </a:t>
            </a:r>
            <a:r>
              <a:rPr sz="1200" spc="140" dirty="0">
                <a:latin typeface="Arial"/>
                <a:cs typeface="Arial"/>
              </a:rPr>
              <a:t>mean</a:t>
            </a:r>
            <a:r>
              <a:rPr sz="1200" spc="225" dirty="0">
                <a:latin typeface="Arial"/>
                <a:cs typeface="Arial"/>
              </a:rPr>
              <a:t> </a:t>
            </a:r>
            <a:r>
              <a:rPr sz="1200" spc="100" dirty="0">
                <a:latin typeface="Arial"/>
                <a:cs typeface="Arial"/>
              </a:rPr>
              <a:t>depends</a:t>
            </a:r>
            <a:r>
              <a:rPr sz="1200" spc="220" dirty="0">
                <a:latin typeface="Arial"/>
                <a:cs typeface="Arial"/>
              </a:rPr>
              <a:t> </a:t>
            </a:r>
            <a:r>
              <a:rPr sz="1200" spc="95" dirty="0">
                <a:latin typeface="Arial"/>
                <a:cs typeface="Arial"/>
              </a:rPr>
              <a:t>on</a:t>
            </a:r>
            <a:r>
              <a:rPr sz="1200" spc="225" dirty="0">
                <a:latin typeface="Arial"/>
                <a:cs typeface="Arial"/>
              </a:rPr>
              <a:t> </a:t>
            </a:r>
            <a:r>
              <a:rPr sz="1200" spc="90" dirty="0">
                <a:latin typeface="Arial"/>
                <a:cs typeface="Arial"/>
              </a:rPr>
              <a:t>the</a:t>
            </a:r>
            <a:r>
              <a:rPr sz="1200" spc="225" dirty="0">
                <a:latin typeface="Arial"/>
                <a:cs typeface="Arial"/>
              </a:rPr>
              <a:t> </a:t>
            </a:r>
            <a:r>
              <a:rPr sz="1200" spc="70" dirty="0">
                <a:latin typeface="Arial"/>
                <a:cs typeface="Arial"/>
              </a:rPr>
              <a:t>specific</a:t>
            </a:r>
            <a:r>
              <a:rPr sz="1200" spc="220" dirty="0">
                <a:latin typeface="Arial"/>
                <a:cs typeface="Arial"/>
              </a:rPr>
              <a:t> </a:t>
            </a:r>
            <a:r>
              <a:rPr sz="1200" spc="95" dirty="0">
                <a:latin typeface="Arial"/>
                <a:cs typeface="Arial"/>
              </a:rPr>
              <a:t>type</a:t>
            </a:r>
            <a:r>
              <a:rPr sz="1200" spc="225" dirty="0">
                <a:latin typeface="Arial"/>
                <a:cs typeface="Arial"/>
              </a:rPr>
              <a:t> </a:t>
            </a:r>
            <a:r>
              <a:rPr sz="1200" spc="80" dirty="0">
                <a:latin typeface="Arial"/>
                <a:cs typeface="Arial"/>
              </a:rPr>
              <a:t>of</a:t>
            </a:r>
            <a:r>
              <a:rPr sz="1200" spc="225" dirty="0">
                <a:latin typeface="Arial"/>
                <a:cs typeface="Arial"/>
              </a:rPr>
              <a:t> </a:t>
            </a:r>
            <a:r>
              <a:rPr sz="1200" spc="-20" dirty="0">
                <a:latin typeface="Arial"/>
                <a:cs typeface="Arial"/>
              </a:rPr>
              <a:t>test </a:t>
            </a:r>
            <a:r>
              <a:rPr sz="1200" spc="95" dirty="0">
                <a:latin typeface="Arial"/>
                <a:cs typeface="Arial"/>
              </a:rPr>
              <a:t>being</a:t>
            </a:r>
            <a:r>
              <a:rPr sz="1200" spc="105" dirty="0">
                <a:latin typeface="Arial"/>
                <a:cs typeface="Arial"/>
              </a:rPr>
              <a:t> </a:t>
            </a:r>
            <a:r>
              <a:rPr sz="1200" spc="90" dirty="0">
                <a:latin typeface="Arial"/>
                <a:cs typeface="Arial"/>
              </a:rPr>
              <a:t>conducted.</a:t>
            </a:r>
            <a:r>
              <a:rPr sz="1200" spc="105" dirty="0">
                <a:latin typeface="Arial"/>
                <a:cs typeface="Arial"/>
              </a:rPr>
              <a:t> </a:t>
            </a:r>
            <a:r>
              <a:rPr sz="1200" dirty="0">
                <a:latin typeface="Arial"/>
                <a:cs typeface="Arial"/>
              </a:rPr>
              <a:t>In</a:t>
            </a:r>
            <a:r>
              <a:rPr sz="1200" spc="105" dirty="0">
                <a:latin typeface="Arial"/>
                <a:cs typeface="Arial"/>
              </a:rPr>
              <a:t> </a:t>
            </a:r>
            <a:r>
              <a:rPr sz="1200" spc="60" dirty="0">
                <a:latin typeface="Arial"/>
                <a:cs typeface="Arial"/>
              </a:rPr>
              <a:t>general,</a:t>
            </a:r>
            <a:r>
              <a:rPr sz="1200" spc="105" dirty="0">
                <a:latin typeface="Arial"/>
                <a:cs typeface="Arial"/>
              </a:rPr>
              <a:t> </a:t>
            </a:r>
            <a:r>
              <a:rPr sz="1200" spc="95" dirty="0">
                <a:latin typeface="Arial"/>
                <a:cs typeface="Arial"/>
              </a:rPr>
              <a:t>when</a:t>
            </a:r>
            <a:r>
              <a:rPr sz="1200" spc="105" dirty="0">
                <a:latin typeface="Arial"/>
                <a:cs typeface="Arial"/>
              </a:rPr>
              <a:t> </a:t>
            </a:r>
            <a:r>
              <a:rPr sz="1200" spc="85" dirty="0">
                <a:latin typeface="Arial"/>
                <a:cs typeface="Arial"/>
              </a:rPr>
              <a:t>checking</a:t>
            </a:r>
            <a:r>
              <a:rPr sz="1200" spc="105" dirty="0">
                <a:latin typeface="Arial"/>
                <a:cs typeface="Arial"/>
              </a:rPr>
              <a:t> </a:t>
            </a:r>
            <a:r>
              <a:rPr sz="1200" spc="70" dirty="0">
                <a:latin typeface="Arial"/>
                <a:cs typeface="Arial"/>
              </a:rPr>
              <a:t>for</a:t>
            </a:r>
            <a:r>
              <a:rPr sz="1200" spc="105" dirty="0">
                <a:latin typeface="Arial"/>
                <a:cs typeface="Arial"/>
              </a:rPr>
              <a:t> </a:t>
            </a:r>
            <a:r>
              <a:rPr sz="1200" spc="145" dirty="0">
                <a:latin typeface="Arial"/>
                <a:cs typeface="Arial"/>
              </a:rPr>
              <a:t>a</a:t>
            </a:r>
            <a:r>
              <a:rPr sz="1200" spc="105" dirty="0">
                <a:latin typeface="Arial"/>
                <a:cs typeface="Arial"/>
              </a:rPr>
              <a:t> </a:t>
            </a:r>
            <a:r>
              <a:rPr sz="1200" spc="95" dirty="0">
                <a:latin typeface="Arial"/>
                <a:cs typeface="Arial"/>
              </a:rPr>
              <a:t>population</a:t>
            </a:r>
            <a:r>
              <a:rPr sz="1200" spc="105" dirty="0">
                <a:latin typeface="Arial"/>
                <a:cs typeface="Arial"/>
              </a:rPr>
              <a:t> </a:t>
            </a:r>
            <a:r>
              <a:rPr sz="1200" spc="140" dirty="0">
                <a:latin typeface="Arial"/>
                <a:cs typeface="Arial"/>
              </a:rPr>
              <a:t>mean</a:t>
            </a:r>
            <a:r>
              <a:rPr sz="1200" spc="105" dirty="0">
                <a:latin typeface="Arial"/>
                <a:cs typeface="Arial"/>
              </a:rPr>
              <a:t> </a:t>
            </a:r>
            <a:r>
              <a:rPr sz="1200" dirty="0">
                <a:latin typeface="Arial"/>
                <a:cs typeface="Arial"/>
              </a:rPr>
              <a:t>(μ),</a:t>
            </a:r>
            <a:r>
              <a:rPr sz="1200" spc="105" dirty="0">
                <a:latin typeface="Arial"/>
                <a:cs typeface="Arial"/>
              </a:rPr>
              <a:t> </a:t>
            </a:r>
            <a:r>
              <a:rPr sz="1200" spc="90" dirty="0">
                <a:latin typeface="Arial"/>
                <a:cs typeface="Arial"/>
              </a:rPr>
              <a:t>the</a:t>
            </a:r>
            <a:r>
              <a:rPr sz="1200" spc="105" dirty="0">
                <a:latin typeface="Arial"/>
                <a:cs typeface="Arial"/>
              </a:rPr>
              <a:t> </a:t>
            </a:r>
            <a:r>
              <a:rPr sz="1200" spc="145" dirty="0">
                <a:latin typeface="Arial"/>
                <a:cs typeface="Arial"/>
              </a:rPr>
              <a:t>common</a:t>
            </a:r>
            <a:r>
              <a:rPr sz="1200" spc="105" dirty="0">
                <a:latin typeface="Arial"/>
                <a:cs typeface="Arial"/>
              </a:rPr>
              <a:t> </a:t>
            </a:r>
            <a:r>
              <a:rPr sz="1200" spc="90" dirty="0">
                <a:latin typeface="Arial"/>
                <a:cs typeface="Arial"/>
              </a:rPr>
              <a:t>formula </a:t>
            </a:r>
            <a:r>
              <a:rPr sz="1200" spc="70" dirty="0">
                <a:latin typeface="Arial"/>
                <a:cs typeface="Arial"/>
              </a:rPr>
              <a:t>for</a:t>
            </a:r>
            <a:r>
              <a:rPr sz="1200" spc="-10" dirty="0">
                <a:latin typeface="Arial"/>
                <a:cs typeface="Arial"/>
              </a:rPr>
              <a:t> </a:t>
            </a:r>
            <a:r>
              <a:rPr sz="1200" spc="90" dirty="0">
                <a:latin typeface="Arial"/>
                <a:cs typeface="Arial"/>
              </a:rPr>
              <a:t>the</a:t>
            </a:r>
            <a:r>
              <a:rPr sz="1200" spc="-10" dirty="0">
                <a:latin typeface="Arial"/>
                <a:cs typeface="Arial"/>
              </a:rPr>
              <a:t> </a:t>
            </a:r>
            <a:r>
              <a:rPr sz="1200" spc="70" dirty="0">
                <a:latin typeface="Arial"/>
                <a:cs typeface="Arial"/>
              </a:rPr>
              <a:t>test</a:t>
            </a:r>
            <a:r>
              <a:rPr sz="1200" spc="-5" dirty="0">
                <a:latin typeface="Arial"/>
                <a:cs typeface="Arial"/>
              </a:rPr>
              <a:t> </a:t>
            </a:r>
            <a:r>
              <a:rPr sz="1200" spc="75" dirty="0">
                <a:latin typeface="Arial"/>
                <a:cs typeface="Arial"/>
              </a:rPr>
              <a:t>statistic</a:t>
            </a:r>
            <a:r>
              <a:rPr sz="1200" spc="-10" dirty="0">
                <a:latin typeface="Arial"/>
                <a:cs typeface="Arial"/>
              </a:rPr>
              <a:t> </a:t>
            </a:r>
            <a:r>
              <a:rPr sz="1200" spc="-35" dirty="0">
                <a:latin typeface="Arial"/>
                <a:cs typeface="Arial"/>
              </a:rPr>
              <a:t>is</a:t>
            </a:r>
            <a:endParaRPr sz="1200">
              <a:latin typeface="Arial"/>
              <a:cs typeface="Arial"/>
            </a:endParaRPr>
          </a:p>
          <a:p>
            <a:pPr marL="5165090">
              <a:lnSpc>
                <a:spcPct val="100000"/>
              </a:lnSpc>
              <a:spcBef>
                <a:spcPts val="480"/>
              </a:spcBef>
            </a:pPr>
            <a:r>
              <a:rPr sz="900" spc="55" dirty="0">
                <a:latin typeface="Arial"/>
                <a:cs typeface="Arial"/>
              </a:rPr>
              <a:t>hypothesized</a:t>
            </a:r>
            <a:r>
              <a:rPr sz="900" spc="25" dirty="0">
                <a:latin typeface="Arial"/>
                <a:cs typeface="Arial"/>
              </a:rPr>
              <a:t> </a:t>
            </a:r>
            <a:r>
              <a:rPr sz="900" spc="70" dirty="0">
                <a:latin typeface="Arial"/>
                <a:cs typeface="Arial"/>
              </a:rPr>
              <a:t>population</a:t>
            </a:r>
            <a:r>
              <a:rPr sz="900" spc="30" dirty="0">
                <a:latin typeface="Arial"/>
                <a:cs typeface="Arial"/>
              </a:rPr>
              <a:t> </a:t>
            </a:r>
            <a:r>
              <a:rPr sz="900" spc="80" dirty="0">
                <a:latin typeface="Arial"/>
                <a:cs typeface="Arial"/>
              </a:rPr>
              <a:t>mean</a:t>
            </a:r>
            <a:endParaRPr sz="900">
              <a:latin typeface="Arial"/>
              <a:cs typeface="Arial"/>
            </a:endParaRPr>
          </a:p>
          <a:p>
            <a:pPr marL="1666239">
              <a:lnSpc>
                <a:spcPct val="100000"/>
              </a:lnSpc>
              <a:spcBef>
                <a:spcPts val="309"/>
              </a:spcBef>
            </a:pPr>
            <a:r>
              <a:rPr sz="1000" spc="90" dirty="0">
                <a:latin typeface="Arial"/>
                <a:cs typeface="Arial"/>
              </a:rPr>
              <a:t>sample</a:t>
            </a:r>
            <a:r>
              <a:rPr sz="1000" spc="-10" dirty="0">
                <a:latin typeface="Arial"/>
                <a:cs typeface="Arial"/>
              </a:rPr>
              <a:t> </a:t>
            </a:r>
            <a:r>
              <a:rPr sz="1000" spc="95" dirty="0">
                <a:latin typeface="Arial"/>
                <a:cs typeface="Arial"/>
              </a:rPr>
              <a:t>mean</a:t>
            </a:r>
            <a:endParaRPr sz="10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2970" y="3014878"/>
            <a:ext cx="3620135" cy="711200"/>
          </a:xfrm>
          <a:prstGeom prst="rect">
            <a:avLst/>
          </a:prstGeom>
        </p:spPr>
        <p:txBody>
          <a:bodyPr vert="horz" wrap="square" lIns="0" tIns="88900" rIns="0" bIns="0" rtlCol="0">
            <a:spAutoFit/>
          </a:bodyPr>
          <a:lstStyle/>
          <a:p>
            <a:pPr marL="317500" indent="-304800">
              <a:lnSpc>
                <a:spcPct val="100000"/>
              </a:lnSpc>
              <a:spcBef>
                <a:spcPts val="700"/>
              </a:spcBef>
              <a:buChar char="●"/>
              <a:tabLst>
                <a:tab pos="317500" algn="l"/>
              </a:tabLst>
            </a:pPr>
            <a:r>
              <a:rPr sz="1000" spc="65" dirty="0">
                <a:latin typeface="Arial"/>
                <a:cs typeface="Arial"/>
              </a:rPr>
              <a:t>When</a:t>
            </a:r>
            <a:r>
              <a:rPr sz="1000" spc="95" dirty="0">
                <a:latin typeface="Arial"/>
                <a:cs typeface="Arial"/>
              </a:rPr>
              <a:t> </a:t>
            </a:r>
            <a:r>
              <a:rPr sz="1000" b="1" dirty="0">
                <a:latin typeface="FreeSerif"/>
                <a:cs typeface="FreeSerif"/>
              </a:rPr>
              <a:t>𝜎</a:t>
            </a:r>
            <a:r>
              <a:rPr sz="1000" b="1" spc="75" dirty="0">
                <a:latin typeface="FreeSerif"/>
                <a:cs typeface="FreeSerif"/>
              </a:rPr>
              <a:t> </a:t>
            </a:r>
            <a:r>
              <a:rPr sz="1000" dirty="0">
                <a:latin typeface="Arial Black"/>
                <a:cs typeface="Arial Black"/>
              </a:rPr>
              <a:t>is</a:t>
            </a:r>
            <a:r>
              <a:rPr sz="1000" spc="-5" dirty="0">
                <a:latin typeface="Arial Black"/>
                <a:cs typeface="Arial Black"/>
              </a:rPr>
              <a:t> </a:t>
            </a:r>
            <a:r>
              <a:rPr sz="1000" spc="-10" dirty="0">
                <a:latin typeface="Arial Black"/>
                <a:cs typeface="Arial Black"/>
              </a:rPr>
              <a:t>unknown</a:t>
            </a:r>
            <a:r>
              <a:rPr sz="1000" spc="-5" dirty="0">
                <a:latin typeface="Arial Black"/>
                <a:cs typeface="Arial Black"/>
              </a:rPr>
              <a:t> </a:t>
            </a:r>
            <a:r>
              <a:rPr sz="1000" dirty="0">
                <a:latin typeface="Arial Black"/>
                <a:cs typeface="Arial Black"/>
              </a:rPr>
              <a:t>or</a:t>
            </a:r>
            <a:r>
              <a:rPr sz="1000" spc="-5" dirty="0">
                <a:latin typeface="Arial Black"/>
                <a:cs typeface="Arial Black"/>
              </a:rPr>
              <a:t> </a:t>
            </a:r>
            <a:r>
              <a:rPr sz="1000" dirty="0">
                <a:latin typeface="Arial Black"/>
                <a:cs typeface="Arial Black"/>
              </a:rPr>
              <a:t>the</a:t>
            </a:r>
            <a:r>
              <a:rPr sz="1000" spc="-10" dirty="0">
                <a:latin typeface="Arial Black"/>
                <a:cs typeface="Arial Black"/>
              </a:rPr>
              <a:t> </a:t>
            </a:r>
            <a:r>
              <a:rPr sz="1000" dirty="0">
                <a:latin typeface="Arial Black"/>
                <a:cs typeface="Arial Black"/>
              </a:rPr>
              <a:t>number</a:t>
            </a:r>
            <a:r>
              <a:rPr sz="1000" spc="-5" dirty="0">
                <a:latin typeface="Arial Black"/>
                <a:cs typeface="Arial Black"/>
              </a:rPr>
              <a:t> </a:t>
            </a:r>
            <a:r>
              <a:rPr sz="1000" dirty="0">
                <a:latin typeface="Arial Black"/>
                <a:cs typeface="Arial Black"/>
              </a:rPr>
              <a:t>of</a:t>
            </a:r>
            <a:r>
              <a:rPr sz="1000" spc="-5" dirty="0">
                <a:latin typeface="Arial Black"/>
                <a:cs typeface="Arial Black"/>
              </a:rPr>
              <a:t> </a:t>
            </a:r>
            <a:r>
              <a:rPr sz="1000" dirty="0">
                <a:latin typeface="Arial Black"/>
                <a:cs typeface="Arial Black"/>
              </a:rPr>
              <a:t>samples</a:t>
            </a:r>
            <a:r>
              <a:rPr sz="1000" spc="-5" dirty="0">
                <a:latin typeface="Arial Black"/>
                <a:cs typeface="Arial Black"/>
              </a:rPr>
              <a:t> </a:t>
            </a:r>
            <a:r>
              <a:rPr sz="1000" spc="-25" dirty="0">
                <a:latin typeface="Arial Black"/>
                <a:cs typeface="Arial Black"/>
              </a:rPr>
              <a:t>is</a:t>
            </a:r>
            <a:endParaRPr sz="1000">
              <a:latin typeface="Arial Black"/>
              <a:cs typeface="Arial Black"/>
            </a:endParaRPr>
          </a:p>
          <a:p>
            <a:pPr marL="317500" marR="5080">
              <a:lnSpc>
                <a:spcPct val="150000"/>
              </a:lnSpc>
            </a:pPr>
            <a:r>
              <a:rPr sz="1000" spc="-40" dirty="0">
                <a:latin typeface="Arial Black"/>
                <a:cs typeface="Arial Black"/>
              </a:rPr>
              <a:t>&lt;30</a:t>
            </a:r>
            <a:r>
              <a:rPr sz="1000" spc="-40" dirty="0">
                <a:latin typeface="Arial"/>
                <a:cs typeface="Arial"/>
              </a:rPr>
              <a:t>,</a:t>
            </a:r>
            <a:r>
              <a:rPr sz="1000" spc="150" dirty="0">
                <a:latin typeface="Arial"/>
                <a:cs typeface="Arial"/>
              </a:rPr>
              <a:t> </a:t>
            </a:r>
            <a:r>
              <a:rPr sz="1000" spc="80" dirty="0">
                <a:latin typeface="Arial"/>
                <a:cs typeface="Arial"/>
              </a:rPr>
              <a:t>the</a:t>
            </a:r>
            <a:r>
              <a:rPr sz="1000" spc="155" dirty="0">
                <a:latin typeface="Arial"/>
                <a:cs typeface="Arial"/>
              </a:rPr>
              <a:t> </a:t>
            </a:r>
            <a:r>
              <a:rPr sz="1000" spc="85" dirty="0">
                <a:latin typeface="Arial"/>
                <a:cs typeface="Arial"/>
              </a:rPr>
              <a:t>appropriate</a:t>
            </a:r>
            <a:r>
              <a:rPr sz="1000" spc="155" dirty="0">
                <a:latin typeface="Arial"/>
                <a:cs typeface="Arial"/>
              </a:rPr>
              <a:t> </a:t>
            </a:r>
            <a:r>
              <a:rPr sz="1000" spc="60" dirty="0">
                <a:latin typeface="Arial"/>
                <a:cs typeface="Arial"/>
              </a:rPr>
              <a:t>test</a:t>
            </a:r>
            <a:r>
              <a:rPr sz="1000" spc="155" dirty="0">
                <a:latin typeface="Arial"/>
                <a:cs typeface="Arial"/>
              </a:rPr>
              <a:t> </a:t>
            </a:r>
            <a:r>
              <a:rPr sz="1000" spc="60" dirty="0">
                <a:latin typeface="Arial"/>
                <a:cs typeface="Arial"/>
              </a:rPr>
              <a:t>statistic</a:t>
            </a:r>
            <a:r>
              <a:rPr sz="1000" spc="155" dirty="0">
                <a:latin typeface="Arial"/>
                <a:cs typeface="Arial"/>
              </a:rPr>
              <a:t> </a:t>
            </a:r>
            <a:r>
              <a:rPr sz="1000" dirty="0">
                <a:latin typeface="Arial"/>
                <a:cs typeface="Arial"/>
              </a:rPr>
              <a:t>is</a:t>
            </a:r>
            <a:r>
              <a:rPr sz="1000" spc="155" dirty="0">
                <a:latin typeface="Arial"/>
                <a:cs typeface="Arial"/>
              </a:rPr>
              <a:t> </a:t>
            </a:r>
            <a:r>
              <a:rPr sz="1000" spc="80" dirty="0">
                <a:latin typeface="Arial"/>
                <a:cs typeface="Arial"/>
              </a:rPr>
              <a:t>the</a:t>
            </a:r>
            <a:r>
              <a:rPr sz="1000" spc="155" dirty="0">
                <a:latin typeface="Arial"/>
                <a:cs typeface="Arial"/>
              </a:rPr>
              <a:t> </a:t>
            </a:r>
            <a:r>
              <a:rPr sz="1000" spc="55" dirty="0">
                <a:latin typeface="Arial"/>
                <a:cs typeface="Arial"/>
              </a:rPr>
              <a:t>t-statistic. </a:t>
            </a:r>
            <a:r>
              <a:rPr sz="1000" dirty="0">
                <a:latin typeface="Arial"/>
                <a:cs typeface="Arial"/>
              </a:rPr>
              <a:t>This</a:t>
            </a:r>
            <a:r>
              <a:rPr sz="1000" spc="5" dirty="0">
                <a:latin typeface="Arial"/>
                <a:cs typeface="Arial"/>
              </a:rPr>
              <a:t> </a:t>
            </a:r>
            <a:r>
              <a:rPr sz="1000" spc="60" dirty="0">
                <a:latin typeface="Arial"/>
                <a:cs typeface="Arial"/>
              </a:rPr>
              <a:t>statistic</a:t>
            </a:r>
            <a:r>
              <a:rPr sz="1000" spc="5" dirty="0">
                <a:latin typeface="Arial"/>
                <a:cs typeface="Arial"/>
              </a:rPr>
              <a:t> </a:t>
            </a:r>
            <a:r>
              <a:rPr sz="1000" spc="80" dirty="0">
                <a:latin typeface="Arial"/>
                <a:cs typeface="Arial"/>
              </a:rPr>
              <a:t>conforms</a:t>
            </a:r>
            <a:r>
              <a:rPr sz="1000" spc="5" dirty="0">
                <a:latin typeface="Arial"/>
                <a:cs typeface="Arial"/>
              </a:rPr>
              <a:t> </a:t>
            </a:r>
            <a:r>
              <a:rPr sz="1000" spc="85" dirty="0">
                <a:latin typeface="Arial"/>
                <a:cs typeface="Arial"/>
              </a:rPr>
              <a:t>to</a:t>
            </a:r>
            <a:r>
              <a:rPr sz="1000" spc="5" dirty="0">
                <a:latin typeface="Arial"/>
                <a:cs typeface="Arial"/>
              </a:rPr>
              <a:t> </a:t>
            </a:r>
            <a:r>
              <a:rPr sz="1000" spc="120" dirty="0">
                <a:latin typeface="Arial"/>
                <a:cs typeface="Arial"/>
              </a:rPr>
              <a:t>a</a:t>
            </a:r>
            <a:r>
              <a:rPr sz="1000" spc="5" dirty="0">
                <a:latin typeface="Arial"/>
                <a:cs typeface="Arial"/>
              </a:rPr>
              <a:t> </a:t>
            </a:r>
            <a:r>
              <a:rPr sz="1000" spc="55" dirty="0">
                <a:latin typeface="Arial"/>
                <a:cs typeface="Arial"/>
              </a:rPr>
              <a:t>t-</a:t>
            </a:r>
            <a:r>
              <a:rPr sz="1000" spc="60" dirty="0">
                <a:latin typeface="Arial"/>
                <a:cs typeface="Arial"/>
              </a:rPr>
              <a:t>distribution.</a:t>
            </a:r>
            <a:endParaRPr sz="1000">
              <a:latin typeface="Arial"/>
              <a:cs typeface="Aria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pic>
        <p:nvPicPr>
          <p:cNvPr id="4" name="object 4"/>
          <p:cNvPicPr/>
          <p:nvPr/>
        </p:nvPicPr>
        <p:blipFill>
          <a:blip r:embed="rId2" cstate="print"/>
          <a:stretch>
            <a:fillRect/>
          </a:stretch>
        </p:blipFill>
        <p:spPr>
          <a:xfrm>
            <a:off x="2181668" y="2315795"/>
            <a:ext cx="671401" cy="725848"/>
          </a:xfrm>
          <a:prstGeom prst="rect">
            <a:avLst/>
          </a:prstGeom>
        </p:spPr>
      </p:pic>
      <p:pic>
        <p:nvPicPr>
          <p:cNvPr id="5" name="object 5"/>
          <p:cNvPicPr/>
          <p:nvPr/>
        </p:nvPicPr>
        <p:blipFill>
          <a:blip r:embed="rId3" cstate="print"/>
          <a:stretch>
            <a:fillRect/>
          </a:stretch>
        </p:blipFill>
        <p:spPr>
          <a:xfrm>
            <a:off x="2181670" y="3782367"/>
            <a:ext cx="671398" cy="767348"/>
          </a:xfrm>
          <a:prstGeom prst="rect">
            <a:avLst/>
          </a:prstGeom>
        </p:spPr>
      </p:pic>
      <p:pic>
        <p:nvPicPr>
          <p:cNvPr id="6" name="object 6"/>
          <p:cNvPicPr/>
          <p:nvPr/>
        </p:nvPicPr>
        <p:blipFill>
          <a:blip r:embed="rId4" cstate="print"/>
          <a:stretch>
            <a:fillRect/>
          </a:stretch>
        </p:blipFill>
        <p:spPr>
          <a:xfrm>
            <a:off x="4571990" y="1726571"/>
            <a:ext cx="3848042" cy="2308795"/>
          </a:xfrm>
          <a:prstGeom prst="rect">
            <a:avLst/>
          </a:prstGeom>
        </p:spPr>
      </p:pic>
      <p:sp>
        <p:nvSpPr>
          <p:cNvPr id="7" name="object 7"/>
          <p:cNvSpPr txBox="1"/>
          <p:nvPr/>
        </p:nvSpPr>
        <p:spPr>
          <a:xfrm>
            <a:off x="652970" y="1381188"/>
            <a:ext cx="3631565" cy="1110615"/>
          </a:xfrm>
          <a:prstGeom prst="rect">
            <a:avLst/>
          </a:prstGeom>
        </p:spPr>
        <p:txBody>
          <a:bodyPr vert="horz" wrap="square" lIns="0" tIns="12700" rIns="0" bIns="0" rtlCol="0">
            <a:spAutoFit/>
          </a:bodyPr>
          <a:lstStyle/>
          <a:p>
            <a:pPr marL="52705">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314325" marR="5080" indent="-302260" algn="just">
              <a:lnSpc>
                <a:spcPct val="150000"/>
              </a:lnSpc>
              <a:spcBef>
                <a:spcPts val="1460"/>
              </a:spcBef>
              <a:buChar char="●"/>
              <a:tabLst>
                <a:tab pos="317500" algn="l"/>
              </a:tabLst>
            </a:pPr>
            <a:r>
              <a:rPr sz="1000" spc="65" dirty="0">
                <a:latin typeface="Arial"/>
                <a:cs typeface="Arial"/>
              </a:rPr>
              <a:t>When</a:t>
            </a:r>
            <a:r>
              <a:rPr sz="1000" spc="160" dirty="0">
                <a:latin typeface="Arial"/>
                <a:cs typeface="Arial"/>
              </a:rPr>
              <a:t> </a:t>
            </a:r>
            <a:r>
              <a:rPr sz="1000" b="1" dirty="0">
                <a:latin typeface="FreeSerif"/>
                <a:cs typeface="FreeSerif"/>
              </a:rPr>
              <a:t>𝜎</a:t>
            </a:r>
            <a:r>
              <a:rPr sz="1000" b="1" spc="140" dirty="0">
                <a:latin typeface="FreeSerif"/>
                <a:cs typeface="FreeSerif"/>
              </a:rPr>
              <a:t> </a:t>
            </a:r>
            <a:r>
              <a:rPr sz="1000" dirty="0">
                <a:latin typeface="Arial Black"/>
                <a:cs typeface="Arial Black"/>
              </a:rPr>
              <a:t>is</a:t>
            </a:r>
            <a:r>
              <a:rPr sz="1000" spc="55" dirty="0">
                <a:latin typeface="Arial Black"/>
                <a:cs typeface="Arial Black"/>
              </a:rPr>
              <a:t> </a:t>
            </a:r>
            <a:r>
              <a:rPr sz="1000" dirty="0">
                <a:latin typeface="Arial Black"/>
                <a:cs typeface="Arial Black"/>
              </a:rPr>
              <a:t>known</a:t>
            </a:r>
            <a:r>
              <a:rPr sz="1000" dirty="0">
                <a:latin typeface="Arial"/>
                <a:cs typeface="Arial"/>
              </a:rPr>
              <a:t>,</a:t>
            </a:r>
            <a:r>
              <a:rPr sz="1000" spc="160" dirty="0">
                <a:latin typeface="Arial"/>
                <a:cs typeface="Arial"/>
              </a:rPr>
              <a:t> </a:t>
            </a:r>
            <a:r>
              <a:rPr sz="1000" spc="80" dirty="0">
                <a:latin typeface="Arial"/>
                <a:cs typeface="Arial"/>
              </a:rPr>
              <a:t>the</a:t>
            </a:r>
            <a:r>
              <a:rPr sz="1000" spc="165" dirty="0">
                <a:latin typeface="Arial"/>
                <a:cs typeface="Arial"/>
              </a:rPr>
              <a:t> </a:t>
            </a:r>
            <a:r>
              <a:rPr sz="1000" spc="85" dirty="0">
                <a:latin typeface="Arial"/>
                <a:cs typeface="Arial"/>
              </a:rPr>
              <a:t>appropriate</a:t>
            </a:r>
            <a:r>
              <a:rPr sz="1000" spc="160" dirty="0">
                <a:latin typeface="Arial"/>
                <a:cs typeface="Arial"/>
              </a:rPr>
              <a:t> </a:t>
            </a:r>
            <a:r>
              <a:rPr sz="1000" spc="60" dirty="0">
                <a:latin typeface="Arial"/>
                <a:cs typeface="Arial"/>
              </a:rPr>
              <a:t>test</a:t>
            </a:r>
            <a:r>
              <a:rPr sz="1000" spc="160" dirty="0">
                <a:latin typeface="Arial"/>
                <a:cs typeface="Arial"/>
              </a:rPr>
              <a:t> </a:t>
            </a:r>
            <a:r>
              <a:rPr sz="1000" spc="60" dirty="0">
                <a:latin typeface="Arial"/>
                <a:cs typeface="Arial"/>
              </a:rPr>
              <a:t>statistic</a:t>
            </a:r>
            <a:r>
              <a:rPr sz="1000" spc="165" dirty="0">
                <a:latin typeface="Arial"/>
                <a:cs typeface="Arial"/>
              </a:rPr>
              <a:t> </a:t>
            </a:r>
            <a:r>
              <a:rPr sz="1000" spc="-25" dirty="0">
                <a:latin typeface="Arial"/>
                <a:cs typeface="Arial"/>
              </a:rPr>
              <a:t>is 	</a:t>
            </a:r>
            <a:r>
              <a:rPr sz="1000" spc="80" dirty="0">
                <a:latin typeface="Arial"/>
                <a:cs typeface="Arial"/>
              </a:rPr>
              <a:t>the</a:t>
            </a:r>
            <a:r>
              <a:rPr sz="1000" spc="370" dirty="0">
                <a:latin typeface="Arial"/>
                <a:cs typeface="Arial"/>
              </a:rPr>
              <a:t> </a:t>
            </a:r>
            <a:r>
              <a:rPr sz="1000" spc="50" dirty="0">
                <a:latin typeface="Arial"/>
                <a:cs typeface="Arial"/>
              </a:rPr>
              <a:t>z-score.</a:t>
            </a:r>
            <a:r>
              <a:rPr sz="1000" spc="375" dirty="0">
                <a:latin typeface="Arial"/>
                <a:cs typeface="Arial"/>
              </a:rPr>
              <a:t> </a:t>
            </a:r>
            <a:r>
              <a:rPr sz="1000" dirty="0">
                <a:latin typeface="Arial"/>
                <a:cs typeface="Arial"/>
              </a:rPr>
              <a:t>This</a:t>
            </a:r>
            <a:r>
              <a:rPr sz="1000" spc="375" dirty="0">
                <a:latin typeface="Arial"/>
                <a:cs typeface="Arial"/>
              </a:rPr>
              <a:t> </a:t>
            </a:r>
            <a:r>
              <a:rPr sz="1000" spc="60" dirty="0">
                <a:latin typeface="Arial"/>
                <a:cs typeface="Arial"/>
              </a:rPr>
              <a:t>statistic</a:t>
            </a:r>
            <a:r>
              <a:rPr sz="1000" spc="375" dirty="0">
                <a:latin typeface="Arial"/>
                <a:cs typeface="Arial"/>
              </a:rPr>
              <a:t> </a:t>
            </a:r>
            <a:r>
              <a:rPr sz="1000" spc="80" dirty="0">
                <a:latin typeface="Arial"/>
                <a:cs typeface="Arial"/>
              </a:rPr>
              <a:t>conforms</a:t>
            </a:r>
            <a:r>
              <a:rPr sz="1000" spc="375" dirty="0">
                <a:latin typeface="Arial"/>
                <a:cs typeface="Arial"/>
              </a:rPr>
              <a:t> </a:t>
            </a:r>
            <a:r>
              <a:rPr sz="1000" spc="85" dirty="0">
                <a:latin typeface="Arial"/>
                <a:cs typeface="Arial"/>
              </a:rPr>
              <a:t>to</a:t>
            </a:r>
            <a:r>
              <a:rPr sz="1000" spc="375" dirty="0">
                <a:latin typeface="Arial"/>
                <a:cs typeface="Arial"/>
              </a:rPr>
              <a:t> </a:t>
            </a:r>
            <a:r>
              <a:rPr sz="1000" spc="120" dirty="0">
                <a:latin typeface="Arial"/>
                <a:cs typeface="Arial"/>
              </a:rPr>
              <a:t>a</a:t>
            </a:r>
            <a:r>
              <a:rPr sz="1000" spc="375" dirty="0">
                <a:latin typeface="Arial"/>
                <a:cs typeface="Arial"/>
              </a:rPr>
              <a:t> </a:t>
            </a:r>
            <a:r>
              <a:rPr sz="1000" spc="80" dirty="0">
                <a:latin typeface="Arial"/>
                <a:cs typeface="Arial"/>
              </a:rPr>
              <a:t>normal 	</a:t>
            </a:r>
            <a:r>
              <a:rPr sz="1000" spc="40" dirty="0">
                <a:latin typeface="Arial"/>
                <a:cs typeface="Arial"/>
              </a:rPr>
              <a:t>distribution.</a:t>
            </a:r>
            <a:endParaRPr sz="10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3869517" y="3117118"/>
            <a:ext cx="284074" cy="314299"/>
          </a:xfrm>
          <a:prstGeom prst="rect">
            <a:avLst/>
          </a:prstGeom>
        </p:spPr>
      </p:pic>
      <p:sp>
        <p:nvSpPr>
          <p:cNvPr id="4" name="object 4"/>
          <p:cNvSpPr txBox="1"/>
          <p:nvPr/>
        </p:nvSpPr>
        <p:spPr>
          <a:xfrm>
            <a:off x="693373" y="1381188"/>
            <a:ext cx="7472680" cy="226187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35" dirty="0">
                <a:solidFill>
                  <a:srgbClr val="424242"/>
                </a:solidFill>
                <a:latin typeface="Arial Black"/>
                <a:cs typeface="Arial Black"/>
              </a:rPr>
              <a:t>4:</a:t>
            </a:r>
            <a:r>
              <a:rPr sz="1400" spc="-130" dirty="0">
                <a:solidFill>
                  <a:srgbClr val="424242"/>
                </a:solidFill>
                <a:latin typeface="Arial Black"/>
                <a:cs typeface="Arial Black"/>
              </a:rPr>
              <a:t> </a:t>
            </a:r>
            <a:r>
              <a:rPr sz="1400" spc="-50" dirty="0">
                <a:solidFill>
                  <a:srgbClr val="424242"/>
                </a:solidFill>
                <a:latin typeface="Arial Black"/>
                <a:cs typeface="Arial Black"/>
              </a:rPr>
              <a:t>Determine</a:t>
            </a:r>
            <a:r>
              <a:rPr sz="1400" spc="-130" dirty="0">
                <a:solidFill>
                  <a:srgbClr val="424242"/>
                </a:solidFill>
                <a:latin typeface="Arial Black"/>
                <a:cs typeface="Arial Black"/>
              </a:rPr>
              <a:t> </a:t>
            </a:r>
            <a:r>
              <a:rPr sz="1400" dirty="0">
                <a:solidFill>
                  <a:srgbClr val="424242"/>
                </a:solidFill>
                <a:latin typeface="Arial Black"/>
                <a:cs typeface="Arial Black"/>
              </a:rPr>
              <a:t>P-</a:t>
            </a:r>
            <a:r>
              <a:rPr sz="1400" spc="-10" dirty="0">
                <a:solidFill>
                  <a:srgbClr val="424242"/>
                </a:solidFill>
                <a:latin typeface="Arial Black"/>
                <a:cs typeface="Arial Black"/>
              </a:rPr>
              <a:t>value</a:t>
            </a:r>
            <a:endParaRPr sz="1400" dirty="0">
              <a:latin typeface="Arial Black"/>
              <a:cs typeface="Arial Black"/>
            </a:endParaRPr>
          </a:p>
          <a:p>
            <a:pPr marL="763905" marR="5080" indent="-320675" algn="just">
              <a:lnSpc>
                <a:spcPct val="150000"/>
              </a:lnSpc>
              <a:spcBef>
                <a:spcPts val="805"/>
              </a:spcBef>
              <a:buChar char="●"/>
              <a:tabLst>
                <a:tab pos="763905" algn="l"/>
                <a:tab pos="765810" algn="l"/>
              </a:tabLst>
            </a:pPr>
            <a:r>
              <a:rPr sz="1200" dirty="0">
                <a:latin typeface="Arial"/>
                <a:cs typeface="Arial"/>
              </a:rPr>
              <a:t>	</a:t>
            </a:r>
            <a:r>
              <a:rPr sz="1200" spc="70" dirty="0">
                <a:latin typeface="Arial"/>
                <a:cs typeface="Arial"/>
              </a:rPr>
              <a:t>Having</a:t>
            </a:r>
            <a:r>
              <a:rPr sz="1200" spc="90" dirty="0">
                <a:latin typeface="Arial"/>
                <a:cs typeface="Arial"/>
              </a:rPr>
              <a:t>  </a:t>
            </a:r>
            <a:r>
              <a:rPr sz="1200" spc="105" dirty="0">
                <a:latin typeface="Arial"/>
                <a:cs typeface="Arial"/>
              </a:rPr>
              <a:t>obtained</a:t>
            </a:r>
            <a:r>
              <a:rPr sz="1200" spc="95" dirty="0">
                <a:latin typeface="Arial"/>
                <a:cs typeface="Arial"/>
              </a:rPr>
              <a:t>  </a:t>
            </a:r>
            <a:r>
              <a:rPr sz="1200" spc="145" dirty="0">
                <a:latin typeface="Arial"/>
                <a:cs typeface="Arial"/>
              </a:rPr>
              <a:t>a</a:t>
            </a:r>
            <a:r>
              <a:rPr sz="1200" spc="90" dirty="0">
                <a:latin typeface="Arial"/>
                <a:cs typeface="Arial"/>
              </a:rPr>
              <a:t>  </a:t>
            </a:r>
            <a:r>
              <a:rPr sz="1200" spc="70" dirty="0">
                <a:latin typeface="Arial"/>
                <a:cs typeface="Arial"/>
              </a:rPr>
              <a:t>test</a:t>
            </a:r>
            <a:r>
              <a:rPr sz="1200" spc="95" dirty="0">
                <a:latin typeface="Arial"/>
                <a:cs typeface="Arial"/>
              </a:rPr>
              <a:t>  </a:t>
            </a:r>
            <a:r>
              <a:rPr sz="1200" spc="75" dirty="0">
                <a:latin typeface="Arial"/>
                <a:cs typeface="Arial"/>
              </a:rPr>
              <a:t>statistic</a:t>
            </a:r>
            <a:r>
              <a:rPr sz="1200" spc="90" dirty="0">
                <a:latin typeface="Arial"/>
                <a:cs typeface="Arial"/>
              </a:rPr>
              <a:t>  </a:t>
            </a:r>
            <a:r>
              <a:rPr sz="1200" spc="130" dirty="0">
                <a:latin typeface="Arial"/>
                <a:cs typeface="Arial"/>
              </a:rPr>
              <a:t>and</a:t>
            </a:r>
            <a:r>
              <a:rPr sz="1200" spc="95" dirty="0">
                <a:latin typeface="Arial"/>
                <a:cs typeface="Arial"/>
              </a:rPr>
              <a:t>  </a:t>
            </a:r>
            <a:r>
              <a:rPr sz="1200" spc="85" dirty="0">
                <a:latin typeface="Arial"/>
                <a:cs typeface="Arial"/>
              </a:rPr>
              <a:t>considered</a:t>
            </a:r>
            <a:r>
              <a:rPr sz="1200" spc="90" dirty="0">
                <a:latin typeface="Arial"/>
                <a:cs typeface="Arial"/>
              </a:rPr>
              <a:t>  the</a:t>
            </a:r>
            <a:r>
              <a:rPr sz="1200" spc="95" dirty="0">
                <a:latin typeface="Arial"/>
                <a:cs typeface="Arial"/>
              </a:rPr>
              <a:t>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our</a:t>
            </a:r>
            <a:r>
              <a:rPr sz="1200" spc="90" dirty="0">
                <a:latin typeface="Arial"/>
                <a:cs typeface="Arial"/>
              </a:rPr>
              <a:t>  </a:t>
            </a:r>
            <a:r>
              <a:rPr sz="1200" spc="55" dirty="0">
                <a:latin typeface="Arial"/>
                <a:cs typeface="Arial"/>
              </a:rPr>
              <a:t>samples </a:t>
            </a:r>
            <a:r>
              <a:rPr sz="1200" spc="90" dirty="0">
                <a:latin typeface="Arial"/>
                <a:cs typeface="Arial"/>
              </a:rPr>
              <a:t>(whether</a:t>
            </a:r>
            <a:r>
              <a:rPr sz="1200" spc="80" dirty="0">
                <a:latin typeface="Arial"/>
                <a:cs typeface="Arial"/>
              </a:rPr>
              <a:t> </a:t>
            </a:r>
            <a:r>
              <a:rPr sz="1200" spc="105" dirty="0">
                <a:latin typeface="Arial"/>
                <a:cs typeface="Arial"/>
              </a:rPr>
              <a:t>normal</a:t>
            </a:r>
            <a:r>
              <a:rPr sz="1200" spc="80" dirty="0">
                <a:latin typeface="Arial"/>
                <a:cs typeface="Arial"/>
              </a:rPr>
              <a:t> </a:t>
            </a:r>
            <a:r>
              <a:rPr sz="1200" spc="70" dirty="0">
                <a:latin typeface="Arial"/>
                <a:cs typeface="Arial"/>
              </a:rPr>
              <a:t>or</a:t>
            </a:r>
            <a:r>
              <a:rPr sz="1200" spc="80" dirty="0">
                <a:latin typeface="Arial"/>
                <a:cs typeface="Arial"/>
              </a:rPr>
              <a:t> </a:t>
            </a:r>
            <a:r>
              <a:rPr sz="1200" dirty="0">
                <a:latin typeface="Arial"/>
                <a:cs typeface="Arial"/>
              </a:rPr>
              <a:t>T),</a:t>
            </a:r>
            <a:r>
              <a:rPr sz="1200" spc="80" dirty="0">
                <a:latin typeface="Arial"/>
                <a:cs typeface="Arial"/>
              </a:rPr>
              <a:t> </a:t>
            </a:r>
            <a:r>
              <a:rPr sz="1200" spc="95" dirty="0">
                <a:latin typeface="Arial"/>
                <a:cs typeface="Arial"/>
              </a:rPr>
              <a:t>we</a:t>
            </a:r>
            <a:r>
              <a:rPr sz="1200" spc="80" dirty="0">
                <a:latin typeface="Arial"/>
                <a:cs typeface="Arial"/>
              </a:rPr>
              <a:t> </a:t>
            </a:r>
            <a:r>
              <a:rPr sz="1200" spc="120" dirty="0">
                <a:latin typeface="Arial"/>
                <a:cs typeface="Arial"/>
              </a:rPr>
              <a:t>can</a:t>
            </a:r>
            <a:r>
              <a:rPr sz="1200" spc="80" dirty="0">
                <a:latin typeface="Arial"/>
                <a:cs typeface="Arial"/>
              </a:rPr>
              <a:t> </a:t>
            </a:r>
            <a:r>
              <a:rPr sz="1200" spc="105" dirty="0">
                <a:latin typeface="Arial"/>
                <a:cs typeface="Arial"/>
              </a:rPr>
              <a:t>now</a:t>
            </a:r>
            <a:r>
              <a:rPr sz="1200" spc="80" dirty="0">
                <a:latin typeface="Arial"/>
                <a:cs typeface="Arial"/>
              </a:rPr>
              <a:t> </a:t>
            </a:r>
            <a:r>
              <a:rPr sz="1200" spc="95" dirty="0">
                <a:latin typeface="Arial"/>
                <a:cs typeface="Arial"/>
              </a:rPr>
              <a:t>evaluate</a:t>
            </a:r>
            <a:r>
              <a:rPr sz="1200" spc="80" dirty="0">
                <a:latin typeface="Arial"/>
                <a:cs typeface="Arial"/>
              </a:rPr>
              <a:t> </a:t>
            </a:r>
            <a:r>
              <a:rPr sz="1200" spc="90" dirty="0">
                <a:latin typeface="Arial"/>
                <a:cs typeface="Arial"/>
              </a:rPr>
              <a:t>the</a:t>
            </a:r>
            <a:r>
              <a:rPr sz="1200" spc="85" dirty="0">
                <a:latin typeface="Arial"/>
                <a:cs typeface="Arial"/>
              </a:rPr>
              <a:t> probability</a:t>
            </a:r>
            <a:r>
              <a:rPr sz="1200" spc="80" dirty="0">
                <a:latin typeface="Arial"/>
                <a:cs typeface="Arial"/>
              </a:rPr>
              <a:t> of </a:t>
            </a:r>
            <a:r>
              <a:rPr sz="1200" spc="95" dirty="0">
                <a:latin typeface="Arial"/>
                <a:cs typeface="Arial"/>
              </a:rPr>
              <a:t>getting</a:t>
            </a:r>
            <a:r>
              <a:rPr sz="1200" spc="80" dirty="0">
                <a:latin typeface="Arial"/>
                <a:cs typeface="Arial"/>
              </a:rPr>
              <a:t> </a:t>
            </a:r>
            <a:r>
              <a:rPr sz="1200" spc="145" dirty="0">
                <a:latin typeface="Arial"/>
                <a:cs typeface="Arial"/>
              </a:rPr>
              <a:t>a</a:t>
            </a:r>
            <a:r>
              <a:rPr sz="1200" spc="80" dirty="0">
                <a:latin typeface="Arial"/>
                <a:cs typeface="Arial"/>
              </a:rPr>
              <a:t> </a:t>
            </a:r>
            <a:r>
              <a:rPr sz="1200" spc="105" dirty="0">
                <a:latin typeface="Arial"/>
                <a:cs typeface="Arial"/>
              </a:rPr>
              <a:t>sample</a:t>
            </a:r>
            <a:r>
              <a:rPr sz="1200" spc="80" dirty="0">
                <a:latin typeface="Arial"/>
                <a:cs typeface="Arial"/>
              </a:rPr>
              <a:t> </a:t>
            </a:r>
            <a:r>
              <a:rPr sz="1200" spc="120" dirty="0">
                <a:latin typeface="Arial"/>
                <a:cs typeface="Arial"/>
              </a:rPr>
              <a:t>mean </a:t>
            </a:r>
            <a:r>
              <a:rPr sz="1200" spc="80" dirty="0">
                <a:latin typeface="Arial"/>
                <a:cs typeface="Arial"/>
              </a:rPr>
              <a:t>as</a:t>
            </a:r>
            <a:r>
              <a:rPr sz="1200" spc="5" dirty="0">
                <a:latin typeface="Arial"/>
                <a:cs typeface="Arial"/>
              </a:rPr>
              <a:t> </a:t>
            </a:r>
            <a:r>
              <a:rPr sz="1200" spc="80" dirty="0">
                <a:latin typeface="Arial"/>
                <a:cs typeface="Arial"/>
              </a:rPr>
              <a:t>extreme</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0" dirty="0">
                <a:latin typeface="Arial"/>
                <a:cs typeface="Arial"/>
              </a:rPr>
              <a:t>one</a:t>
            </a:r>
            <a:r>
              <a:rPr sz="1200" spc="5" dirty="0">
                <a:latin typeface="Arial"/>
                <a:cs typeface="Arial"/>
              </a:rPr>
              <a:t> </a:t>
            </a:r>
            <a:r>
              <a:rPr sz="1200" spc="95" dirty="0">
                <a:latin typeface="Arial"/>
                <a:cs typeface="Arial"/>
              </a:rPr>
              <a:t>we</a:t>
            </a:r>
            <a:r>
              <a:rPr sz="1200" spc="10" dirty="0">
                <a:latin typeface="Arial"/>
                <a:cs typeface="Arial"/>
              </a:rPr>
              <a:t> </a:t>
            </a:r>
            <a:r>
              <a:rPr sz="1200" spc="60" dirty="0">
                <a:latin typeface="Arial"/>
                <a:cs typeface="Arial"/>
              </a:rPr>
              <a:t>observed.</a:t>
            </a:r>
            <a:r>
              <a:rPr sz="1200" spc="5" dirty="0">
                <a:latin typeface="Arial"/>
                <a:cs typeface="Arial"/>
              </a:rPr>
              <a:t> </a:t>
            </a:r>
            <a:r>
              <a:rPr sz="1200" dirty="0">
                <a:latin typeface="Arial"/>
                <a:cs typeface="Arial"/>
              </a:rPr>
              <a:t>This</a:t>
            </a:r>
            <a:r>
              <a:rPr sz="1200" spc="5" dirty="0">
                <a:latin typeface="Arial"/>
                <a:cs typeface="Arial"/>
              </a:rPr>
              <a:t> </a:t>
            </a:r>
            <a:r>
              <a:rPr sz="1200" spc="85" dirty="0">
                <a:latin typeface="Arial"/>
                <a:cs typeface="Arial"/>
              </a:rPr>
              <a:t>probability</a:t>
            </a:r>
            <a:r>
              <a:rPr sz="1200" spc="10" dirty="0">
                <a:latin typeface="Arial"/>
                <a:cs typeface="Arial"/>
              </a:rPr>
              <a:t> </a:t>
            </a:r>
            <a:r>
              <a:rPr sz="1200" dirty="0">
                <a:latin typeface="Arial"/>
                <a:cs typeface="Arial"/>
              </a:rPr>
              <a:t>is</a:t>
            </a:r>
            <a:r>
              <a:rPr sz="1200" spc="5" dirty="0">
                <a:latin typeface="Arial"/>
                <a:cs typeface="Arial"/>
              </a:rPr>
              <a:t> </a:t>
            </a:r>
            <a:r>
              <a:rPr sz="1200" spc="85" dirty="0">
                <a:latin typeface="Arial"/>
                <a:cs typeface="Arial"/>
              </a:rPr>
              <a:t>known</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5" dirty="0">
                <a:latin typeface="Arial"/>
                <a:cs typeface="Arial"/>
              </a:rPr>
              <a:t>p-</a:t>
            </a:r>
            <a:r>
              <a:rPr sz="1200" spc="85" dirty="0">
                <a:latin typeface="Arial"/>
                <a:cs typeface="Arial"/>
              </a:rPr>
              <a:t>value.</a:t>
            </a:r>
            <a:endParaRPr sz="1200" dirty="0">
              <a:latin typeface="Arial"/>
              <a:cs typeface="Arial"/>
            </a:endParaRPr>
          </a:p>
          <a:p>
            <a:pPr>
              <a:lnSpc>
                <a:spcPct val="100000"/>
              </a:lnSpc>
              <a:spcBef>
                <a:spcPts val="780"/>
              </a:spcBef>
              <a:buFont typeface="Arial"/>
              <a:buChar char="●"/>
            </a:pPr>
            <a:endParaRPr sz="1200" dirty="0">
              <a:latin typeface="Arial"/>
              <a:cs typeface="Arial"/>
            </a:endParaRPr>
          </a:p>
          <a:p>
            <a:pPr marL="763905" marR="5080" indent="-320675" algn="just">
              <a:lnSpc>
                <a:spcPct val="150000"/>
              </a:lnSpc>
              <a:buChar char="●"/>
              <a:tabLst>
                <a:tab pos="763905" algn="l"/>
                <a:tab pos="765810" algn="l"/>
                <a:tab pos="3534410" algn="l"/>
              </a:tabLst>
            </a:pPr>
            <a:r>
              <a:rPr sz="1200" dirty="0">
                <a:latin typeface="Arial"/>
                <a:cs typeface="Arial"/>
              </a:rPr>
              <a:t>	If</a:t>
            </a:r>
            <a:r>
              <a:rPr sz="1200" spc="190" dirty="0">
                <a:latin typeface="Arial"/>
                <a:cs typeface="Arial"/>
              </a:rPr>
              <a:t> </a:t>
            </a:r>
            <a:r>
              <a:rPr sz="1200" spc="90" dirty="0">
                <a:latin typeface="Arial"/>
                <a:cs typeface="Arial"/>
              </a:rPr>
              <a:t>the</a:t>
            </a:r>
            <a:r>
              <a:rPr sz="1200" spc="190" dirty="0">
                <a:latin typeface="Arial"/>
                <a:cs typeface="Arial"/>
              </a:rPr>
              <a:t> </a:t>
            </a:r>
            <a:r>
              <a:rPr sz="1200" spc="110" dirty="0">
                <a:latin typeface="Arial"/>
                <a:cs typeface="Arial"/>
              </a:rPr>
              <a:t>p-</a:t>
            </a:r>
            <a:r>
              <a:rPr sz="1200" spc="114" dirty="0">
                <a:latin typeface="Arial"/>
                <a:cs typeface="Arial"/>
              </a:rPr>
              <a:t>value</a:t>
            </a:r>
            <a:r>
              <a:rPr sz="1200" spc="190" dirty="0">
                <a:latin typeface="Arial"/>
                <a:cs typeface="Arial"/>
              </a:rPr>
              <a:t> </a:t>
            </a:r>
            <a:r>
              <a:rPr sz="1200" dirty="0">
                <a:latin typeface="Arial"/>
                <a:cs typeface="Arial"/>
              </a:rPr>
              <a:t>is</a:t>
            </a:r>
            <a:r>
              <a:rPr sz="1200" spc="190" dirty="0">
                <a:latin typeface="Arial"/>
                <a:cs typeface="Arial"/>
              </a:rPr>
              <a:t> </a:t>
            </a:r>
            <a:r>
              <a:rPr sz="1200" dirty="0">
                <a:latin typeface="Arial"/>
                <a:cs typeface="Arial"/>
              </a:rPr>
              <a:t>low,</a:t>
            </a:r>
            <a:r>
              <a:rPr sz="1200" spc="190" dirty="0">
                <a:latin typeface="Arial"/>
                <a:cs typeface="Arial"/>
              </a:rPr>
              <a:t> </a:t>
            </a:r>
            <a:r>
              <a:rPr sz="1200" spc="65" dirty="0">
                <a:latin typeface="Arial"/>
                <a:cs typeface="Arial"/>
              </a:rPr>
              <a:t>it</a:t>
            </a:r>
            <a:r>
              <a:rPr sz="1200" spc="190" dirty="0">
                <a:latin typeface="Arial"/>
                <a:cs typeface="Arial"/>
              </a:rPr>
              <a:t> </a:t>
            </a:r>
            <a:r>
              <a:rPr sz="1200" spc="110" dirty="0">
                <a:latin typeface="Arial"/>
                <a:cs typeface="Arial"/>
              </a:rPr>
              <a:t>means</a:t>
            </a:r>
            <a:r>
              <a:rPr sz="1200" spc="190" dirty="0">
                <a:latin typeface="Arial"/>
                <a:cs typeface="Arial"/>
              </a:rPr>
              <a:t> </a:t>
            </a:r>
            <a:r>
              <a:rPr sz="1200" spc="110" dirty="0">
                <a:latin typeface="Arial"/>
                <a:cs typeface="Arial"/>
              </a:rPr>
              <a:t>that</a:t>
            </a:r>
            <a:r>
              <a:rPr sz="1200" spc="195" dirty="0">
                <a:latin typeface="Arial"/>
                <a:cs typeface="Arial"/>
              </a:rPr>
              <a:t> </a:t>
            </a:r>
            <a:r>
              <a:rPr sz="1200" spc="90" dirty="0">
                <a:latin typeface="Arial"/>
                <a:cs typeface="Arial"/>
              </a:rPr>
              <a:t>the</a:t>
            </a:r>
            <a:r>
              <a:rPr sz="1200" spc="190" dirty="0">
                <a:latin typeface="Arial"/>
                <a:cs typeface="Arial"/>
              </a:rPr>
              <a:t> </a:t>
            </a:r>
            <a:r>
              <a:rPr sz="1200" spc="65" dirty="0">
                <a:latin typeface="Arial"/>
                <a:cs typeface="Arial"/>
              </a:rPr>
              <a:t>likelihood</a:t>
            </a:r>
            <a:r>
              <a:rPr sz="1200" spc="190" dirty="0">
                <a:latin typeface="Arial"/>
                <a:cs typeface="Arial"/>
              </a:rPr>
              <a:t> </a:t>
            </a:r>
            <a:r>
              <a:rPr sz="1200" spc="80" dirty="0">
                <a:latin typeface="Arial"/>
                <a:cs typeface="Arial"/>
              </a:rPr>
              <a:t>of</a:t>
            </a:r>
            <a:r>
              <a:rPr sz="1200" spc="190" dirty="0">
                <a:latin typeface="Arial"/>
                <a:cs typeface="Arial"/>
              </a:rPr>
              <a:t> </a:t>
            </a:r>
            <a:r>
              <a:rPr sz="1200" spc="100" dirty="0">
                <a:latin typeface="Arial"/>
                <a:cs typeface="Arial"/>
              </a:rPr>
              <a:t>obtaining</a:t>
            </a:r>
            <a:r>
              <a:rPr sz="1200" spc="190" dirty="0">
                <a:latin typeface="Arial"/>
                <a:cs typeface="Arial"/>
              </a:rPr>
              <a:t> </a:t>
            </a:r>
            <a:r>
              <a:rPr sz="1200" spc="90" dirty="0">
                <a:latin typeface="Arial"/>
                <a:cs typeface="Arial"/>
              </a:rPr>
              <a:t>the</a:t>
            </a:r>
            <a:r>
              <a:rPr sz="1200" spc="190" dirty="0">
                <a:latin typeface="Arial"/>
                <a:cs typeface="Arial"/>
              </a:rPr>
              <a:t> </a:t>
            </a:r>
            <a:r>
              <a:rPr sz="1200" spc="85" dirty="0">
                <a:latin typeface="Arial"/>
                <a:cs typeface="Arial"/>
              </a:rPr>
              <a:t>observed</a:t>
            </a:r>
            <a:r>
              <a:rPr sz="1200" spc="190" dirty="0">
                <a:latin typeface="Arial"/>
                <a:cs typeface="Arial"/>
              </a:rPr>
              <a:t> </a:t>
            </a:r>
            <a:r>
              <a:rPr sz="1200" dirty="0">
                <a:latin typeface="Arial"/>
                <a:cs typeface="Arial"/>
              </a:rPr>
              <a:t>results,</a:t>
            </a:r>
            <a:r>
              <a:rPr sz="1200" spc="195" dirty="0">
                <a:latin typeface="Arial"/>
                <a:cs typeface="Arial"/>
              </a:rPr>
              <a:t> </a:t>
            </a:r>
            <a:r>
              <a:rPr sz="1200" spc="-25" dirty="0">
                <a:latin typeface="Arial"/>
                <a:cs typeface="Arial"/>
              </a:rPr>
              <a:t>or </a:t>
            </a:r>
            <a:r>
              <a:rPr sz="1200" spc="114" dirty="0">
                <a:latin typeface="Arial"/>
                <a:cs typeface="Arial"/>
              </a:rPr>
              <a:t>more</a:t>
            </a:r>
            <a:r>
              <a:rPr sz="1200" spc="85" dirty="0">
                <a:latin typeface="Arial"/>
                <a:cs typeface="Arial"/>
              </a:rPr>
              <a:t>  </a:t>
            </a:r>
            <a:r>
              <a:rPr sz="1200" spc="80" dirty="0">
                <a:latin typeface="Arial"/>
                <a:cs typeface="Arial"/>
              </a:rPr>
              <a:t>extreme</a:t>
            </a:r>
            <a:r>
              <a:rPr sz="1200" spc="90" dirty="0">
                <a:latin typeface="Arial"/>
                <a:cs typeface="Arial"/>
              </a:rPr>
              <a:t>  </a:t>
            </a:r>
            <a:r>
              <a:rPr sz="1200" dirty="0">
                <a:latin typeface="Arial"/>
                <a:cs typeface="Arial"/>
              </a:rPr>
              <a:t>results,</a:t>
            </a:r>
            <a:r>
              <a:rPr sz="1200" spc="90" dirty="0">
                <a:latin typeface="Arial"/>
                <a:cs typeface="Arial"/>
              </a:rPr>
              <a:t>  </a:t>
            </a:r>
            <a:r>
              <a:rPr sz="1200" spc="85" dirty="0">
                <a:latin typeface="Arial"/>
                <a:cs typeface="Arial"/>
              </a:rPr>
              <a:t>under</a:t>
            </a:r>
            <a:r>
              <a:rPr sz="1200" dirty="0">
                <a:latin typeface="Arial"/>
                <a:cs typeface="Arial"/>
              </a:rPr>
              <a:t>	is</a:t>
            </a:r>
            <a:r>
              <a:rPr sz="1200" spc="475" dirty="0">
                <a:latin typeface="Arial"/>
                <a:cs typeface="Arial"/>
              </a:rPr>
              <a:t> </a:t>
            </a:r>
            <a:r>
              <a:rPr sz="1200" dirty="0">
                <a:latin typeface="Arial"/>
                <a:cs typeface="Arial"/>
              </a:rPr>
              <a:t>unlikely.</a:t>
            </a:r>
            <a:r>
              <a:rPr sz="1200" spc="475" dirty="0">
                <a:latin typeface="Arial"/>
                <a:cs typeface="Arial"/>
              </a:rPr>
              <a:t> </a:t>
            </a:r>
            <a:r>
              <a:rPr sz="1200" dirty="0">
                <a:latin typeface="Arial"/>
                <a:cs typeface="Arial"/>
              </a:rPr>
              <a:t>This</a:t>
            </a:r>
            <a:r>
              <a:rPr sz="1200" spc="475" dirty="0">
                <a:latin typeface="Arial"/>
                <a:cs typeface="Arial"/>
              </a:rPr>
              <a:t> </a:t>
            </a:r>
            <a:r>
              <a:rPr sz="1200" spc="85" dirty="0">
                <a:latin typeface="Arial"/>
                <a:cs typeface="Arial"/>
              </a:rPr>
              <a:t>often</a:t>
            </a:r>
            <a:r>
              <a:rPr sz="1200" spc="475" dirty="0">
                <a:latin typeface="Arial"/>
                <a:cs typeface="Arial"/>
              </a:rPr>
              <a:t> </a:t>
            </a:r>
            <a:r>
              <a:rPr sz="1200" spc="85" dirty="0">
                <a:latin typeface="Arial"/>
                <a:cs typeface="Arial"/>
              </a:rPr>
              <a:t>leads</a:t>
            </a:r>
            <a:r>
              <a:rPr sz="1200" spc="475" dirty="0">
                <a:latin typeface="Arial"/>
                <a:cs typeface="Arial"/>
              </a:rPr>
              <a:t> </a:t>
            </a:r>
            <a:r>
              <a:rPr sz="1200" spc="100" dirty="0">
                <a:latin typeface="Arial"/>
                <a:cs typeface="Arial"/>
              </a:rPr>
              <a:t>to</a:t>
            </a:r>
            <a:r>
              <a:rPr sz="1200" spc="475" dirty="0">
                <a:latin typeface="Arial"/>
                <a:cs typeface="Arial"/>
              </a:rPr>
              <a:t> </a:t>
            </a:r>
            <a:r>
              <a:rPr sz="1200" spc="80" dirty="0">
                <a:latin typeface="Arial"/>
                <a:cs typeface="Arial"/>
              </a:rPr>
              <a:t>rejecting</a:t>
            </a:r>
            <a:r>
              <a:rPr sz="1200" spc="480" dirty="0">
                <a:latin typeface="Arial"/>
                <a:cs typeface="Arial"/>
              </a:rPr>
              <a:t> </a:t>
            </a:r>
            <a:r>
              <a:rPr sz="1200" spc="90" dirty="0">
                <a:latin typeface="Arial"/>
                <a:cs typeface="Arial"/>
              </a:rPr>
              <a:t>the</a:t>
            </a:r>
            <a:r>
              <a:rPr sz="1200" spc="475" dirty="0">
                <a:latin typeface="Arial"/>
                <a:cs typeface="Arial"/>
              </a:rPr>
              <a:t> </a:t>
            </a:r>
            <a:r>
              <a:rPr sz="1200" spc="-20" dirty="0">
                <a:latin typeface="Arial"/>
                <a:cs typeface="Arial"/>
              </a:rPr>
              <a:t>null </a:t>
            </a:r>
            <a:r>
              <a:rPr sz="1200" spc="80" dirty="0">
                <a:latin typeface="Arial"/>
                <a:cs typeface="Arial"/>
              </a:rPr>
              <a:t>hypothesis</a:t>
            </a:r>
            <a:r>
              <a:rPr sz="1200" spc="-15" dirty="0">
                <a:latin typeface="Arial"/>
                <a:cs typeface="Arial"/>
              </a:rPr>
              <a:t> </a:t>
            </a:r>
            <a:r>
              <a:rPr sz="1200" spc="60" dirty="0">
                <a:latin typeface="Arial"/>
                <a:cs typeface="Arial"/>
              </a:rPr>
              <a:t>in</a:t>
            </a:r>
            <a:r>
              <a:rPr sz="1200" spc="-15" dirty="0">
                <a:latin typeface="Arial"/>
                <a:cs typeface="Arial"/>
              </a:rPr>
              <a:t> </a:t>
            </a:r>
            <a:r>
              <a:rPr sz="1200" spc="85" dirty="0">
                <a:latin typeface="Arial"/>
                <a:cs typeface="Arial"/>
              </a:rPr>
              <a:t>favor</a:t>
            </a:r>
            <a:r>
              <a:rPr sz="1200" spc="-10" dirty="0">
                <a:latin typeface="Arial"/>
                <a:cs typeface="Arial"/>
              </a:rPr>
              <a:t> </a:t>
            </a:r>
            <a:r>
              <a:rPr sz="1200" spc="80" dirty="0">
                <a:latin typeface="Arial"/>
                <a:cs typeface="Arial"/>
              </a:rPr>
              <a:t>of</a:t>
            </a:r>
            <a:r>
              <a:rPr sz="1200" spc="-15" dirty="0">
                <a:latin typeface="Arial"/>
                <a:cs typeface="Arial"/>
              </a:rPr>
              <a:t> </a:t>
            </a:r>
            <a:r>
              <a:rPr sz="1200" spc="125" dirty="0">
                <a:latin typeface="Arial"/>
                <a:cs typeface="Arial"/>
              </a:rPr>
              <a:t>an</a:t>
            </a:r>
            <a:r>
              <a:rPr sz="1200" spc="-10" dirty="0">
                <a:latin typeface="Arial"/>
                <a:cs typeface="Arial"/>
              </a:rPr>
              <a:t> </a:t>
            </a:r>
            <a:r>
              <a:rPr sz="1200" spc="85" dirty="0">
                <a:latin typeface="Arial"/>
                <a:cs typeface="Arial"/>
              </a:rPr>
              <a:t>alternative</a:t>
            </a:r>
            <a:r>
              <a:rPr sz="1200" spc="-15" dirty="0">
                <a:latin typeface="Arial"/>
                <a:cs typeface="Arial"/>
              </a:rPr>
              <a:t> </a:t>
            </a:r>
            <a:r>
              <a:rPr sz="1200" spc="50" dirty="0">
                <a:latin typeface="Arial"/>
                <a:cs typeface="Arial"/>
              </a:rPr>
              <a:t>hypothesis.</a:t>
            </a:r>
            <a:endParaRPr sz="12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89545" y="2747369"/>
            <a:ext cx="4364990" cy="2037080"/>
            <a:chOff x="2389545" y="2747369"/>
            <a:chExt cx="4364990" cy="2037080"/>
          </a:xfrm>
        </p:grpSpPr>
        <p:pic>
          <p:nvPicPr>
            <p:cNvPr id="3" name="object 3"/>
            <p:cNvPicPr/>
            <p:nvPr/>
          </p:nvPicPr>
          <p:blipFill>
            <a:blip r:embed="rId2" cstate="print"/>
            <a:stretch>
              <a:fillRect/>
            </a:stretch>
          </p:blipFill>
          <p:spPr>
            <a:xfrm>
              <a:off x="2389545" y="2747369"/>
              <a:ext cx="4364891" cy="2036945"/>
            </a:xfrm>
            <a:prstGeom prst="rect">
              <a:avLst/>
            </a:prstGeom>
          </p:spPr>
        </p:pic>
        <p:pic>
          <p:nvPicPr>
            <p:cNvPr id="4" name="object 4"/>
            <p:cNvPicPr/>
            <p:nvPr/>
          </p:nvPicPr>
          <p:blipFill>
            <a:blip r:embed="rId3" cstate="print"/>
            <a:stretch>
              <a:fillRect/>
            </a:stretch>
          </p:blipFill>
          <p:spPr>
            <a:xfrm>
              <a:off x="6430036" y="3166143"/>
              <a:ext cx="284074" cy="314299"/>
            </a:xfrm>
            <a:prstGeom prst="rect">
              <a:avLst/>
            </a:prstGeom>
          </p:spPr>
        </p:pic>
        <p:sp>
          <p:nvSpPr>
            <p:cNvPr id="5" name="object 5"/>
            <p:cNvSpPr/>
            <p:nvPr/>
          </p:nvSpPr>
          <p:spPr>
            <a:xfrm>
              <a:off x="3499042" y="3323293"/>
              <a:ext cx="3073400" cy="1107440"/>
            </a:xfrm>
            <a:custGeom>
              <a:avLst/>
              <a:gdLst/>
              <a:ahLst/>
              <a:cxnLst/>
              <a:rect l="l" t="t" r="r" b="b"/>
              <a:pathLst>
                <a:path w="3073400" h="1107439">
                  <a:moveTo>
                    <a:pt x="3073043" y="157149"/>
                  </a:moveTo>
                  <a:lnTo>
                    <a:pt x="2273845" y="1106947"/>
                  </a:lnTo>
                </a:path>
                <a:path w="3073400" h="1107439">
                  <a:moveTo>
                    <a:pt x="0" y="1098597"/>
                  </a:moveTo>
                  <a:lnTo>
                    <a:pt x="2930994" y="0"/>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5135308" y="1788521"/>
            <a:ext cx="1280795" cy="208279"/>
          </a:xfrm>
          <a:prstGeom prst="rect">
            <a:avLst/>
          </a:prstGeom>
        </p:spPr>
        <p:txBody>
          <a:bodyPr vert="horz" wrap="square" lIns="0" tIns="12700" rIns="0" bIns="0" rtlCol="0">
            <a:spAutoFit/>
          </a:bodyPr>
          <a:lstStyle/>
          <a:p>
            <a:pPr marL="12700">
              <a:lnSpc>
                <a:spcPct val="100000"/>
              </a:lnSpc>
              <a:spcBef>
                <a:spcPts val="100"/>
              </a:spcBef>
            </a:pPr>
            <a:r>
              <a:rPr sz="1200" spc="70" dirty="0">
                <a:latin typeface="Arial"/>
                <a:cs typeface="Arial"/>
              </a:rPr>
              <a:t>or</a:t>
            </a:r>
            <a:r>
              <a:rPr sz="1200" spc="-5" dirty="0">
                <a:latin typeface="Arial"/>
                <a:cs typeface="Arial"/>
              </a:rPr>
              <a:t> </a:t>
            </a:r>
            <a:r>
              <a:rPr sz="1200" spc="60" dirty="0">
                <a:latin typeface="Arial"/>
                <a:cs typeface="Arial"/>
              </a:rPr>
              <a:t>fail</a:t>
            </a:r>
            <a:r>
              <a:rPr sz="1200" spc="-5"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dirty="0">
                <a:latin typeface="Arial"/>
                <a:cs typeface="Arial"/>
              </a:rPr>
              <a:t> </a:t>
            </a:r>
            <a:r>
              <a:rPr sz="1200" spc="-25" dirty="0">
                <a:latin typeface="Arial"/>
                <a:cs typeface="Arial"/>
              </a:rPr>
              <a:t>it.</a:t>
            </a:r>
            <a:endParaRPr sz="1200">
              <a:latin typeface="Arial"/>
              <a:cs typeface="Arial"/>
            </a:endParaRPr>
          </a:p>
        </p:txBody>
      </p:sp>
      <p:pic>
        <p:nvPicPr>
          <p:cNvPr id="8" name="object 8"/>
          <p:cNvPicPr/>
          <p:nvPr/>
        </p:nvPicPr>
        <p:blipFill>
          <a:blip r:embed="rId3" cstate="print"/>
          <a:stretch>
            <a:fillRect/>
          </a:stretch>
        </p:blipFill>
        <p:spPr>
          <a:xfrm>
            <a:off x="4822515" y="1726571"/>
            <a:ext cx="284074" cy="314299"/>
          </a:xfrm>
          <a:prstGeom prst="rect">
            <a:avLst/>
          </a:prstGeom>
        </p:spPr>
      </p:pic>
      <p:sp>
        <p:nvSpPr>
          <p:cNvPr id="9" name="object 9"/>
          <p:cNvSpPr txBox="1"/>
          <p:nvPr/>
        </p:nvSpPr>
        <p:spPr>
          <a:xfrm>
            <a:off x="1581346" y="1971401"/>
            <a:ext cx="6297930" cy="1421765"/>
          </a:xfrm>
          <a:prstGeom prst="rect">
            <a:avLst/>
          </a:prstGeom>
        </p:spPr>
        <p:txBody>
          <a:bodyPr vert="horz" wrap="square" lIns="0" tIns="104140" rIns="0" bIns="0" rtlCol="0">
            <a:spAutoFit/>
          </a:bodyPr>
          <a:lstStyle/>
          <a:p>
            <a:pPr marL="320040" marR="2290445" indent="-320040" algn="r">
              <a:lnSpc>
                <a:spcPct val="100000"/>
              </a:lnSpc>
              <a:spcBef>
                <a:spcPts val="820"/>
              </a:spcBef>
              <a:buChar char="○"/>
              <a:tabLst>
                <a:tab pos="320040" algn="l"/>
              </a:tabLst>
            </a:pPr>
            <a:r>
              <a:rPr sz="1200" dirty="0">
                <a:latin typeface="Arial"/>
                <a:cs typeface="Arial"/>
              </a:rPr>
              <a:t>In</a:t>
            </a:r>
            <a:r>
              <a:rPr sz="1200" spc="5" dirty="0">
                <a:latin typeface="Arial"/>
                <a:cs typeface="Arial"/>
              </a:rPr>
              <a:t> </a:t>
            </a:r>
            <a:r>
              <a:rPr sz="1200" spc="-10" dirty="0">
                <a:latin typeface="Arial Black"/>
                <a:cs typeface="Arial Black"/>
              </a:rPr>
              <a:t>two-tailed</a:t>
            </a:r>
            <a:r>
              <a:rPr sz="1200" spc="-135" dirty="0">
                <a:latin typeface="Arial Black"/>
                <a:cs typeface="Arial Black"/>
              </a:rPr>
              <a:t> </a:t>
            </a:r>
            <a:r>
              <a:rPr sz="1200" spc="-65" dirty="0">
                <a:latin typeface="Arial Black"/>
                <a:cs typeface="Arial Black"/>
              </a:rPr>
              <a:t>tests</a:t>
            </a:r>
            <a:r>
              <a:rPr sz="1200" spc="-60" dirty="0">
                <a:latin typeface="Arial Black"/>
                <a:cs typeface="Arial Black"/>
              </a:rPr>
              <a:t> </a:t>
            </a:r>
            <a:r>
              <a:rPr sz="1200" spc="110" dirty="0">
                <a:latin typeface="Arial"/>
                <a:cs typeface="Arial"/>
              </a:rPr>
              <a:t>(when</a:t>
            </a:r>
            <a:r>
              <a:rPr sz="1200" spc="5" dirty="0">
                <a:latin typeface="Arial"/>
                <a:cs typeface="Arial"/>
              </a:rPr>
              <a:t> </a:t>
            </a:r>
            <a:r>
              <a:rPr sz="1200" spc="95" dirty="0">
                <a:latin typeface="Arial"/>
                <a:cs typeface="Arial"/>
              </a:rPr>
              <a:t>we</a:t>
            </a:r>
            <a:r>
              <a:rPr sz="1200" spc="5" dirty="0">
                <a:latin typeface="Arial"/>
                <a:cs typeface="Arial"/>
              </a:rPr>
              <a:t> </a:t>
            </a:r>
            <a:r>
              <a:rPr sz="1200" spc="70" dirty="0">
                <a:latin typeface="Arial"/>
                <a:cs typeface="Arial"/>
              </a:rPr>
              <a:t>test</a:t>
            </a:r>
            <a:r>
              <a:rPr sz="1200" spc="5" dirty="0">
                <a:latin typeface="Arial"/>
                <a:cs typeface="Arial"/>
              </a:rPr>
              <a:t> </a:t>
            </a:r>
            <a:r>
              <a:rPr sz="1200" spc="70" dirty="0">
                <a:latin typeface="Arial"/>
                <a:cs typeface="Arial"/>
              </a:rPr>
              <a:t>for</a:t>
            </a:r>
            <a:r>
              <a:rPr sz="1200" spc="5" dirty="0">
                <a:latin typeface="Arial"/>
                <a:cs typeface="Arial"/>
              </a:rPr>
              <a:t> </a:t>
            </a:r>
            <a:r>
              <a:rPr sz="1200" spc="55" dirty="0">
                <a:latin typeface="Arial"/>
                <a:cs typeface="Arial"/>
              </a:rPr>
              <a:t>equalities):</a:t>
            </a:r>
            <a:endParaRPr sz="1200">
              <a:latin typeface="Arial"/>
              <a:cs typeface="Arial"/>
            </a:endParaRPr>
          </a:p>
          <a:p>
            <a:pPr marL="320040" marR="2254250" lvl="1" indent="-320040" algn="r">
              <a:lnSpc>
                <a:spcPct val="100000"/>
              </a:lnSpc>
              <a:spcBef>
                <a:spcPts val="720"/>
              </a:spcBef>
              <a:buChar char="■"/>
              <a:tabLst>
                <a:tab pos="3200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&lt;</a:t>
            </a:r>
            <a:r>
              <a:rPr sz="1200" spc="-5"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marL="789940" lvl="1" indent="-320040">
              <a:lnSpc>
                <a:spcPct val="100000"/>
              </a:lnSpc>
              <a:spcBef>
                <a:spcPts val="720"/>
              </a:spcBef>
              <a:buChar char="■"/>
              <a:tabLst>
                <a:tab pos="7899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&gt;</a:t>
            </a:r>
            <a:r>
              <a:rPr sz="1200" spc="-10"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10" dirty="0">
                <a:latin typeface="Arial"/>
                <a:cs typeface="Arial"/>
              </a:rPr>
              <a:t> </a:t>
            </a:r>
            <a:r>
              <a:rPr sz="1200" spc="60" dirty="0">
                <a:latin typeface="Arial"/>
                <a:cs typeface="Arial"/>
              </a:rPr>
              <a:t>fail</a:t>
            </a:r>
            <a:r>
              <a:rPr sz="1200" spc="-10"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10"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a:lnSpc>
                <a:spcPct val="100000"/>
              </a:lnSpc>
            </a:pPr>
            <a:endParaRPr sz="1200">
              <a:latin typeface="Arial"/>
              <a:cs typeface="Arial"/>
            </a:endParaRPr>
          </a:p>
          <a:p>
            <a:pPr>
              <a:lnSpc>
                <a:spcPct val="100000"/>
              </a:lnSpc>
              <a:spcBef>
                <a:spcPts val="310"/>
              </a:spcBef>
            </a:pPr>
            <a:endParaRPr sz="1200">
              <a:latin typeface="Arial"/>
              <a:cs typeface="Arial"/>
            </a:endParaRPr>
          </a:p>
          <a:p>
            <a:pPr marR="5080" algn="r">
              <a:lnSpc>
                <a:spcPct val="100000"/>
              </a:lnSpc>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783598" y="3323293"/>
            <a:ext cx="1605946" cy="824223"/>
          </a:xfrm>
          <a:prstGeom prst="rect">
            <a:avLst/>
          </a:prstGeom>
        </p:spPr>
      </p:pic>
      <p:sp>
        <p:nvSpPr>
          <p:cNvPr id="11" name="object 11"/>
          <p:cNvSpPr txBox="1"/>
          <p:nvPr/>
        </p:nvSpPr>
        <p:spPr>
          <a:xfrm>
            <a:off x="693373" y="1381188"/>
            <a:ext cx="4060825" cy="61595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55" dirty="0">
                <a:solidFill>
                  <a:srgbClr val="424242"/>
                </a:solidFill>
                <a:latin typeface="Arial Black"/>
                <a:cs typeface="Arial Black"/>
              </a:rPr>
              <a:t>5:</a:t>
            </a:r>
            <a:r>
              <a:rPr sz="1400" spc="-140" dirty="0">
                <a:solidFill>
                  <a:srgbClr val="424242"/>
                </a:solidFill>
                <a:latin typeface="Arial Black"/>
                <a:cs typeface="Arial Black"/>
              </a:rPr>
              <a:t> </a:t>
            </a:r>
            <a:r>
              <a:rPr sz="1400" spc="-10" dirty="0">
                <a:solidFill>
                  <a:srgbClr val="424242"/>
                </a:solidFill>
                <a:latin typeface="Arial Black"/>
                <a:cs typeface="Arial Black"/>
              </a:rPr>
              <a:t>Decision-making</a:t>
            </a:r>
            <a:endParaRPr sz="1400">
              <a:latin typeface="Arial Black"/>
              <a:cs typeface="Arial Black"/>
            </a:endParaRPr>
          </a:p>
          <a:p>
            <a:pPr marL="763905" indent="-320675">
              <a:lnSpc>
                <a:spcPct val="100000"/>
              </a:lnSpc>
              <a:spcBef>
                <a:spcPts val="1525"/>
              </a:spcBef>
              <a:buChar char="●"/>
              <a:tabLst>
                <a:tab pos="763905" algn="l"/>
              </a:tabLst>
            </a:pPr>
            <a:r>
              <a:rPr sz="1200" dirty="0">
                <a:latin typeface="Arial"/>
                <a:cs typeface="Arial"/>
              </a:rPr>
              <a:t>Finally,</a:t>
            </a:r>
            <a:r>
              <a:rPr sz="1200" spc="20" dirty="0">
                <a:latin typeface="Arial"/>
                <a:cs typeface="Arial"/>
              </a:rPr>
              <a:t> </a:t>
            </a:r>
            <a:r>
              <a:rPr sz="1200" spc="95" dirty="0">
                <a:latin typeface="Arial"/>
                <a:cs typeface="Arial"/>
              </a:rPr>
              <a:t>we</a:t>
            </a:r>
            <a:r>
              <a:rPr sz="1200" spc="20" dirty="0">
                <a:latin typeface="Arial"/>
                <a:cs typeface="Arial"/>
              </a:rPr>
              <a:t> </a:t>
            </a:r>
            <a:r>
              <a:rPr sz="1200" spc="95" dirty="0">
                <a:latin typeface="Arial"/>
                <a:cs typeface="Arial"/>
              </a:rPr>
              <a:t>need</a:t>
            </a:r>
            <a:r>
              <a:rPr sz="1200" spc="20" dirty="0">
                <a:latin typeface="Arial"/>
                <a:cs typeface="Arial"/>
              </a:rPr>
              <a:t> </a:t>
            </a:r>
            <a:r>
              <a:rPr sz="1200" spc="100" dirty="0">
                <a:latin typeface="Arial"/>
                <a:cs typeface="Arial"/>
              </a:rPr>
              <a:t>to</a:t>
            </a:r>
            <a:r>
              <a:rPr sz="1200" spc="20" dirty="0">
                <a:latin typeface="Arial"/>
                <a:cs typeface="Arial"/>
              </a:rPr>
              <a:t> </a:t>
            </a:r>
            <a:r>
              <a:rPr sz="1200" spc="95" dirty="0">
                <a:latin typeface="Arial"/>
                <a:cs typeface="Arial"/>
              </a:rPr>
              <a:t>decide</a:t>
            </a:r>
            <a:r>
              <a:rPr sz="1200" spc="20" dirty="0">
                <a:latin typeface="Arial"/>
                <a:cs typeface="Arial"/>
              </a:rPr>
              <a:t> </a:t>
            </a:r>
            <a:r>
              <a:rPr sz="1200" spc="90" dirty="0">
                <a:latin typeface="Arial"/>
                <a:cs typeface="Arial"/>
              </a:rPr>
              <a:t>whether</a:t>
            </a:r>
            <a:r>
              <a:rPr sz="1200" spc="20" dirty="0">
                <a:latin typeface="Arial"/>
                <a:cs typeface="Arial"/>
              </a:rPr>
              <a:t> </a:t>
            </a:r>
            <a:r>
              <a:rPr sz="1200" spc="100" dirty="0">
                <a:latin typeface="Arial"/>
                <a:cs typeface="Arial"/>
              </a:rPr>
              <a:t>to</a:t>
            </a:r>
            <a:r>
              <a:rPr sz="1200" spc="20" dirty="0">
                <a:latin typeface="Arial"/>
                <a:cs typeface="Arial"/>
              </a:rPr>
              <a:t> </a:t>
            </a:r>
            <a:r>
              <a:rPr sz="1200" spc="65" dirty="0">
                <a:latin typeface="Arial"/>
                <a:cs typeface="Arial"/>
              </a:rPr>
              <a:t>reject</a:t>
            </a:r>
            <a:endParaRPr sz="12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96270" y="2789669"/>
            <a:ext cx="4361815" cy="2039620"/>
            <a:chOff x="2396270" y="2789669"/>
            <a:chExt cx="4361815" cy="2039620"/>
          </a:xfrm>
        </p:grpSpPr>
        <p:pic>
          <p:nvPicPr>
            <p:cNvPr id="3" name="object 3"/>
            <p:cNvPicPr/>
            <p:nvPr/>
          </p:nvPicPr>
          <p:blipFill>
            <a:blip r:embed="rId2" cstate="print"/>
            <a:stretch>
              <a:fillRect/>
            </a:stretch>
          </p:blipFill>
          <p:spPr>
            <a:xfrm>
              <a:off x="2396270" y="2789669"/>
              <a:ext cx="4361691" cy="2039095"/>
            </a:xfrm>
            <a:prstGeom prst="rect">
              <a:avLst/>
            </a:prstGeom>
          </p:spPr>
        </p:pic>
        <p:pic>
          <p:nvPicPr>
            <p:cNvPr id="4" name="object 4"/>
            <p:cNvPicPr/>
            <p:nvPr/>
          </p:nvPicPr>
          <p:blipFill>
            <a:blip r:embed="rId3" cstate="print"/>
            <a:stretch>
              <a:fillRect/>
            </a:stretch>
          </p:blipFill>
          <p:spPr>
            <a:xfrm>
              <a:off x="6430037" y="3166143"/>
              <a:ext cx="284074" cy="314299"/>
            </a:xfrm>
            <a:prstGeom prst="rect">
              <a:avLst/>
            </a:prstGeom>
          </p:spPr>
        </p:pic>
        <p:sp>
          <p:nvSpPr>
            <p:cNvPr id="5" name="object 5"/>
            <p:cNvSpPr/>
            <p:nvPr/>
          </p:nvSpPr>
          <p:spPr>
            <a:xfrm>
              <a:off x="5772888" y="3480443"/>
              <a:ext cx="799465" cy="949960"/>
            </a:xfrm>
            <a:custGeom>
              <a:avLst/>
              <a:gdLst/>
              <a:ahLst/>
              <a:cxnLst/>
              <a:rect l="l" t="t" r="r" b="b"/>
              <a:pathLst>
                <a:path w="799465" h="949960">
                  <a:moveTo>
                    <a:pt x="799198" y="0"/>
                  </a:moveTo>
                  <a:lnTo>
                    <a:pt x="0" y="949798"/>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6536133" y="2063857"/>
            <a:ext cx="1101090"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5"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10" dirty="0">
                <a:latin typeface="Arial"/>
                <a:cs typeface="Arial"/>
              </a:rPr>
              <a:t> </a:t>
            </a:r>
            <a:r>
              <a:rPr sz="1000" spc="30" dirty="0">
                <a:latin typeface="Arial"/>
                <a:cs typeface="Arial"/>
              </a:rPr>
              <a:t>null</a:t>
            </a:r>
            <a:endParaRPr sz="1000">
              <a:latin typeface="Arial"/>
              <a:cs typeface="Arial"/>
            </a:endParaRPr>
          </a:p>
        </p:txBody>
      </p:sp>
      <p:sp>
        <p:nvSpPr>
          <p:cNvPr id="8" name="object 8"/>
          <p:cNvSpPr txBox="1"/>
          <p:nvPr/>
        </p:nvSpPr>
        <p:spPr>
          <a:xfrm>
            <a:off x="6298444" y="2521056"/>
            <a:ext cx="1486535"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0" dirty="0">
                <a:latin typeface="Arial"/>
                <a:cs typeface="Arial"/>
              </a:rPr>
              <a:t> </a:t>
            </a:r>
            <a:r>
              <a:rPr sz="1000" spc="50" dirty="0">
                <a:latin typeface="Arial"/>
                <a:cs typeface="Arial"/>
              </a:rPr>
              <a:t>fail</a:t>
            </a:r>
            <a:r>
              <a:rPr sz="1000" spc="-10" dirty="0">
                <a:latin typeface="Arial"/>
                <a:cs typeface="Arial"/>
              </a:rPr>
              <a:t> </a:t>
            </a:r>
            <a:r>
              <a:rPr sz="1000" spc="85" dirty="0">
                <a:latin typeface="Arial"/>
                <a:cs typeface="Arial"/>
              </a:rPr>
              <a:t>to</a:t>
            </a:r>
            <a:r>
              <a:rPr sz="1000" spc="-10"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5" dirty="0">
                <a:latin typeface="Arial"/>
                <a:cs typeface="Arial"/>
              </a:rPr>
              <a:t> </a:t>
            </a:r>
            <a:r>
              <a:rPr sz="1000" spc="30" dirty="0">
                <a:latin typeface="Arial"/>
                <a:cs typeface="Arial"/>
              </a:rPr>
              <a:t>null</a:t>
            </a:r>
            <a:endParaRPr sz="1000">
              <a:latin typeface="Arial"/>
              <a:cs typeface="Arial"/>
            </a:endParaRPr>
          </a:p>
        </p:txBody>
      </p:sp>
      <p:sp>
        <p:nvSpPr>
          <p:cNvPr id="9" name="object 9"/>
          <p:cNvSpPr txBox="1"/>
          <p:nvPr/>
        </p:nvSpPr>
        <p:spPr>
          <a:xfrm>
            <a:off x="6723633" y="3233070"/>
            <a:ext cx="10922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6326337" y="2060810"/>
            <a:ext cx="180299" cy="199479"/>
          </a:xfrm>
          <a:prstGeom prst="rect">
            <a:avLst/>
          </a:prstGeom>
        </p:spPr>
      </p:pic>
      <p:pic>
        <p:nvPicPr>
          <p:cNvPr id="11" name="object 11"/>
          <p:cNvPicPr/>
          <p:nvPr/>
        </p:nvPicPr>
        <p:blipFill>
          <a:blip r:embed="rId4" cstate="print"/>
          <a:stretch>
            <a:fillRect/>
          </a:stretch>
        </p:blipFill>
        <p:spPr>
          <a:xfrm>
            <a:off x="6110212" y="2513984"/>
            <a:ext cx="180299" cy="199485"/>
          </a:xfrm>
          <a:prstGeom prst="rect">
            <a:avLst/>
          </a:prstGeom>
        </p:spPr>
      </p:pic>
      <p:sp>
        <p:nvSpPr>
          <p:cNvPr id="12" name="object 12"/>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80" dirty="0"/>
              <a:t>Step</a:t>
            </a:r>
            <a:r>
              <a:rPr spc="-140" dirty="0"/>
              <a:t> </a:t>
            </a:r>
            <a:r>
              <a:rPr spc="-55" dirty="0"/>
              <a:t>5:</a:t>
            </a:r>
            <a:r>
              <a:rPr spc="-140" dirty="0"/>
              <a:t> </a:t>
            </a:r>
            <a:r>
              <a:rPr spc="-10" dirty="0"/>
              <a:t>Decision-making</a:t>
            </a:r>
          </a:p>
          <a:p>
            <a:pPr marL="763905" indent="-320675">
              <a:lnSpc>
                <a:spcPct val="100000"/>
              </a:lnSpc>
              <a:spcBef>
                <a:spcPts val="1525"/>
              </a:spcBef>
              <a:buChar char="●"/>
              <a:tabLst>
                <a:tab pos="763905" algn="l"/>
              </a:tabLst>
            </a:pPr>
            <a:r>
              <a:rPr sz="1200" dirty="0">
                <a:solidFill>
                  <a:srgbClr val="000000"/>
                </a:solidFill>
                <a:latin typeface="Arial"/>
                <a:cs typeface="Arial"/>
              </a:rPr>
              <a:t>In </a:t>
            </a:r>
            <a:r>
              <a:rPr sz="1200" dirty="0">
                <a:solidFill>
                  <a:srgbClr val="000000"/>
                </a:solidFill>
              </a:rPr>
              <a:t>one-tailed</a:t>
            </a:r>
            <a:r>
              <a:rPr sz="1200" spc="-140" dirty="0">
                <a:solidFill>
                  <a:srgbClr val="000000"/>
                </a:solidFill>
              </a:rPr>
              <a:t> </a:t>
            </a:r>
            <a:r>
              <a:rPr sz="1200" spc="-65" dirty="0">
                <a:solidFill>
                  <a:srgbClr val="000000"/>
                </a:solidFill>
              </a:rPr>
              <a:t>tests </a:t>
            </a:r>
            <a:r>
              <a:rPr sz="1200" spc="110" dirty="0">
                <a:solidFill>
                  <a:srgbClr val="000000"/>
                </a:solidFill>
                <a:latin typeface="Arial"/>
                <a:cs typeface="Arial"/>
              </a:rPr>
              <a:t>(when</a:t>
            </a:r>
            <a:r>
              <a:rPr sz="1200" dirty="0">
                <a:solidFill>
                  <a:srgbClr val="000000"/>
                </a:solidFill>
                <a:latin typeface="Arial"/>
                <a:cs typeface="Arial"/>
              </a:rPr>
              <a:t> </a:t>
            </a:r>
            <a:r>
              <a:rPr sz="1200" spc="95" dirty="0">
                <a:solidFill>
                  <a:srgbClr val="000000"/>
                </a:solidFill>
                <a:latin typeface="Arial"/>
                <a:cs typeface="Arial"/>
              </a:rPr>
              <a:t>we</a:t>
            </a:r>
            <a:r>
              <a:rPr sz="1200" dirty="0">
                <a:solidFill>
                  <a:srgbClr val="000000"/>
                </a:solidFill>
                <a:latin typeface="Arial"/>
                <a:cs typeface="Arial"/>
              </a:rPr>
              <a:t> </a:t>
            </a:r>
            <a:r>
              <a:rPr sz="1200" spc="70" dirty="0">
                <a:solidFill>
                  <a:srgbClr val="000000"/>
                </a:solidFill>
                <a:latin typeface="Arial"/>
                <a:cs typeface="Arial"/>
              </a:rPr>
              <a:t>test</a:t>
            </a:r>
            <a:r>
              <a:rPr sz="1200" dirty="0">
                <a:solidFill>
                  <a:srgbClr val="000000"/>
                </a:solidFill>
                <a:latin typeface="Arial"/>
                <a:cs typeface="Arial"/>
              </a:rPr>
              <a:t> </a:t>
            </a:r>
            <a:r>
              <a:rPr sz="1200" spc="70" dirty="0">
                <a:solidFill>
                  <a:srgbClr val="000000"/>
                </a:solidFill>
                <a:latin typeface="Arial"/>
                <a:cs typeface="Arial"/>
              </a:rPr>
              <a:t>for</a:t>
            </a:r>
            <a:r>
              <a:rPr sz="1200" dirty="0">
                <a:solidFill>
                  <a:srgbClr val="000000"/>
                </a:solidFill>
                <a:latin typeface="Arial"/>
                <a:cs typeface="Arial"/>
              </a:rPr>
              <a:t> </a:t>
            </a:r>
            <a:r>
              <a:rPr sz="1200" spc="55" dirty="0">
                <a:solidFill>
                  <a:srgbClr val="000000"/>
                </a:solidFill>
                <a:latin typeface="Arial"/>
                <a:cs typeface="Arial"/>
              </a:rPr>
              <a:t>inequalities):</a:t>
            </a:r>
            <a:endParaRPr sz="1200">
              <a:latin typeface="Arial"/>
              <a:cs typeface="Arial"/>
            </a:endParaRPr>
          </a:p>
          <a:p>
            <a:pPr marL="1678305" marR="5080" lvl="1" indent="-305435">
              <a:lnSpc>
                <a:spcPct val="150000"/>
              </a:lnSpc>
              <a:spcBef>
                <a:spcPts val="130"/>
              </a:spcBef>
              <a:buChar char="■"/>
              <a:tabLst>
                <a:tab pos="1678305" algn="l"/>
              </a:tabLst>
            </a:pPr>
            <a:r>
              <a:rPr sz="1000" dirty="0">
                <a:latin typeface="Arial"/>
                <a:cs typeface="Arial"/>
              </a:rPr>
              <a:t>If</a:t>
            </a:r>
            <a:r>
              <a:rPr sz="1000" spc="-5" dirty="0">
                <a:latin typeface="Arial"/>
                <a:cs typeface="Arial"/>
              </a:rPr>
              <a:t> </a:t>
            </a:r>
            <a:r>
              <a:rPr sz="1000" spc="90" dirty="0">
                <a:latin typeface="Arial"/>
                <a:cs typeface="Arial"/>
              </a:rPr>
              <a:t>p_value</a:t>
            </a:r>
            <a:r>
              <a:rPr sz="1000" dirty="0">
                <a:latin typeface="Arial"/>
                <a:cs typeface="Arial"/>
              </a:rPr>
              <a:t> &lt;</a:t>
            </a:r>
            <a:r>
              <a:rPr sz="1000" spc="-5" dirty="0">
                <a:latin typeface="Arial"/>
                <a:cs typeface="Arial"/>
              </a:rPr>
              <a:t> </a:t>
            </a:r>
            <a:r>
              <a:rPr sz="1000" dirty="0">
                <a:latin typeface="FreeSerif"/>
                <a:cs typeface="FreeSerif"/>
              </a:rPr>
              <a:t>𝛼</a:t>
            </a:r>
            <a:r>
              <a:rPr sz="1000" spc="305" dirty="0">
                <a:latin typeface="FreeSerif"/>
                <a:cs typeface="FreeSerif"/>
              </a:rPr>
              <a:t> </a:t>
            </a:r>
            <a:r>
              <a:rPr sz="1000" dirty="0">
                <a:latin typeface="Arial Black"/>
                <a:cs typeface="Arial Black"/>
              </a:rPr>
              <a:t>and</a:t>
            </a:r>
            <a:r>
              <a:rPr sz="1000" spc="-5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 </a:t>
            </a:r>
            <a:r>
              <a:rPr sz="1000" spc="50" dirty="0">
                <a:latin typeface="Arial"/>
                <a:cs typeface="Arial"/>
              </a:rPr>
              <a:t>in</a:t>
            </a:r>
            <a:r>
              <a:rPr sz="1000" spc="-5" dirty="0">
                <a:latin typeface="Arial"/>
                <a:cs typeface="Arial"/>
              </a:rPr>
              <a:t> </a:t>
            </a:r>
            <a:r>
              <a:rPr sz="1000" spc="80" dirty="0">
                <a:latin typeface="Arial"/>
                <a:cs typeface="Arial"/>
              </a:rPr>
              <a:t>the</a:t>
            </a:r>
            <a:r>
              <a:rPr sz="1000" dirty="0">
                <a:latin typeface="Arial"/>
                <a:cs typeface="Arial"/>
              </a:rPr>
              <a:t> </a:t>
            </a:r>
            <a:r>
              <a:rPr sz="1000" spc="95" dirty="0">
                <a:latin typeface="Arial"/>
                <a:cs typeface="Arial"/>
              </a:rPr>
              <a:t>same</a:t>
            </a:r>
            <a:r>
              <a:rPr sz="1000" spc="-5" dirty="0">
                <a:latin typeface="Arial"/>
                <a:cs typeface="Arial"/>
              </a:rPr>
              <a:t> </a:t>
            </a:r>
            <a:r>
              <a:rPr sz="1000" spc="70" dirty="0">
                <a:latin typeface="Arial"/>
                <a:cs typeface="Arial"/>
              </a:rPr>
              <a:t>direction</a:t>
            </a:r>
            <a:r>
              <a:rPr sz="1000"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a:p>
            <a:pPr marL="1678305" marR="208279" lvl="1" indent="-305435">
              <a:lnSpc>
                <a:spcPct val="150000"/>
              </a:lnSpc>
              <a:buChar char="■"/>
              <a:tabLst>
                <a:tab pos="1678305" algn="l"/>
              </a:tabLst>
            </a:pPr>
            <a:r>
              <a:rPr sz="1000" dirty="0">
                <a:latin typeface="Arial"/>
                <a:cs typeface="Arial"/>
              </a:rPr>
              <a:t>If</a:t>
            </a:r>
            <a:r>
              <a:rPr sz="1000" spc="-10" dirty="0">
                <a:latin typeface="Arial"/>
                <a:cs typeface="Arial"/>
              </a:rPr>
              <a:t> </a:t>
            </a:r>
            <a:r>
              <a:rPr sz="1000" spc="90" dirty="0">
                <a:latin typeface="Arial"/>
                <a:cs typeface="Arial"/>
              </a:rPr>
              <a:t>p_value</a:t>
            </a:r>
            <a:r>
              <a:rPr sz="1000" spc="-5" dirty="0">
                <a:latin typeface="Arial"/>
                <a:cs typeface="Arial"/>
              </a:rPr>
              <a:t> </a:t>
            </a:r>
            <a:r>
              <a:rPr sz="1000" dirty="0">
                <a:latin typeface="Arial"/>
                <a:cs typeface="Arial"/>
              </a:rPr>
              <a:t>&gt;</a:t>
            </a:r>
            <a:r>
              <a:rPr sz="1000" spc="-5" dirty="0">
                <a:latin typeface="Arial"/>
                <a:cs typeface="Arial"/>
              </a:rPr>
              <a:t> </a:t>
            </a:r>
            <a:r>
              <a:rPr sz="1000" dirty="0">
                <a:latin typeface="FreeSerif"/>
                <a:cs typeface="FreeSerif"/>
              </a:rPr>
              <a:t>𝛼</a:t>
            </a:r>
            <a:r>
              <a:rPr sz="1000" spc="25" dirty="0">
                <a:latin typeface="FreeSerif"/>
                <a:cs typeface="FreeSerif"/>
              </a:rPr>
              <a:t> </a:t>
            </a:r>
            <a:r>
              <a:rPr sz="1000" spc="-30" dirty="0">
                <a:latin typeface="Arial Black"/>
                <a:cs typeface="Arial Black"/>
              </a:rPr>
              <a:t>or</a:t>
            </a:r>
            <a:r>
              <a:rPr sz="1000" spc="-6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spc="-5"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a:t>
            </a:r>
            <a:r>
              <a:rPr sz="1000" spc="-5" dirty="0">
                <a:latin typeface="Arial"/>
                <a:cs typeface="Arial"/>
              </a:rPr>
              <a:t> </a:t>
            </a:r>
            <a:r>
              <a:rPr sz="1000" spc="50" dirty="0">
                <a:latin typeface="Arial"/>
                <a:cs typeface="Arial"/>
              </a:rPr>
              <a:t>in</a:t>
            </a:r>
            <a:r>
              <a:rPr sz="1000" spc="-10" dirty="0">
                <a:latin typeface="Arial"/>
                <a:cs typeface="Arial"/>
              </a:rPr>
              <a:t> </a:t>
            </a:r>
            <a:r>
              <a:rPr sz="1000" spc="75" dirty="0">
                <a:latin typeface="Arial"/>
                <a:cs typeface="Arial"/>
              </a:rPr>
              <a:t>opposite</a:t>
            </a:r>
            <a:r>
              <a:rPr sz="1000" spc="-5" dirty="0">
                <a:latin typeface="Arial"/>
                <a:cs typeface="Arial"/>
              </a:rPr>
              <a:t> </a:t>
            </a:r>
            <a:r>
              <a:rPr sz="1000" spc="70" dirty="0">
                <a:latin typeface="Arial"/>
                <a:cs typeface="Arial"/>
              </a:rPr>
              <a:t>direction</a:t>
            </a:r>
            <a:r>
              <a:rPr sz="1000" spc="-5"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p:txBody>
      </p:sp>
      <p:sp>
        <p:nvSpPr>
          <p:cNvPr id="13" name="object 13"/>
          <p:cNvSpPr txBox="1"/>
          <p:nvPr/>
        </p:nvSpPr>
        <p:spPr>
          <a:xfrm>
            <a:off x="971398" y="3317017"/>
            <a:ext cx="808355" cy="621665"/>
          </a:xfrm>
          <a:prstGeom prst="rect">
            <a:avLst/>
          </a:prstGeom>
        </p:spPr>
        <p:txBody>
          <a:bodyPr vert="horz" wrap="square" lIns="0" tIns="12700" rIns="0" bIns="0" rtlCol="0">
            <a:spAutoFit/>
          </a:bodyPr>
          <a:lstStyle/>
          <a:p>
            <a:pPr marL="12700" marR="5080">
              <a:lnSpc>
                <a:spcPct val="114999"/>
              </a:lnSpc>
              <a:spcBef>
                <a:spcPts val="100"/>
              </a:spcBef>
            </a:pPr>
            <a:r>
              <a:rPr sz="1700" spc="-185" dirty="0">
                <a:latin typeface="Arial"/>
                <a:cs typeface="Arial"/>
              </a:rPr>
              <a:t>H</a:t>
            </a:r>
            <a:r>
              <a:rPr sz="1700" spc="-185" dirty="0">
                <a:latin typeface="AoyagiKouzanFontT"/>
                <a:cs typeface="AoyagiKouzanFontT"/>
              </a:rPr>
              <a:t>₀</a:t>
            </a:r>
            <a:r>
              <a:rPr sz="1700" spc="-185" dirty="0">
                <a:latin typeface="Arial"/>
                <a:cs typeface="Arial"/>
              </a:rPr>
              <a:t>:</a:t>
            </a:r>
            <a:r>
              <a:rPr sz="1700" spc="-20" dirty="0">
                <a:latin typeface="Arial"/>
                <a:cs typeface="Arial"/>
              </a:rPr>
              <a:t> </a:t>
            </a:r>
            <a:r>
              <a:rPr sz="1700" dirty="0">
                <a:latin typeface="Arial"/>
                <a:cs typeface="Arial"/>
              </a:rPr>
              <a:t>μ</a:t>
            </a:r>
            <a:r>
              <a:rPr sz="1700" spc="-60" dirty="0">
                <a:latin typeface="Arial"/>
                <a:cs typeface="Arial"/>
              </a:rPr>
              <a:t> </a:t>
            </a:r>
            <a:r>
              <a:rPr sz="1700" dirty="0">
                <a:latin typeface="Arial"/>
                <a:cs typeface="Arial"/>
              </a:rPr>
              <a:t>≤</a:t>
            </a:r>
            <a:r>
              <a:rPr sz="1700" spc="-40" dirty="0">
                <a:latin typeface="Arial"/>
                <a:cs typeface="Arial"/>
              </a:rPr>
              <a:t> </a:t>
            </a:r>
            <a:r>
              <a:rPr sz="1700" spc="-50" dirty="0">
                <a:latin typeface="Arial"/>
                <a:cs typeface="Arial"/>
              </a:rPr>
              <a:t>k </a:t>
            </a:r>
            <a:r>
              <a:rPr sz="1700" spc="-185" dirty="0">
                <a:latin typeface="Arial"/>
                <a:cs typeface="Arial"/>
              </a:rPr>
              <a:t>H</a:t>
            </a:r>
            <a:r>
              <a:rPr sz="1700" spc="-185" dirty="0">
                <a:latin typeface="AoyagiKouzanFontT"/>
                <a:cs typeface="AoyagiKouzanFontT"/>
              </a:rPr>
              <a:t>₁</a:t>
            </a:r>
            <a:r>
              <a:rPr sz="1700" spc="-185" dirty="0">
                <a:latin typeface="Arial"/>
                <a:cs typeface="Arial"/>
              </a:rPr>
              <a:t>:</a:t>
            </a:r>
            <a:r>
              <a:rPr sz="1700" spc="-20" dirty="0">
                <a:latin typeface="Arial"/>
                <a:cs typeface="Arial"/>
              </a:rPr>
              <a:t> </a:t>
            </a:r>
            <a:r>
              <a:rPr sz="1700" dirty="0">
                <a:latin typeface="Arial"/>
                <a:cs typeface="Arial"/>
              </a:rPr>
              <a:t>μ</a:t>
            </a:r>
            <a:r>
              <a:rPr sz="1700" spc="-65" dirty="0">
                <a:latin typeface="Arial"/>
                <a:cs typeface="Arial"/>
              </a:rPr>
              <a:t> </a:t>
            </a:r>
            <a:r>
              <a:rPr sz="1700" dirty="0">
                <a:latin typeface="Arial"/>
                <a:cs typeface="Arial"/>
              </a:rPr>
              <a:t>&gt;</a:t>
            </a:r>
            <a:r>
              <a:rPr sz="1700" spc="-40" dirty="0">
                <a:latin typeface="Arial"/>
                <a:cs typeface="Arial"/>
              </a:rPr>
              <a:t> </a:t>
            </a:r>
            <a:r>
              <a:rPr sz="1700" spc="-50" dirty="0">
                <a:latin typeface="Arial"/>
                <a:cs typeface="Arial"/>
              </a:rPr>
              <a:t>k</a:t>
            </a:r>
            <a:endParaRPr sz="17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1261369" y="2198788"/>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4" name="object 4"/>
          <p:cNvSpPr txBox="1"/>
          <p:nvPr/>
        </p:nvSpPr>
        <p:spPr>
          <a:xfrm>
            <a:off x="2481044" y="2198788"/>
            <a:ext cx="386016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15" dirty="0">
                <a:latin typeface="Arial"/>
                <a:cs typeface="Arial"/>
              </a:rPr>
              <a:t> </a:t>
            </a:r>
            <a:r>
              <a:rPr sz="1000" spc="65" dirty="0">
                <a:latin typeface="Arial"/>
                <a:cs typeface="Arial"/>
              </a:rPr>
              <a:t>ttest_1samp(sample,</a:t>
            </a:r>
            <a:r>
              <a:rPr sz="1000" spc="-10" dirty="0">
                <a:latin typeface="Arial"/>
                <a:cs typeface="Arial"/>
              </a:rPr>
              <a:t> k,</a:t>
            </a:r>
            <a:r>
              <a:rPr sz="1000" spc="-15" dirty="0">
                <a:latin typeface="Arial"/>
                <a:cs typeface="Arial"/>
              </a:rPr>
              <a:t> </a:t>
            </a:r>
            <a:r>
              <a:rPr sz="1000" spc="70" dirty="0">
                <a:latin typeface="Arial"/>
                <a:cs typeface="Arial"/>
              </a:rPr>
              <a:t>alternative</a:t>
            </a:r>
            <a:r>
              <a:rPr sz="1000" spc="-10" dirty="0">
                <a:latin typeface="Arial"/>
                <a:cs typeface="Arial"/>
              </a:rPr>
              <a:t> </a:t>
            </a:r>
            <a:r>
              <a:rPr sz="1000" spc="135" dirty="0">
                <a:latin typeface="Arial"/>
                <a:cs typeface="Arial"/>
              </a:rPr>
              <a:t>=</a:t>
            </a:r>
            <a:r>
              <a:rPr sz="1000" spc="-1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
        <p:nvSpPr>
          <p:cNvPr id="5" name="object 5"/>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6" name="object 6"/>
          <p:cNvSpPr txBox="1"/>
          <p:nvPr/>
        </p:nvSpPr>
        <p:spPr>
          <a:xfrm>
            <a:off x="2481825" y="2899826"/>
            <a:ext cx="368046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60" dirty="0">
                <a:latin typeface="Arial"/>
                <a:cs typeface="Arial"/>
              </a:rPr>
              <a:t>“greater”)</a:t>
            </a:r>
            <a:endParaRPr sz="1000">
              <a:latin typeface="Arial"/>
              <a:cs typeface="Arial"/>
            </a:endParaRPr>
          </a:p>
        </p:txBody>
      </p:sp>
      <p:sp>
        <p:nvSpPr>
          <p:cNvPr id="7" name="object 7"/>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8" name="object 8"/>
          <p:cNvSpPr txBox="1"/>
          <p:nvPr/>
        </p:nvSpPr>
        <p:spPr>
          <a:xfrm>
            <a:off x="2481825" y="3776124"/>
            <a:ext cx="3453129"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10" dirty="0">
                <a:latin typeface="Arial"/>
                <a:cs typeface="Arial"/>
              </a:rPr>
              <a:t>“less”)</a:t>
            </a:r>
            <a:endParaRPr sz="1000">
              <a:latin typeface="Arial"/>
              <a:cs typeface="Arial"/>
            </a:endParaRPr>
          </a:p>
        </p:txBody>
      </p:sp>
      <p:pic>
        <p:nvPicPr>
          <p:cNvPr id="9" name="object 9"/>
          <p:cNvPicPr/>
          <p:nvPr/>
        </p:nvPicPr>
        <p:blipFill>
          <a:blip r:embed="rId2" cstate="print"/>
          <a:stretch>
            <a:fillRect/>
          </a:stretch>
        </p:blipFill>
        <p:spPr>
          <a:xfrm>
            <a:off x="1383922" y="2111070"/>
            <a:ext cx="844023" cy="576073"/>
          </a:xfrm>
          <a:prstGeom prst="rect">
            <a:avLst/>
          </a:prstGeom>
        </p:spPr>
      </p:pic>
      <p:pic>
        <p:nvPicPr>
          <p:cNvPr id="10" name="object 10"/>
          <p:cNvPicPr/>
          <p:nvPr/>
        </p:nvPicPr>
        <p:blipFill>
          <a:blip r:embed="rId3" cstate="print"/>
          <a:stretch>
            <a:fillRect/>
          </a:stretch>
        </p:blipFill>
        <p:spPr>
          <a:xfrm>
            <a:off x="1385309" y="2864946"/>
            <a:ext cx="841245" cy="576071"/>
          </a:xfrm>
          <a:prstGeom prst="rect">
            <a:avLst/>
          </a:prstGeom>
        </p:spPr>
      </p:pic>
      <p:pic>
        <p:nvPicPr>
          <p:cNvPr id="11" name="object 11"/>
          <p:cNvPicPr/>
          <p:nvPr/>
        </p:nvPicPr>
        <p:blipFill>
          <a:blip r:embed="rId4" cstate="print"/>
          <a:stretch>
            <a:fillRect/>
          </a:stretch>
        </p:blipFill>
        <p:spPr>
          <a:xfrm>
            <a:off x="1385309" y="3716770"/>
            <a:ext cx="841245" cy="576071"/>
          </a:xfrm>
          <a:prstGeom prst="rect">
            <a:avLst/>
          </a:prstGeom>
        </p:spPr>
      </p:pic>
      <p:sp>
        <p:nvSpPr>
          <p:cNvPr id="12" name="object 12"/>
          <p:cNvSpPr txBox="1"/>
          <p:nvPr/>
        </p:nvSpPr>
        <p:spPr>
          <a:xfrm>
            <a:off x="693373" y="1381188"/>
            <a:ext cx="2145030" cy="6451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65"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spc="55" dirty="0">
                <a:latin typeface="Arial"/>
                <a:cs typeface="Arial"/>
              </a:rPr>
              <a:t>One</a:t>
            </a:r>
            <a:r>
              <a:rPr sz="1000" spc="-5" dirty="0">
                <a:latin typeface="Arial"/>
                <a:cs typeface="Arial"/>
              </a:rPr>
              <a:t> </a:t>
            </a:r>
            <a:r>
              <a:rPr sz="1000" spc="70" dirty="0">
                <a:latin typeface="Arial"/>
                <a:cs typeface="Arial"/>
              </a:rPr>
              <a:t>Sample</a:t>
            </a:r>
            <a:r>
              <a:rPr sz="1000" spc="-5" dirty="0">
                <a:latin typeface="Arial"/>
                <a:cs typeface="Arial"/>
              </a:rPr>
              <a:t> </a:t>
            </a:r>
            <a:r>
              <a:rPr sz="1000" spc="75" dirty="0">
                <a:latin typeface="Arial"/>
                <a:cs typeface="Arial"/>
              </a:rPr>
              <a:t>T-</a:t>
            </a:r>
            <a:r>
              <a:rPr sz="1000" spc="40" dirty="0">
                <a:latin typeface="Arial"/>
                <a:cs typeface="Arial"/>
              </a:rPr>
              <a:t>test</a:t>
            </a:r>
            <a:endParaRPr sz="1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83307" y="3716770"/>
            <a:ext cx="914398" cy="576071"/>
          </a:xfrm>
          <a:prstGeom prst="rect">
            <a:avLst/>
          </a:prstGeom>
        </p:spPr>
      </p:pic>
      <p:pic>
        <p:nvPicPr>
          <p:cNvPr id="3" name="object 3"/>
          <p:cNvPicPr/>
          <p:nvPr/>
        </p:nvPicPr>
        <p:blipFill>
          <a:blip r:embed="rId3" cstate="print"/>
          <a:stretch>
            <a:fillRect/>
          </a:stretch>
        </p:blipFill>
        <p:spPr>
          <a:xfrm>
            <a:off x="1383307" y="2864946"/>
            <a:ext cx="914398" cy="576071"/>
          </a:xfrm>
          <a:prstGeom prst="rect">
            <a:avLst/>
          </a:prstGeom>
        </p:spPr>
      </p:pic>
      <p:pic>
        <p:nvPicPr>
          <p:cNvPr id="4" name="object 4"/>
          <p:cNvPicPr/>
          <p:nvPr/>
        </p:nvPicPr>
        <p:blipFill>
          <a:blip r:embed="rId4" cstate="print"/>
          <a:stretch>
            <a:fillRect/>
          </a:stretch>
        </p:blipFill>
        <p:spPr>
          <a:xfrm>
            <a:off x="1385322" y="2111070"/>
            <a:ext cx="910348" cy="576073"/>
          </a:xfrm>
          <a:prstGeom prst="rect">
            <a:avLst/>
          </a:prstGeom>
        </p:spPr>
      </p:pic>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6" name="object 6"/>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7" name="object 7"/>
          <p:cNvSpPr txBox="1"/>
          <p:nvPr/>
        </p:nvSpPr>
        <p:spPr>
          <a:xfrm>
            <a:off x="2481825" y="2899826"/>
            <a:ext cx="399669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60" dirty="0">
                <a:latin typeface="Arial"/>
                <a:cs typeface="Arial"/>
              </a:rPr>
              <a:t>ttest_ind(sample1,</a:t>
            </a:r>
            <a:r>
              <a:rPr sz="1000" spc="-10"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10" dirty="0">
                <a:latin typeface="Arial"/>
                <a:cs typeface="Arial"/>
              </a:rPr>
              <a:t> </a:t>
            </a:r>
            <a:r>
              <a:rPr sz="1000" spc="60" dirty="0">
                <a:latin typeface="Arial"/>
                <a:cs typeface="Arial"/>
              </a:rPr>
              <a:t>“greater”)</a:t>
            </a:r>
            <a:endParaRPr sz="1000">
              <a:latin typeface="Arial"/>
              <a:cs typeface="Arial"/>
            </a:endParaRPr>
          </a:p>
        </p:txBody>
      </p:sp>
      <p:sp>
        <p:nvSpPr>
          <p:cNvPr id="8" name="object 8"/>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9" name="object 9"/>
          <p:cNvSpPr txBox="1"/>
          <p:nvPr/>
        </p:nvSpPr>
        <p:spPr>
          <a:xfrm>
            <a:off x="2481825" y="3776124"/>
            <a:ext cx="376936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60" dirty="0">
                <a:latin typeface="Arial"/>
                <a:cs typeface="Arial"/>
              </a:rPr>
              <a:t>ttest_ind(sample1,</a:t>
            </a:r>
            <a:r>
              <a:rPr sz="1000" spc="-10"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10" dirty="0">
                <a:latin typeface="Arial"/>
                <a:cs typeface="Arial"/>
              </a:rPr>
              <a:t> “less”)</a:t>
            </a:r>
            <a:endParaRPr sz="1000">
              <a:latin typeface="Arial"/>
              <a:cs typeface="Arial"/>
            </a:endParaRPr>
          </a:p>
        </p:txBody>
      </p:sp>
      <p:pic>
        <p:nvPicPr>
          <p:cNvPr id="10" name="object 10"/>
          <p:cNvPicPr/>
          <p:nvPr/>
        </p:nvPicPr>
        <p:blipFill>
          <a:blip r:embed="rId5" cstate="print"/>
          <a:stretch>
            <a:fillRect/>
          </a:stretch>
        </p:blipFill>
        <p:spPr>
          <a:xfrm>
            <a:off x="6018162" y="836065"/>
            <a:ext cx="2422845" cy="1173397"/>
          </a:xfrm>
          <a:prstGeom prst="rect">
            <a:avLst/>
          </a:prstGeom>
        </p:spPr>
      </p:pic>
      <p:sp>
        <p:nvSpPr>
          <p:cNvPr id="11" name="object 11"/>
          <p:cNvSpPr txBox="1"/>
          <p:nvPr/>
        </p:nvSpPr>
        <p:spPr>
          <a:xfrm>
            <a:off x="693373" y="1381188"/>
            <a:ext cx="5963920" cy="99568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dirty="0">
                <a:latin typeface="Arial"/>
                <a:cs typeface="Arial"/>
              </a:rPr>
              <a:t>Two</a:t>
            </a:r>
            <a:r>
              <a:rPr sz="1000" spc="10" dirty="0">
                <a:latin typeface="Arial"/>
                <a:cs typeface="Arial"/>
              </a:rPr>
              <a:t> </a:t>
            </a:r>
            <a:r>
              <a:rPr sz="1000" spc="70" dirty="0">
                <a:latin typeface="Arial"/>
                <a:cs typeface="Arial"/>
              </a:rPr>
              <a:t>Sample</a:t>
            </a:r>
            <a:r>
              <a:rPr sz="1000" spc="15" dirty="0">
                <a:latin typeface="Arial"/>
                <a:cs typeface="Arial"/>
              </a:rPr>
              <a:t> </a:t>
            </a:r>
            <a:r>
              <a:rPr sz="1000" spc="75" dirty="0">
                <a:latin typeface="Arial"/>
                <a:cs typeface="Arial"/>
              </a:rPr>
              <a:t>T-</a:t>
            </a:r>
            <a:r>
              <a:rPr sz="1000" spc="60" dirty="0">
                <a:latin typeface="Arial"/>
                <a:cs typeface="Arial"/>
              </a:rPr>
              <a:t>test</a:t>
            </a:r>
            <a:r>
              <a:rPr sz="1000" spc="10" dirty="0">
                <a:latin typeface="Arial"/>
                <a:cs typeface="Arial"/>
              </a:rPr>
              <a:t> </a:t>
            </a:r>
            <a:r>
              <a:rPr sz="1000" spc="90" dirty="0">
                <a:latin typeface="Arial"/>
                <a:cs typeface="Arial"/>
              </a:rPr>
              <a:t>(compares</a:t>
            </a:r>
            <a:r>
              <a:rPr sz="1000" spc="15" dirty="0">
                <a:latin typeface="Arial"/>
                <a:cs typeface="Arial"/>
              </a:rPr>
              <a:t> </a:t>
            </a:r>
            <a:r>
              <a:rPr sz="1000" spc="80" dirty="0">
                <a:latin typeface="Arial"/>
                <a:cs typeface="Arial"/>
              </a:rPr>
              <a:t>the</a:t>
            </a:r>
            <a:r>
              <a:rPr sz="1000" spc="15" dirty="0">
                <a:latin typeface="Arial"/>
                <a:cs typeface="Arial"/>
              </a:rPr>
              <a:t> </a:t>
            </a:r>
            <a:r>
              <a:rPr sz="1000" spc="95" dirty="0">
                <a:latin typeface="Arial"/>
                <a:cs typeface="Arial"/>
              </a:rPr>
              <a:t>means</a:t>
            </a:r>
            <a:r>
              <a:rPr sz="1000" spc="10" dirty="0">
                <a:latin typeface="Arial"/>
                <a:cs typeface="Arial"/>
              </a:rPr>
              <a:t> </a:t>
            </a:r>
            <a:r>
              <a:rPr sz="1000" spc="70" dirty="0">
                <a:latin typeface="Arial"/>
                <a:cs typeface="Arial"/>
              </a:rPr>
              <a:t>of</a:t>
            </a:r>
            <a:r>
              <a:rPr sz="1000" spc="15" dirty="0">
                <a:latin typeface="Arial"/>
                <a:cs typeface="Arial"/>
              </a:rPr>
              <a:t> </a:t>
            </a:r>
            <a:r>
              <a:rPr sz="1000" spc="85" dirty="0">
                <a:latin typeface="Arial"/>
                <a:cs typeface="Arial"/>
              </a:rPr>
              <a:t>two</a:t>
            </a:r>
            <a:r>
              <a:rPr sz="1000" spc="15" dirty="0">
                <a:latin typeface="Arial"/>
                <a:cs typeface="Arial"/>
              </a:rPr>
              <a:t> </a:t>
            </a:r>
            <a:r>
              <a:rPr sz="1000" spc="80" dirty="0">
                <a:latin typeface="Arial"/>
                <a:cs typeface="Arial"/>
              </a:rPr>
              <a:t>independent</a:t>
            </a:r>
            <a:r>
              <a:rPr sz="1000" spc="10"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buFont typeface="Arial"/>
              <a:buChar char="●"/>
            </a:pPr>
            <a:endParaRPr sz="1000">
              <a:latin typeface="Arial"/>
              <a:cs typeface="Arial"/>
            </a:endParaRPr>
          </a:p>
          <a:p>
            <a:pPr marL="1800225" lvl="1" indent="-1219835">
              <a:lnSpc>
                <a:spcPct val="100000"/>
              </a:lnSpc>
              <a:buFont typeface="Arial"/>
              <a:buChar char="○"/>
              <a:tabLst>
                <a:tab pos="1800225" algn="l"/>
              </a:tabLst>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a:t>
            </a:r>
            <a:r>
              <a:rPr sz="1000" spc="-5" dirty="0">
                <a:latin typeface="Arial"/>
                <a:cs typeface="Arial"/>
              </a:rPr>
              <a:t> </a:t>
            </a:r>
            <a:r>
              <a:rPr sz="1000" spc="60" dirty="0">
                <a:latin typeface="Arial"/>
                <a:cs typeface="Arial"/>
              </a:rPr>
              <a:t>ttest_ind(sample1,</a:t>
            </a:r>
            <a:r>
              <a:rPr sz="1000" spc="-5" dirty="0">
                <a:latin typeface="Arial"/>
                <a:cs typeface="Arial"/>
              </a:rPr>
              <a:t> </a:t>
            </a:r>
            <a:r>
              <a:rPr sz="1000" spc="60" dirty="0">
                <a:latin typeface="Arial"/>
                <a:cs typeface="Arial"/>
              </a:rPr>
              <a:t>sample2,</a:t>
            </a:r>
            <a:r>
              <a:rPr sz="1000" spc="-5"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grpSp>
        <p:nvGrpSpPr>
          <p:cNvPr id="3" name="object 3"/>
          <p:cNvGrpSpPr/>
          <p:nvPr/>
        </p:nvGrpSpPr>
        <p:grpSpPr>
          <a:xfrm>
            <a:off x="674723" y="2214400"/>
            <a:ext cx="4622800" cy="2366645"/>
            <a:chOff x="674723" y="2214400"/>
            <a:chExt cx="4622800" cy="2366645"/>
          </a:xfrm>
        </p:grpSpPr>
        <p:pic>
          <p:nvPicPr>
            <p:cNvPr id="4" name="object 4"/>
            <p:cNvPicPr/>
            <p:nvPr/>
          </p:nvPicPr>
          <p:blipFill>
            <a:blip r:embed="rId2" cstate="print"/>
            <a:stretch>
              <a:fillRect/>
            </a:stretch>
          </p:blipFill>
          <p:spPr>
            <a:xfrm>
              <a:off x="684248" y="2223925"/>
              <a:ext cx="4603315" cy="2347490"/>
            </a:xfrm>
            <a:prstGeom prst="rect">
              <a:avLst/>
            </a:prstGeom>
          </p:spPr>
        </p:pic>
        <p:sp>
          <p:nvSpPr>
            <p:cNvPr id="5" name="object 5"/>
            <p:cNvSpPr/>
            <p:nvPr/>
          </p:nvSpPr>
          <p:spPr>
            <a:xfrm>
              <a:off x="679486" y="2219162"/>
              <a:ext cx="4613275" cy="2357120"/>
            </a:xfrm>
            <a:custGeom>
              <a:avLst/>
              <a:gdLst/>
              <a:ahLst/>
              <a:cxnLst/>
              <a:rect l="l" t="t" r="r" b="b"/>
              <a:pathLst>
                <a:path w="4613275" h="2357120">
                  <a:moveTo>
                    <a:pt x="0" y="0"/>
                  </a:moveTo>
                  <a:lnTo>
                    <a:pt x="4612853" y="0"/>
                  </a:lnTo>
                  <a:lnTo>
                    <a:pt x="4612853" y="2357027"/>
                  </a:lnTo>
                  <a:lnTo>
                    <a:pt x="0" y="2357027"/>
                  </a:lnTo>
                  <a:lnTo>
                    <a:pt x="0" y="0"/>
                  </a:lnTo>
                  <a:close/>
                </a:path>
              </a:pathLst>
            </a:custGeom>
            <a:ln w="9524">
              <a:solidFill>
                <a:srgbClr val="595959"/>
              </a:solidFill>
            </a:ln>
          </p:spPr>
          <p:txBody>
            <a:bodyPr wrap="square" lIns="0" tIns="0" rIns="0" bIns="0" rtlCol="0"/>
            <a:lstStyle/>
            <a:p>
              <a:endParaRPr/>
            </a:p>
          </p:txBody>
        </p:sp>
      </p:grpSp>
      <p:sp>
        <p:nvSpPr>
          <p:cNvPr id="6" name="object 6"/>
          <p:cNvSpPr txBox="1"/>
          <p:nvPr/>
        </p:nvSpPr>
        <p:spPr>
          <a:xfrm>
            <a:off x="693373" y="1381188"/>
            <a:ext cx="4580890" cy="64833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50"/>
              </a:spcBef>
            </a:pPr>
            <a:endParaRPr sz="1400">
              <a:latin typeface="Arial Black"/>
              <a:cs typeface="Arial Black"/>
            </a:endParaRPr>
          </a:p>
          <a:p>
            <a:pPr marL="12700">
              <a:lnSpc>
                <a:spcPct val="100000"/>
              </a:lnSpc>
            </a:pPr>
            <a:r>
              <a:rPr sz="1000" dirty="0">
                <a:latin typeface="Arial"/>
                <a:cs typeface="Arial"/>
              </a:rPr>
              <a:t>Two</a:t>
            </a:r>
            <a:r>
              <a:rPr sz="1000" spc="10" dirty="0">
                <a:latin typeface="Arial"/>
                <a:cs typeface="Arial"/>
              </a:rPr>
              <a:t> </a:t>
            </a:r>
            <a:r>
              <a:rPr sz="1000" spc="70" dirty="0">
                <a:latin typeface="Arial"/>
                <a:cs typeface="Arial"/>
              </a:rPr>
              <a:t>Sample</a:t>
            </a:r>
            <a:r>
              <a:rPr sz="1000" spc="15" dirty="0">
                <a:latin typeface="Arial"/>
                <a:cs typeface="Arial"/>
              </a:rPr>
              <a:t> </a:t>
            </a:r>
            <a:r>
              <a:rPr sz="1000" spc="75" dirty="0">
                <a:latin typeface="Arial"/>
                <a:cs typeface="Arial"/>
              </a:rPr>
              <a:t>T-</a:t>
            </a:r>
            <a:r>
              <a:rPr sz="1000" spc="60" dirty="0">
                <a:latin typeface="Arial"/>
                <a:cs typeface="Arial"/>
              </a:rPr>
              <a:t>test</a:t>
            </a:r>
            <a:r>
              <a:rPr sz="1000" spc="10" dirty="0">
                <a:latin typeface="Arial"/>
                <a:cs typeface="Arial"/>
              </a:rPr>
              <a:t> </a:t>
            </a:r>
            <a:r>
              <a:rPr sz="1000" spc="90" dirty="0">
                <a:latin typeface="Arial"/>
                <a:cs typeface="Arial"/>
              </a:rPr>
              <a:t>(compares</a:t>
            </a:r>
            <a:r>
              <a:rPr sz="1000" spc="15" dirty="0">
                <a:latin typeface="Arial"/>
                <a:cs typeface="Arial"/>
              </a:rPr>
              <a:t> </a:t>
            </a:r>
            <a:r>
              <a:rPr sz="1000" spc="80" dirty="0">
                <a:latin typeface="Arial"/>
                <a:cs typeface="Arial"/>
              </a:rPr>
              <a:t>the</a:t>
            </a:r>
            <a:r>
              <a:rPr sz="1000" spc="15" dirty="0">
                <a:latin typeface="Arial"/>
                <a:cs typeface="Arial"/>
              </a:rPr>
              <a:t> </a:t>
            </a:r>
            <a:r>
              <a:rPr sz="1000" spc="95" dirty="0">
                <a:latin typeface="Arial"/>
                <a:cs typeface="Arial"/>
              </a:rPr>
              <a:t>means</a:t>
            </a:r>
            <a:r>
              <a:rPr sz="1000" spc="10" dirty="0">
                <a:latin typeface="Arial"/>
                <a:cs typeface="Arial"/>
              </a:rPr>
              <a:t> </a:t>
            </a:r>
            <a:r>
              <a:rPr sz="1000" spc="70" dirty="0">
                <a:latin typeface="Arial"/>
                <a:cs typeface="Arial"/>
              </a:rPr>
              <a:t>of</a:t>
            </a:r>
            <a:r>
              <a:rPr sz="1000" spc="15" dirty="0">
                <a:latin typeface="Arial"/>
                <a:cs typeface="Arial"/>
              </a:rPr>
              <a:t> </a:t>
            </a:r>
            <a:r>
              <a:rPr sz="1000" spc="85" dirty="0">
                <a:latin typeface="Arial"/>
                <a:cs typeface="Arial"/>
              </a:rPr>
              <a:t>two</a:t>
            </a:r>
            <a:r>
              <a:rPr sz="1000" spc="15" dirty="0">
                <a:latin typeface="Arial"/>
                <a:cs typeface="Arial"/>
              </a:rPr>
              <a:t> </a:t>
            </a:r>
            <a:r>
              <a:rPr sz="1000" spc="80" dirty="0">
                <a:latin typeface="Arial"/>
                <a:cs typeface="Arial"/>
              </a:rPr>
              <a:t>independent</a:t>
            </a:r>
            <a:r>
              <a:rPr sz="1000" spc="10" dirty="0">
                <a:latin typeface="Arial"/>
                <a:cs typeface="Arial"/>
              </a:rPr>
              <a:t> </a:t>
            </a:r>
            <a:r>
              <a:rPr sz="1000" spc="75" dirty="0">
                <a:latin typeface="Arial"/>
                <a:cs typeface="Arial"/>
              </a:rPr>
              <a:t>samples)</a:t>
            </a:r>
            <a:endParaRPr sz="1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73187" y="514343"/>
            <a:ext cx="1867821" cy="1833571"/>
          </a:xfrm>
          <a:prstGeom prst="rect">
            <a:avLst/>
          </a:prstGeom>
        </p:spPr>
      </p:pic>
      <p:pic>
        <p:nvPicPr>
          <p:cNvPr id="3" name="object 3"/>
          <p:cNvPicPr/>
          <p:nvPr/>
        </p:nvPicPr>
        <p:blipFill>
          <a:blip r:embed="rId3" cstate="print"/>
          <a:stretch>
            <a:fillRect/>
          </a:stretch>
        </p:blipFill>
        <p:spPr>
          <a:xfrm>
            <a:off x="1383307" y="3716770"/>
            <a:ext cx="914398" cy="576071"/>
          </a:xfrm>
          <a:prstGeom prst="rect">
            <a:avLst/>
          </a:prstGeom>
        </p:spPr>
      </p:pic>
      <p:pic>
        <p:nvPicPr>
          <p:cNvPr id="4" name="object 4"/>
          <p:cNvPicPr/>
          <p:nvPr/>
        </p:nvPicPr>
        <p:blipFill>
          <a:blip r:embed="rId4" cstate="print"/>
          <a:stretch>
            <a:fillRect/>
          </a:stretch>
        </p:blipFill>
        <p:spPr>
          <a:xfrm>
            <a:off x="1383307" y="2864946"/>
            <a:ext cx="914398" cy="576071"/>
          </a:xfrm>
          <a:prstGeom prst="rect">
            <a:avLst/>
          </a:prstGeom>
        </p:spPr>
      </p:pic>
      <p:pic>
        <p:nvPicPr>
          <p:cNvPr id="5" name="object 5"/>
          <p:cNvPicPr/>
          <p:nvPr/>
        </p:nvPicPr>
        <p:blipFill>
          <a:blip r:embed="rId5" cstate="print"/>
          <a:stretch>
            <a:fillRect/>
          </a:stretch>
        </p:blipFill>
        <p:spPr>
          <a:xfrm>
            <a:off x="1385322" y="2111070"/>
            <a:ext cx="910348" cy="576073"/>
          </a:xfrm>
          <a:prstGeom prst="rect">
            <a:avLst/>
          </a:prstGeom>
        </p:spPr>
      </p:pic>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8" name="object 8"/>
          <p:cNvSpPr txBox="1"/>
          <p:nvPr/>
        </p:nvSpPr>
        <p:spPr>
          <a:xfrm>
            <a:off x="2481825" y="2899826"/>
            <a:ext cx="395541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5"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0" dirty="0">
                <a:latin typeface="Arial"/>
                <a:cs typeface="Arial"/>
              </a:rPr>
              <a:t> </a:t>
            </a:r>
            <a:r>
              <a:rPr sz="1000" spc="60" dirty="0">
                <a:latin typeface="Arial"/>
                <a:cs typeface="Arial"/>
              </a:rPr>
              <a:t>“greater”)</a:t>
            </a:r>
            <a:endParaRPr sz="1000">
              <a:latin typeface="Arial"/>
              <a:cs typeface="Arial"/>
            </a:endParaRPr>
          </a:p>
        </p:txBody>
      </p:sp>
      <p:sp>
        <p:nvSpPr>
          <p:cNvPr id="9" name="object 9"/>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10" name="object 10"/>
          <p:cNvSpPr txBox="1"/>
          <p:nvPr/>
        </p:nvSpPr>
        <p:spPr>
          <a:xfrm>
            <a:off x="2481825" y="3776124"/>
            <a:ext cx="372808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5"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0" dirty="0">
                <a:latin typeface="Arial"/>
                <a:cs typeface="Arial"/>
              </a:rPr>
              <a:t> “less”)</a:t>
            </a:r>
            <a:endParaRPr sz="1000">
              <a:latin typeface="Arial"/>
              <a:cs typeface="Arial"/>
            </a:endParaRPr>
          </a:p>
        </p:txBody>
      </p:sp>
      <p:sp>
        <p:nvSpPr>
          <p:cNvPr id="11" name="object 11"/>
          <p:cNvSpPr txBox="1"/>
          <p:nvPr/>
        </p:nvSpPr>
        <p:spPr>
          <a:xfrm>
            <a:off x="693373" y="1381188"/>
            <a:ext cx="5922645" cy="99568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spc="10" dirty="0">
                <a:latin typeface="Arial"/>
                <a:cs typeface="Arial"/>
              </a:rPr>
              <a:t>Paired</a:t>
            </a:r>
            <a:r>
              <a:rPr sz="1000" spc="20" dirty="0">
                <a:latin typeface="Arial"/>
                <a:cs typeface="Arial"/>
              </a:rPr>
              <a:t> </a:t>
            </a:r>
            <a:r>
              <a:rPr sz="1000" spc="70" dirty="0">
                <a:latin typeface="Arial"/>
                <a:cs typeface="Arial"/>
              </a:rPr>
              <a:t>Sample</a:t>
            </a:r>
            <a:r>
              <a:rPr sz="1000" spc="25" dirty="0">
                <a:latin typeface="Arial"/>
                <a:cs typeface="Arial"/>
              </a:rPr>
              <a:t> </a:t>
            </a:r>
            <a:r>
              <a:rPr sz="1000" spc="75" dirty="0">
                <a:latin typeface="Arial"/>
                <a:cs typeface="Arial"/>
              </a:rPr>
              <a:t>T-</a:t>
            </a:r>
            <a:r>
              <a:rPr sz="1000" spc="60" dirty="0">
                <a:latin typeface="Arial"/>
                <a:cs typeface="Arial"/>
              </a:rPr>
              <a:t>test</a:t>
            </a:r>
            <a:r>
              <a:rPr sz="1000" spc="25" dirty="0">
                <a:latin typeface="Arial"/>
                <a:cs typeface="Arial"/>
              </a:rPr>
              <a:t> </a:t>
            </a:r>
            <a:r>
              <a:rPr sz="1000" spc="90" dirty="0">
                <a:latin typeface="Arial"/>
                <a:cs typeface="Arial"/>
              </a:rPr>
              <a:t>(compares</a:t>
            </a:r>
            <a:r>
              <a:rPr sz="1000" spc="25" dirty="0">
                <a:latin typeface="Arial"/>
                <a:cs typeface="Arial"/>
              </a:rPr>
              <a:t> </a:t>
            </a:r>
            <a:r>
              <a:rPr sz="1000" spc="80" dirty="0">
                <a:latin typeface="Arial"/>
                <a:cs typeface="Arial"/>
              </a:rPr>
              <a:t>the</a:t>
            </a:r>
            <a:r>
              <a:rPr sz="1000" spc="25" dirty="0">
                <a:latin typeface="Arial"/>
                <a:cs typeface="Arial"/>
              </a:rPr>
              <a:t> </a:t>
            </a:r>
            <a:r>
              <a:rPr sz="1000" spc="95" dirty="0">
                <a:latin typeface="Arial"/>
                <a:cs typeface="Arial"/>
              </a:rPr>
              <a:t>means</a:t>
            </a:r>
            <a:r>
              <a:rPr sz="1000" spc="25" dirty="0">
                <a:latin typeface="Arial"/>
                <a:cs typeface="Arial"/>
              </a:rPr>
              <a:t> </a:t>
            </a:r>
            <a:r>
              <a:rPr sz="1000" spc="70" dirty="0">
                <a:latin typeface="Arial"/>
                <a:cs typeface="Arial"/>
              </a:rPr>
              <a:t>of</a:t>
            </a:r>
            <a:r>
              <a:rPr sz="1000" spc="20" dirty="0">
                <a:latin typeface="Arial"/>
                <a:cs typeface="Arial"/>
              </a:rPr>
              <a:t> </a:t>
            </a:r>
            <a:r>
              <a:rPr sz="1000" spc="85" dirty="0">
                <a:latin typeface="Arial"/>
                <a:cs typeface="Arial"/>
              </a:rPr>
              <a:t>two</a:t>
            </a:r>
            <a:r>
              <a:rPr sz="1000" spc="25" dirty="0">
                <a:latin typeface="Arial"/>
                <a:cs typeface="Arial"/>
              </a:rPr>
              <a:t> </a:t>
            </a:r>
            <a:r>
              <a:rPr sz="1000" spc="90" dirty="0">
                <a:latin typeface="Arial"/>
                <a:cs typeface="Arial"/>
              </a:rPr>
              <a:t>dependent</a:t>
            </a:r>
            <a:r>
              <a:rPr sz="1000" spc="25"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buFont typeface="Arial"/>
              <a:buChar char="●"/>
            </a:pPr>
            <a:endParaRPr sz="1000">
              <a:latin typeface="Arial"/>
              <a:cs typeface="Arial"/>
            </a:endParaRPr>
          </a:p>
          <a:p>
            <a:pPr marL="1800225" lvl="1" indent="-1219835">
              <a:lnSpc>
                <a:spcPct val="100000"/>
              </a:lnSpc>
              <a:buFont typeface="Arial"/>
              <a:buChar char="○"/>
              <a:tabLst>
                <a:tab pos="1800225" algn="l"/>
              </a:tabLst>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0" dirty="0">
                <a:latin typeface="Arial"/>
                <a:cs typeface="Arial"/>
              </a:rPr>
              <a:t> </a:t>
            </a:r>
            <a:r>
              <a:rPr sz="1000" spc="60" dirty="0">
                <a:latin typeface="Arial"/>
                <a:cs typeface="Arial"/>
              </a:rPr>
              <a:t>sample2,</a:t>
            </a:r>
            <a:r>
              <a:rPr sz="1000" spc="-5" dirty="0">
                <a:latin typeface="Arial"/>
                <a:cs typeface="Arial"/>
              </a:rPr>
              <a:t> </a:t>
            </a:r>
            <a:r>
              <a:rPr sz="1000" spc="70" dirty="0">
                <a:latin typeface="Arial"/>
                <a:cs typeface="Arial"/>
              </a:rPr>
              <a:t>alternative</a:t>
            </a:r>
            <a:r>
              <a:rPr sz="1000" spc="-10" dirty="0">
                <a:latin typeface="Arial"/>
                <a:cs typeface="Arial"/>
              </a:rPr>
              <a:t> </a:t>
            </a:r>
            <a:r>
              <a:rPr sz="1000" spc="135" dirty="0">
                <a:latin typeface="Arial"/>
                <a:cs typeface="Arial"/>
              </a:rPr>
              <a:t>=</a:t>
            </a:r>
            <a:r>
              <a:rPr sz="1000" spc="-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652248" y="1381188"/>
            <a:ext cx="4617085" cy="645160"/>
          </a:xfrm>
          <a:prstGeom prst="rect">
            <a:avLst/>
          </a:prstGeom>
        </p:spPr>
        <p:txBody>
          <a:bodyPr vert="horz" wrap="square" lIns="0" tIns="12700" rIns="0" bIns="0" rtlCol="0">
            <a:spAutoFit/>
          </a:bodyPr>
          <a:lstStyle/>
          <a:p>
            <a:pPr marL="5334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12700">
              <a:lnSpc>
                <a:spcPct val="100000"/>
              </a:lnSpc>
            </a:pPr>
            <a:r>
              <a:rPr sz="1000" spc="10" dirty="0">
                <a:latin typeface="Arial"/>
                <a:cs typeface="Arial"/>
              </a:rPr>
              <a:t>Paired</a:t>
            </a:r>
            <a:r>
              <a:rPr sz="1000" spc="20" dirty="0">
                <a:latin typeface="Arial"/>
                <a:cs typeface="Arial"/>
              </a:rPr>
              <a:t> </a:t>
            </a:r>
            <a:r>
              <a:rPr sz="1000" spc="70" dirty="0">
                <a:latin typeface="Arial"/>
                <a:cs typeface="Arial"/>
              </a:rPr>
              <a:t>Sample</a:t>
            </a:r>
            <a:r>
              <a:rPr sz="1000" spc="25" dirty="0">
                <a:latin typeface="Arial"/>
                <a:cs typeface="Arial"/>
              </a:rPr>
              <a:t> </a:t>
            </a:r>
            <a:r>
              <a:rPr sz="1000" spc="75" dirty="0">
                <a:latin typeface="Arial"/>
                <a:cs typeface="Arial"/>
              </a:rPr>
              <a:t>T-</a:t>
            </a:r>
            <a:r>
              <a:rPr sz="1000" spc="60" dirty="0">
                <a:latin typeface="Arial"/>
                <a:cs typeface="Arial"/>
              </a:rPr>
              <a:t>test</a:t>
            </a:r>
            <a:r>
              <a:rPr sz="1000" spc="25" dirty="0">
                <a:latin typeface="Arial"/>
                <a:cs typeface="Arial"/>
              </a:rPr>
              <a:t> </a:t>
            </a:r>
            <a:r>
              <a:rPr sz="1000" spc="90" dirty="0">
                <a:latin typeface="Arial"/>
                <a:cs typeface="Arial"/>
              </a:rPr>
              <a:t>(compares</a:t>
            </a:r>
            <a:r>
              <a:rPr sz="1000" spc="25" dirty="0">
                <a:latin typeface="Arial"/>
                <a:cs typeface="Arial"/>
              </a:rPr>
              <a:t> </a:t>
            </a:r>
            <a:r>
              <a:rPr sz="1000" spc="80" dirty="0">
                <a:latin typeface="Arial"/>
                <a:cs typeface="Arial"/>
              </a:rPr>
              <a:t>the</a:t>
            </a:r>
            <a:r>
              <a:rPr sz="1000" spc="25" dirty="0">
                <a:latin typeface="Arial"/>
                <a:cs typeface="Arial"/>
              </a:rPr>
              <a:t> </a:t>
            </a:r>
            <a:r>
              <a:rPr sz="1000" spc="95" dirty="0">
                <a:latin typeface="Arial"/>
                <a:cs typeface="Arial"/>
              </a:rPr>
              <a:t>means</a:t>
            </a:r>
            <a:r>
              <a:rPr sz="1000" spc="25" dirty="0">
                <a:latin typeface="Arial"/>
                <a:cs typeface="Arial"/>
              </a:rPr>
              <a:t> </a:t>
            </a:r>
            <a:r>
              <a:rPr sz="1000" spc="70" dirty="0">
                <a:latin typeface="Arial"/>
                <a:cs typeface="Arial"/>
              </a:rPr>
              <a:t>of</a:t>
            </a:r>
            <a:r>
              <a:rPr sz="1000" spc="20" dirty="0">
                <a:latin typeface="Arial"/>
                <a:cs typeface="Arial"/>
              </a:rPr>
              <a:t> </a:t>
            </a:r>
            <a:r>
              <a:rPr sz="1000" spc="85" dirty="0">
                <a:latin typeface="Arial"/>
                <a:cs typeface="Arial"/>
              </a:rPr>
              <a:t>two</a:t>
            </a:r>
            <a:r>
              <a:rPr sz="1000" spc="25" dirty="0">
                <a:latin typeface="Arial"/>
                <a:cs typeface="Arial"/>
              </a:rPr>
              <a:t> </a:t>
            </a:r>
            <a:r>
              <a:rPr sz="1000" spc="90" dirty="0">
                <a:latin typeface="Arial"/>
                <a:cs typeface="Arial"/>
              </a:rPr>
              <a:t>dependent</a:t>
            </a:r>
            <a:r>
              <a:rPr sz="1000" spc="25" dirty="0">
                <a:latin typeface="Arial"/>
                <a:cs typeface="Arial"/>
              </a:rPr>
              <a:t> </a:t>
            </a:r>
            <a:r>
              <a:rPr sz="1000" spc="75" dirty="0">
                <a:latin typeface="Arial"/>
                <a:cs typeface="Arial"/>
              </a:rPr>
              <a:t>samples)</a:t>
            </a:r>
            <a:endParaRPr sz="1000">
              <a:latin typeface="Arial"/>
              <a:cs typeface="Arial"/>
            </a:endParaRPr>
          </a:p>
        </p:txBody>
      </p:sp>
      <p:pic>
        <p:nvPicPr>
          <p:cNvPr id="4" name="object 4"/>
          <p:cNvPicPr/>
          <p:nvPr/>
        </p:nvPicPr>
        <p:blipFill>
          <a:blip r:embed="rId2" cstate="print"/>
          <a:stretch>
            <a:fillRect/>
          </a:stretch>
        </p:blipFill>
        <p:spPr>
          <a:xfrm>
            <a:off x="1634846" y="2693744"/>
            <a:ext cx="2599669" cy="1316897"/>
          </a:xfrm>
          <a:prstGeom prst="rect">
            <a:avLst/>
          </a:prstGeom>
        </p:spPr>
      </p:pic>
      <p:sp>
        <p:nvSpPr>
          <p:cNvPr id="5" name="object 5"/>
          <p:cNvSpPr txBox="1"/>
          <p:nvPr/>
        </p:nvSpPr>
        <p:spPr>
          <a:xfrm>
            <a:off x="4417311" y="3017926"/>
            <a:ext cx="2946400" cy="551180"/>
          </a:xfrm>
          <a:prstGeom prst="rect">
            <a:avLst/>
          </a:prstGeom>
        </p:spPr>
        <p:txBody>
          <a:bodyPr vert="horz" wrap="square" lIns="0" tIns="12700" rIns="0" bIns="0" rtlCol="0">
            <a:spAutoFit/>
          </a:bodyPr>
          <a:lstStyle/>
          <a:p>
            <a:pPr marL="12700" marR="5080">
              <a:lnSpc>
                <a:spcPct val="114999"/>
              </a:lnSpc>
              <a:spcBef>
                <a:spcPts val="100"/>
              </a:spcBef>
            </a:pPr>
            <a:r>
              <a:rPr sz="1000" spc="65" dirty="0">
                <a:latin typeface="Arial"/>
                <a:cs typeface="Arial"/>
              </a:rPr>
              <a:t>Investigate</a:t>
            </a:r>
            <a:r>
              <a:rPr sz="1000" spc="-15" dirty="0">
                <a:latin typeface="Arial"/>
                <a:cs typeface="Arial"/>
              </a:rPr>
              <a:t> </a:t>
            </a:r>
            <a:r>
              <a:rPr sz="1000" spc="75" dirty="0">
                <a:latin typeface="Arial"/>
                <a:cs typeface="Arial"/>
              </a:rPr>
              <a:t>whether</a:t>
            </a:r>
            <a:r>
              <a:rPr sz="1000" spc="-10" dirty="0">
                <a:latin typeface="Arial"/>
                <a:cs typeface="Arial"/>
              </a:rPr>
              <a:t> </a:t>
            </a:r>
            <a:r>
              <a:rPr sz="1000" spc="50" dirty="0">
                <a:latin typeface="Arial"/>
                <a:cs typeface="Arial"/>
              </a:rPr>
              <a:t>there’s</a:t>
            </a:r>
            <a:r>
              <a:rPr sz="1000" spc="-10" dirty="0">
                <a:latin typeface="Arial"/>
                <a:cs typeface="Arial"/>
              </a:rPr>
              <a:t> </a:t>
            </a:r>
            <a:r>
              <a:rPr sz="1000" spc="120" dirty="0">
                <a:latin typeface="Arial"/>
                <a:cs typeface="Arial"/>
              </a:rPr>
              <a:t>a</a:t>
            </a:r>
            <a:r>
              <a:rPr sz="1000" spc="-10" dirty="0">
                <a:latin typeface="Arial"/>
                <a:cs typeface="Arial"/>
              </a:rPr>
              <a:t> </a:t>
            </a:r>
            <a:r>
              <a:rPr sz="1000" spc="65" dirty="0">
                <a:latin typeface="Arial"/>
                <a:cs typeface="Arial"/>
              </a:rPr>
              <a:t>difference</a:t>
            </a:r>
            <a:r>
              <a:rPr sz="1000" spc="-10" dirty="0">
                <a:latin typeface="Arial"/>
                <a:cs typeface="Arial"/>
              </a:rPr>
              <a:t> </a:t>
            </a:r>
            <a:r>
              <a:rPr sz="1000" spc="50" dirty="0">
                <a:latin typeface="Arial"/>
                <a:cs typeface="Arial"/>
              </a:rPr>
              <a:t>within </a:t>
            </a:r>
            <a:r>
              <a:rPr sz="1000" spc="120" dirty="0">
                <a:latin typeface="Arial"/>
                <a:cs typeface="Arial"/>
              </a:rPr>
              <a:t>a</a:t>
            </a:r>
            <a:r>
              <a:rPr sz="1000" spc="-10" dirty="0">
                <a:latin typeface="Arial"/>
                <a:cs typeface="Arial"/>
              </a:rPr>
              <a:t> </a:t>
            </a:r>
            <a:r>
              <a:rPr sz="1000" spc="90" dirty="0">
                <a:latin typeface="Arial"/>
                <a:cs typeface="Arial"/>
              </a:rPr>
              <a:t>group</a:t>
            </a:r>
            <a:r>
              <a:rPr sz="1000" spc="-10" dirty="0">
                <a:latin typeface="Arial"/>
                <a:cs typeface="Arial"/>
              </a:rPr>
              <a:t> </a:t>
            </a:r>
            <a:r>
              <a:rPr sz="1000" spc="85" dirty="0">
                <a:latin typeface="Arial"/>
                <a:cs typeface="Arial"/>
              </a:rPr>
              <a:t>between</a:t>
            </a:r>
            <a:r>
              <a:rPr sz="1000" spc="-10" dirty="0">
                <a:latin typeface="Arial"/>
                <a:cs typeface="Arial"/>
              </a:rPr>
              <a:t> </a:t>
            </a:r>
            <a:r>
              <a:rPr sz="1000" spc="85" dirty="0">
                <a:latin typeface="Arial"/>
                <a:cs typeface="Arial"/>
              </a:rPr>
              <a:t>two</a:t>
            </a:r>
            <a:r>
              <a:rPr sz="1000" spc="-10" dirty="0">
                <a:latin typeface="Arial"/>
                <a:cs typeface="Arial"/>
              </a:rPr>
              <a:t> </a:t>
            </a:r>
            <a:r>
              <a:rPr sz="1000" spc="70" dirty="0">
                <a:latin typeface="Arial"/>
                <a:cs typeface="Arial"/>
              </a:rPr>
              <a:t>points</a:t>
            </a:r>
            <a:r>
              <a:rPr sz="1000" spc="-10" dirty="0">
                <a:latin typeface="Arial"/>
                <a:cs typeface="Arial"/>
              </a:rPr>
              <a:t> </a:t>
            </a:r>
            <a:r>
              <a:rPr sz="1000" spc="50" dirty="0">
                <a:latin typeface="Arial"/>
                <a:cs typeface="Arial"/>
              </a:rPr>
              <a:t>in</a:t>
            </a:r>
            <a:r>
              <a:rPr sz="1000" spc="-10" dirty="0">
                <a:latin typeface="Arial"/>
                <a:cs typeface="Arial"/>
              </a:rPr>
              <a:t> </a:t>
            </a:r>
            <a:r>
              <a:rPr sz="1000" spc="65" dirty="0">
                <a:latin typeface="Arial"/>
                <a:cs typeface="Arial"/>
              </a:rPr>
              <a:t>time</a:t>
            </a:r>
            <a:endParaRPr sz="1000">
              <a:latin typeface="Arial"/>
              <a:cs typeface="Arial"/>
            </a:endParaRPr>
          </a:p>
          <a:p>
            <a:pPr marL="12700">
              <a:lnSpc>
                <a:spcPct val="100000"/>
              </a:lnSpc>
              <a:spcBef>
                <a:spcPts val="180"/>
              </a:spcBef>
            </a:pPr>
            <a:r>
              <a:rPr sz="1000" spc="75" dirty="0">
                <a:latin typeface="Arial"/>
                <a:cs typeface="Arial"/>
              </a:rPr>
              <a:t>(within-</a:t>
            </a:r>
            <a:r>
              <a:rPr sz="1000" spc="70" dirty="0">
                <a:latin typeface="Arial"/>
                <a:cs typeface="Arial"/>
              </a:rPr>
              <a:t>subjects)</a:t>
            </a:r>
            <a:endParaRPr sz="1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grpSp>
        <p:nvGrpSpPr>
          <p:cNvPr id="4" name="object 4"/>
          <p:cNvGrpSpPr/>
          <p:nvPr/>
        </p:nvGrpSpPr>
        <p:grpSpPr>
          <a:xfrm>
            <a:off x="966698" y="1557071"/>
            <a:ext cx="1910080" cy="1101725"/>
            <a:chOff x="966698" y="1557071"/>
            <a:chExt cx="1910080" cy="1101725"/>
          </a:xfrm>
        </p:grpSpPr>
        <p:pic>
          <p:nvPicPr>
            <p:cNvPr id="5" name="object 5"/>
            <p:cNvPicPr/>
            <p:nvPr/>
          </p:nvPicPr>
          <p:blipFill>
            <a:blip r:embed="rId3" cstate="print"/>
            <a:stretch>
              <a:fillRect/>
            </a:stretch>
          </p:blipFill>
          <p:spPr>
            <a:xfrm>
              <a:off x="966698" y="1557071"/>
              <a:ext cx="1909743" cy="1101697"/>
            </a:xfrm>
            <a:prstGeom prst="rect">
              <a:avLst/>
            </a:prstGeom>
          </p:spPr>
        </p:pic>
        <p:pic>
          <p:nvPicPr>
            <p:cNvPr id="6" name="object 6"/>
            <p:cNvPicPr/>
            <p:nvPr/>
          </p:nvPicPr>
          <p:blipFill>
            <a:blip r:embed="rId4" cstate="print"/>
            <a:stretch>
              <a:fillRect/>
            </a:stretch>
          </p:blipFill>
          <p:spPr>
            <a:xfrm>
              <a:off x="2523419" y="2271745"/>
              <a:ext cx="164299" cy="332974"/>
            </a:xfrm>
            <a:prstGeom prst="rect">
              <a:avLst/>
            </a:prstGeom>
          </p:spPr>
        </p:pic>
      </p:grpSp>
      <p:grpSp>
        <p:nvGrpSpPr>
          <p:cNvPr id="7" name="object 7"/>
          <p:cNvGrpSpPr/>
          <p:nvPr/>
        </p:nvGrpSpPr>
        <p:grpSpPr>
          <a:xfrm>
            <a:off x="966698" y="3080118"/>
            <a:ext cx="1910080" cy="1143635"/>
            <a:chOff x="966698" y="3080118"/>
            <a:chExt cx="1910080" cy="1143635"/>
          </a:xfrm>
        </p:grpSpPr>
        <p:pic>
          <p:nvPicPr>
            <p:cNvPr id="8" name="object 8"/>
            <p:cNvPicPr/>
            <p:nvPr/>
          </p:nvPicPr>
          <p:blipFill>
            <a:blip r:embed="rId3" cstate="print"/>
            <a:stretch>
              <a:fillRect/>
            </a:stretch>
          </p:blipFill>
          <p:spPr>
            <a:xfrm>
              <a:off x="966698" y="3080118"/>
              <a:ext cx="1909743" cy="1101697"/>
            </a:xfrm>
            <a:prstGeom prst="rect">
              <a:avLst/>
            </a:prstGeom>
          </p:spPr>
        </p:pic>
        <p:pic>
          <p:nvPicPr>
            <p:cNvPr id="9" name="object 9"/>
            <p:cNvPicPr/>
            <p:nvPr/>
          </p:nvPicPr>
          <p:blipFill>
            <a:blip r:embed="rId5" cstate="print"/>
            <a:stretch>
              <a:fillRect/>
            </a:stretch>
          </p:blipFill>
          <p:spPr>
            <a:xfrm>
              <a:off x="2523444" y="3797697"/>
              <a:ext cx="164299" cy="425494"/>
            </a:xfrm>
            <a:prstGeom prst="rect">
              <a:avLst/>
            </a:prstGeom>
          </p:spPr>
        </p:pic>
      </p:grpSp>
      <p:grpSp>
        <p:nvGrpSpPr>
          <p:cNvPr id="10" name="object 10"/>
          <p:cNvGrpSpPr/>
          <p:nvPr/>
        </p:nvGrpSpPr>
        <p:grpSpPr>
          <a:xfrm>
            <a:off x="3193143" y="2271745"/>
            <a:ext cx="1910080" cy="1101725"/>
            <a:chOff x="3193143" y="2271745"/>
            <a:chExt cx="1910080" cy="1101725"/>
          </a:xfrm>
        </p:grpSpPr>
        <p:pic>
          <p:nvPicPr>
            <p:cNvPr id="11" name="object 11"/>
            <p:cNvPicPr/>
            <p:nvPr/>
          </p:nvPicPr>
          <p:blipFill>
            <a:blip r:embed="rId3" cstate="print"/>
            <a:stretch>
              <a:fillRect/>
            </a:stretch>
          </p:blipFill>
          <p:spPr>
            <a:xfrm>
              <a:off x="3193143" y="2271745"/>
              <a:ext cx="1909743" cy="1101697"/>
            </a:xfrm>
            <a:prstGeom prst="rect">
              <a:avLst/>
            </a:prstGeom>
          </p:spPr>
        </p:pic>
        <p:pic>
          <p:nvPicPr>
            <p:cNvPr id="12" name="object 12"/>
            <p:cNvPicPr/>
            <p:nvPr/>
          </p:nvPicPr>
          <p:blipFill>
            <a:blip r:embed="rId6" cstate="print"/>
            <a:stretch>
              <a:fillRect/>
            </a:stretch>
          </p:blipFill>
          <p:spPr>
            <a:xfrm>
              <a:off x="4789065" y="2968704"/>
              <a:ext cx="164299" cy="404739"/>
            </a:xfrm>
            <a:prstGeom prst="rect">
              <a:avLst/>
            </a:prstGeom>
          </p:spPr>
        </p:pic>
      </p:grpSp>
      <p:sp>
        <p:nvSpPr>
          <p:cNvPr id="13" name="object 13"/>
          <p:cNvSpPr txBox="1"/>
          <p:nvPr/>
        </p:nvSpPr>
        <p:spPr>
          <a:xfrm>
            <a:off x="5636042" y="2059335"/>
            <a:ext cx="2513330" cy="1122680"/>
          </a:xfrm>
          <a:prstGeom prst="rect">
            <a:avLst/>
          </a:prstGeom>
        </p:spPr>
        <p:txBody>
          <a:bodyPr vert="horz" wrap="square" lIns="0" tIns="12700" rIns="0" bIns="0" rtlCol="0">
            <a:spAutoFit/>
          </a:bodyPr>
          <a:lstStyle/>
          <a:p>
            <a:pPr marL="12700" marR="5080" algn="just">
              <a:lnSpc>
                <a:spcPct val="150000"/>
              </a:lnSpc>
              <a:spcBef>
                <a:spcPts val="100"/>
              </a:spcBef>
            </a:pPr>
            <a:r>
              <a:rPr sz="1200" spc="95" dirty="0">
                <a:latin typeface="Arial"/>
                <a:cs typeface="Arial"/>
              </a:rPr>
              <a:t>Imagine</a:t>
            </a:r>
            <a:r>
              <a:rPr sz="1200" spc="225" dirty="0">
                <a:latin typeface="Arial"/>
                <a:cs typeface="Arial"/>
              </a:rPr>
              <a:t> </a:t>
            </a:r>
            <a:r>
              <a:rPr sz="1200" spc="110" dirty="0">
                <a:latin typeface="Arial"/>
                <a:cs typeface="Arial"/>
              </a:rPr>
              <a:t>that</a:t>
            </a:r>
            <a:r>
              <a:rPr sz="1200" spc="225" dirty="0">
                <a:latin typeface="Arial"/>
                <a:cs typeface="Arial"/>
              </a:rPr>
              <a:t> </a:t>
            </a:r>
            <a:r>
              <a:rPr sz="1200" spc="85" dirty="0">
                <a:latin typeface="Arial"/>
                <a:cs typeface="Arial"/>
              </a:rPr>
              <a:t>you</a:t>
            </a:r>
            <a:r>
              <a:rPr sz="1200" spc="229" dirty="0">
                <a:latin typeface="Arial"/>
                <a:cs typeface="Arial"/>
              </a:rPr>
              <a:t> </a:t>
            </a:r>
            <a:r>
              <a:rPr sz="1200" spc="80" dirty="0">
                <a:latin typeface="Arial"/>
                <a:cs typeface="Arial"/>
              </a:rPr>
              <a:t>take</a:t>
            </a:r>
            <a:r>
              <a:rPr sz="1200" spc="225" dirty="0">
                <a:latin typeface="Arial"/>
                <a:cs typeface="Arial"/>
              </a:rPr>
              <a:t> </a:t>
            </a:r>
            <a:r>
              <a:rPr sz="1200" spc="75" dirty="0">
                <a:latin typeface="Arial"/>
                <a:cs typeface="Arial"/>
              </a:rPr>
              <a:t>samples </a:t>
            </a:r>
            <a:r>
              <a:rPr sz="1200" spc="105" dirty="0">
                <a:latin typeface="Arial"/>
                <a:cs typeface="Arial"/>
              </a:rPr>
              <a:t>from</a:t>
            </a:r>
            <a:r>
              <a:rPr sz="1200" spc="470" dirty="0">
                <a:latin typeface="Arial"/>
                <a:cs typeface="Arial"/>
              </a:rPr>
              <a:t> </a:t>
            </a:r>
            <a:r>
              <a:rPr sz="1200" spc="145" dirty="0">
                <a:latin typeface="Arial"/>
                <a:cs typeface="Arial"/>
              </a:rPr>
              <a:t>a</a:t>
            </a:r>
            <a:r>
              <a:rPr sz="1200" spc="475" dirty="0">
                <a:latin typeface="Arial"/>
                <a:cs typeface="Arial"/>
              </a:rPr>
              <a:t> </a:t>
            </a:r>
            <a:r>
              <a:rPr sz="1200" spc="95" dirty="0">
                <a:latin typeface="Arial"/>
                <a:cs typeface="Arial"/>
              </a:rPr>
              <a:t>population</a:t>
            </a:r>
            <a:r>
              <a:rPr sz="1200" spc="470" dirty="0">
                <a:latin typeface="Arial"/>
                <a:cs typeface="Arial"/>
              </a:rPr>
              <a:t> </a:t>
            </a:r>
            <a:r>
              <a:rPr sz="1200" spc="80" dirty="0">
                <a:latin typeface="Arial"/>
                <a:cs typeface="Arial"/>
              </a:rPr>
              <a:t>of</a:t>
            </a:r>
            <a:r>
              <a:rPr sz="1200" spc="475" dirty="0">
                <a:latin typeface="Arial"/>
                <a:cs typeface="Arial"/>
              </a:rPr>
              <a:t> </a:t>
            </a:r>
            <a:r>
              <a:rPr sz="1200" spc="55" dirty="0">
                <a:latin typeface="Arial"/>
                <a:cs typeface="Arial"/>
              </a:rPr>
              <a:t>people’s heights,</a:t>
            </a:r>
            <a:r>
              <a:rPr sz="1200" spc="80" dirty="0">
                <a:latin typeface="Arial"/>
                <a:cs typeface="Arial"/>
              </a:rPr>
              <a:t>  </a:t>
            </a:r>
            <a:r>
              <a:rPr sz="1200" spc="130" dirty="0">
                <a:latin typeface="Arial"/>
                <a:cs typeface="Arial"/>
              </a:rPr>
              <a:t>and</a:t>
            </a:r>
            <a:r>
              <a:rPr sz="1200" spc="80" dirty="0">
                <a:latin typeface="Arial"/>
                <a:cs typeface="Arial"/>
              </a:rPr>
              <a:t>  </a:t>
            </a:r>
            <a:r>
              <a:rPr sz="1200" spc="70" dirty="0">
                <a:latin typeface="Arial"/>
                <a:cs typeface="Arial"/>
              </a:rPr>
              <a:t>for</a:t>
            </a:r>
            <a:r>
              <a:rPr sz="1200" spc="85" dirty="0">
                <a:latin typeface="Arial"/>
                <a:cs typeface="Arial"/>
              </a:rPr>
              <a:t>  </a:t>
            </a:r>
            <a:r>
              <a:rPr sz="1200" spc="110" dirty="0">
                <a:latin typeface="Arial"/>
                <a:cs typeface="Arial"/>
              </a:rPr>
              <a:t>each</a:t>
            </a:r>
            <a:r>
              <a:rPr sz="1200" spc="80" dirty="0">
                <a:latin typeface="Arial"/>
                <a:cs typeface="Arial"/>
              </a:rPr>
              <a:t>  </a:t>
            </a:r>
            <a:r>
              <a:rPr sz="1200" spc="85" dirty="0">
                <a:latin typeface="Arial"/>
                <a:cs typeface="Arial"/>
              </a:rPr>
              <a:t>sample you</a:t>
            </a:r>
            <a:r>
              <a:rPr sz="1200" spc="10" dirty="0">
                <a:latin typeface="Arial"/>
                <a:cs typeface="Arial"/>
              </a:rPr>
              <a:t> </a:t>
            </a:r>
            <a:r>
              <a:rPr sz="1200" spc="95" dirty="0">
                <a:latin typeface="Arial"/>
                <a:cs typeface="Arial"/>
              </a:rPr>
              <a:t>calculate</a:t>
            </a:r>
            <a:r>
              <a:rPr sz="1200" spc="10" dirty="0">
                <a:latin typeface="Arial"/>
                <a:cs typeface="Arial"/>
              </a:rPr>
              <a:t> </a:t>
            </a:r>
            <a:r>
              <a:rPr sz="1200" spc="65" dirty="0">
                <a:latin typeface="Arial"/>
                <a:cs typeface="Arial"/>
              </a:rPr>
              <a:t>their</a:t>
            </a:r>
            <a:r>
              <a:rPr sz="1200" spc="10" dirty="0">
                <a:latin typeface="Arial"/>
                <a:cs typeface="Arial"/>
              </a:rPr>
              <a:t> </a:t>
            </a:r>
            <a:r>
              <a:rPr sz="1200" spc="80" dirty="0">
                <a:latin typeface="Arial"/>
                <a:cs typeface="Arial"/>
              </a:rPr>
              <a:t>mean.</a:t>
            </a:r>
            <a:endParaRPr sz="12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2149470" y="2843169"/>
            <a:ext cx="4219566" cy="923923"/>
          </a:xfrm>
          <a:prstGeom prst="rect">
            <a:avLst/>
          </a:prstGeom>
        </p:spPr>
      </p:pic>
      <p:sp>
        <p:nvSpPr>
          <p:cNvPr id="4" name="object 4"/>
          <p:cNvSpPr txBox="1"/>
          <p:nvPr/>
        </p:nvSpPr>
        <p:spPr>
          <a:xfrm>
            <a:off x="652248" y="1381188"/>
            <a:ext cx="4326890" cy="995680"/>
          </a:xfrm>
          <a:prstGeom prst="rect">
            <a:avLst/>
          </a:prstGeom>
        </p:spPr>
        <p:txBody>
          <a:bodyPr vert="horz" wrap="square" lIns="0" tIns="12700" rIns="0" bIns="0" rtlCol="0">
            <a:spAutoFit/>
          </a:bodyPr>
          <a:lstStyle/>
          <a:p>
            <a:pPr marL="5334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12700">
              <a:lnSpc>
                <a:spcPct val="100000"/>
              </a:lnSpc>
            </a:pPr>
            <a:r>
              <a:rPr sz="1000" dirty="0">
                <a:latin typeface="Arial"/>
                <a:cs typeface="Arial"/>
              </a:rPr>
              <a:t>ANOVA </a:t>
            </a:r>
            <a:r>
              <a:rPr sz="1000" spc="90" dirty="0">
                <a:latin typeface="Arial"/>
                <a:cs typeface="Arial"/>
              </a:rPr>
              <a:t>(compares</a:t>
            </a:r>
            <a:r>
              <a:rPr sz="1000" dirty="0">
                <a:latin typeface="Arial"/>
                <a:cs typeface="Arial"/>
              </a:rPr>
              <a:t> </a:t>
            </a:r>
            <a:r>
              <a:rPr sz="1000" spc="80" dirty="0">
                <a:latin typeface="Arial"/>
                <a:cs typeface="Arial"/>
              </a:rPr>
              <a:t>the</a:t>
            </a:r>
            <a:r>
              <a:rPr sz="1000" dirty="0">
                <a:latin typeface="Arial"/>
                <a:cs typeface="Arial"/>
              </a:rPr>
              <a:t> </a:t>
            </a:r>
            <a:r>
              <a:rPr sz="1000" spc="95" dirty="0">
                <a:latin typeface="Arial"/>
                <a:cs typeface="Arial"/>
              </a:rPr>
              <a:t>means</a:t>
            </a:r>
            <a:r>
              <a:rPr sz="1000" spc="5" dirty="0">
                <a:latin typeface="Arial"/>
                <a:cs typeface="Arial"/>
              </a:rPr>
              <a:t> </a:t>
            </a:r>
            <a:r>
              <a:rPr sz="1000" spc="70" dirty="0">
                <a:latin typeface="Arial"/>
                <a:cs typeface="Arial"/>
              </a:rPr>
              <a:t>of</a:t>
            </a:r>
            <a:r>
              <a:rPr sz="1000" dirty="0">
                <a:latin typeface="Arial"/>
                <a:cs typeface="Arial"/>
              </a:rPr>
              <a:t> </a:t>
            </a:r>
            <a:r>
              <a:rPr sz="1000" spc="75" dirty="0">
                <a:latin typeface="Arial"/>
                <a:cs typeface="Arial"/>
              </a:rPr>
              <a:t>multiple</a:t>
            </a:r>
            <a:r>
              <a:rPr sz="1000" dirty="0">
                <a:latin typeface="Arial"/>
                <a:cs typeface="Arial"/>
              </a:rPr>
              <a:t> </a:t>
            </a:r>
            <a:r>
              <a:rPr sz="1000" spc="80" dirty="0">
                <a:latin typeface="Arial"/>
                <a:cs typeface="Arial"/>
              </a:rPr>
              <a:t>independent</a:t>
            </a:r>
            <a:r>
              <a:rPr sz="1000"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pPr>
            <a:endParaRPr sz="1000">
              <a:latin typeface="Arial"/>
              <a:cs typeface="Arial"/>
            </a:endParaRPr>
          </a:p>
          <a:p>
            <a:pPr marL="12700">
              <a:lnSpc>
                <a:spcPct val="100000"/>
              </a:lnSpc>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70" dirty="0">
                <a:latin typeface="Arial"/>
                <a:cs typeface="Arial"/>
              </a:rPr>
              <a:t>f_oneway(sample_1,</a:t>
            </a:r>
            <a:r>
              <a:rPr sz="1000" spc="-10" dirty="0">
                <a:latin typeface="Arial"/>
                <a:cs typeface="Arial"/>
              </a:rPr>
              <a:t> </a:t>
            </a:r>
            <a:r>
              <a:rPr sz="1000" spc="75" dirty="0">
                <a:latin typeface="Arial"/>
                <a:cs typeface="Arial"/>
              </a:rPr>
              <a:t>sample_2,</a:t>
            </a:r>
            <a:r>
              <a:rPr sz="1000" spc="-10" dirty="0">
                <a:latin typeface="Arial"/>
                <a:cs typeface="Arial"/>
              </a:rPr>
              <a:t> </a:t>
            </a:r>
            <a:r>
              <a:rPr sz="1000" spc="75" dirty="0">
                <a:latin typeface="Arial"/>
                <a:cs typeface="Arial"/>
              </a:rPr>
              <a:t>sample_3,</a:t>
            </a:r>
            <a:r>
              <a:rPr sz="1000" spc="-10" dirty="0">
                <a:latin typeface="Arial"/>
                <a:cs typeface="Arial"/>
              </a:rPr>
              <a:t> </a:t>
            </a:r>
            <a:r>
              <a:rPr sz="1000" spc="-254" dirty="0">
                <a:latin typeface="Arial"/>
                <a:cs typeface="Arial"/>
              </a:rPr>
              <a:t>…,</a:t>
            </a:r>
            <a:r>
              <a:rPr sz="1000" spc="-10" dirty="0">
                <a:latin typeface="Arial"/>
                <a:cs typeface="Arial"/>
              </a:rPr>
              <a:t> </a:t>
            </a:r>
            <a:r>
              <a:rPr sz="1000" spc="90" dirty="0">
                <a:latin typeface="Arial"/>
                <a:cs typeface="Arial"/>
              </a:rPr>
              <a:t>sample_n)</a:t>
            </a:r>
            <a:endParaRPr sz="10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Summary</a:t>
            </a:r>
          </a:p>
        </p:txBody>
      </p:sp>
      <p:sp>
        <p:nvSpPr>
          <p:cNvPr id="6" name="TextBox 5">
            <a:extLst>
              <a:ext uri="{FF2B5EF4-FFF2-40B4-BE49-F238E27FC236}">
                <a16:creationId xmlns:a16="http://schemas.microsoft.com/office/drawing/2014/main" id="{90C746C6-0AD8-C32B-3CEA-91E5013BD836}"/>
              </a:ext>
            </a:extLst>
          </p:cNvPr>
          <p:cNvSpPr txBox="1"/>
          <p:nvPr/>
        </p:nvSpPr>
        <p:spPr>
          <a:xfrm>
            <a:off x="914400" y="1504950"/>
            <a:ext cx="7239000" cy="1477328"/>
          </a:xfrm>
          <a:prstGeom prst="rect">
            <a:avLst/>
          </a:prstGeom>
          <a:noFill/>
        </p:spPr>
        <p:txBody>
          <a:bodyPr wrap="square" rtlCol="0">
            <a:spAutoFit/>
          </a:bodyPr>
          <a:lstStyle/>
          <a:p>
            <a:r>
              <a:rPr lang="en-PT" dirty="0"/>
              <a:t>Hypothesis Testing:</a:t>
            </a:r>
          </a:p>
          <a:p>
            <a:r>
              <a:rPr lang="en-PT" dirty="0"/>
              <a:t> - Create H0 and H1</a:t>
            </a:r>
          </a:p>
          <a:p>
            <a:r>
              <a:rPr lang="en-PT" dirty="0"/>
              <a:t> - Pick a significance level: how confortable are we in being wrong</a:t>
            </a:r>
          </a:p>
          <a:p>
            <a:r>
              <a:rPr lang="en-PT" dirty="0"/>
              <a:t> - Test Statics + get the pvalue  </a:t>
            </a:r>
          </a:p>
          <a:p>
            <a:r>
              <a:rPr lang="en-PT" dirty="0"/>
              <a:t> - If the pvalue is too smal, I reject H0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495550"/>
            <a:ext cx="4686300" cy="689932"/>
          </a:xfrm>
          <a:prstGeom prst="rect">
            <a:avLst/>
          </a:prstGeom>
        </p:spPr>
        <p:txBody>
          <a:bodyPr vert="horz" wrap="square" lIns="0" tIns="12700" rIns="0" bIns="0" rtlCol="0">
            <a:spAutoFit/>
          </a:bodyPr>
          <a:lstStyle/>
          <a:p>
            <a:pPr marL="12700">
              <a:lnSpc>
                <a:spcPct val="100000"/>
              </a:lnSpc>
              <a:spcBef>
                <a:spcPts val="100"/>
              </a:spcBef>
            </a:pPr>
            <a:r>
              <a:rPr lang="pt-PT" spc="-10" dirty="0" err="1"/>
              <a:t>Lets</a:t>
            </a:r>
            <a:r>
              <a:rPr lang="pt-PT" spc="-10" dirty="0"/>
              <a:t> </a:t>
            </a:r>
            <a:r>
              <a:rPr lang="pt-PT" spc="-10" dirty="0" err="1"/>
              <a:t>see</a:t>
            </a:r>
            <a:r>
              <a:rPr lang="pt-PT" spc="-10" dirty="0"/>
              <a:t> </a:t>
            </a:r>
            <a:r>
              <a:rPr lang="pt-PT" spc="-10" dirty="0" err="1"/>
              <a:t>this</a:t>
            </a:r>
            <a:r>
              <a:rPr lang="pt-PT" spc="-10" dirty="0"/>
              <a:t> in </a:t>
            </a:r>
            <a:r>
              <a:rPr lang="pt-PT" spc="-10" dirty="0" err="1"/>
              <a:t>Python</a:t>
            </a:r>
            <a:r>
              <a:rPr lang="pt-PT" spc="-10" dirty="0"/>
              <a:t>, </a:t>
            </a:r>
            <a:r>
              <a:rPr lang="pt-PT" spc="-10" dirty="0" err="1"/>
              <a:t>while</a:t>
            </a:r>
            <a:r>
              <a:rPr lang="pt-PT" spc="-10" dirty="0"/>
              <a:t> </a:t>
            </a:r>
            <a:r>
              <a:rPr lang="pt-PT" spc="-10" dirty="0" err="1"/>
              <a:t>following</a:t>
            </a:r>
            <a:r>
              <a:rPr lang="pt-PT" spc="-10" dirty="0"/>
              <a:t> slides?</a:t>
            </a:r>
            <a:endParaRPr spc="-10" dirty="0"/>
          </a:p>
        </p:txBody>
      </p:sp>
    </p:spTree>
    <p:extLst>
      <p:ext uri="{BB962C8B-B14F-4D97-AF65-F5344CB8AC3E}">
        <p14:creationId xmlns:p14="http://schemas.microsoft.com/office/powerpoint/2010/main" val="1963940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dirty="0">
                <a:solidFill>
                  <a:srgbClr val="2DC5FA"/>
                </a:solidFill>
                <a:latin typeface="Roboto"/>
                <a:ea typeface="Roboto"/>
                <a:cs typeface="Roboto"/>
                <a:sym typeface="Roboto"/>
              </a:rPr>
              <a:t>RUNNING EXAMPLE</a:t>
            </a:r>
            <a:endParaRPr sz="1400" b="1"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Let’s take our Titanic dataset. You have seen that the prices in first class were on average 85 dollars and someone told you that prices in 3rd class were usually a fifth of prices in first class. You are skeptical. Set up the hypotheses to test this.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Now, you think the prices in third class are even cheaper than that. Set up the hypotheses to test this.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pic>
        <p:nvPicPr>
          <p:cNvPr id="88" name="Google Shape;88;p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extLst>
      <p:ext uri="{BB962C8B-B14F-4D97-AF65-F5344CB8AC3E}">
        <p14:creationId xmlns:p14="http://schemas.microsoft.com/office/powerpoint/2010/main" val="3615738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Choose significance / confidence level</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94" name="Google Shape;94;p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SIGNIFICANCE AND TYPES OF ERRORS</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said that we would make our decision to reject the null when it strains credibility yo maintain it. But how do we measure this? We set a significance level 𝝰 </a:t>
            </a:r>
            <a:r>
              <a:rPr lang="en" sz="1200" b="0" i="1" u="none" strike="noStrike" cap="none">
                <a:solidFill>
                  <a:schemeClr val="dk1"/>
                </a:solidFill>
                <a:latin typeface="Roboto"/>
                <a:ea typeface="Roboto"/>
                <a:cs typeface="Roboto"/>
                <a:sym typeface="Roboto"/>
              </a:rPr>
              <a:t>à priori</a:t>
            </a:r>
            <a:r>
              <a:rPr lang="en" sz="1200" b="0" i="0" u="none" strike="noStrike" cap="none">
                <a:solidFill>
                  <a:schemeClr val="dk1"/>
                </a:solidFill>
                <a:latin typeface="Roboto"/>
                <a:ea typeface="Roboto"/>
                <a:cs typeface="Roboto"/>
                <a:sym typeface="Roboto"/>
              </a:rPr>
              <a:t>.</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45720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00" name="Google Shape;100;p8"/>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01" name="Google Shape;101;p8"/>
          <p:cNvSpPr txBox="1"/>
          <p:nvPr/>
        </p:nvSpPr>
        <p:spPr>
          <a:xfrm>
            <a:off x="719375" y="2260050"/>
            <a:ext cx="38577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Significance is the probability of rejecting the null if it happens to be true. This is the most damaging type of error so we should be demanding with our significance (𝝰 chosen at most 5%, usually)</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have seen that significance is the converse of confidence (1-𝝰).</a:t>
            </a:r>
            <a:endParaRPr sz="1200" b="0" i="0" u="none" strike="noStrike" cap="none">
              <a:solidFill>
                <a:schemeClr val="dk1"/>
              </a:solidFill>
              <a:latin typeface="Roboto"/>
              <a:ea typeface="Roboto"/>
              <a:cs typeface="Roboto"/>
              <a:sym typeface="Roboto"/>
            </a:endParaRPr>
          </a:p>
        </p:txBody>
      </p:sp>
      <p:pic>
        <p:nvPicPr>
          <p:cNvPr id="102" name="Google Shape;102;p8"/>
          <p:cNvPicPr preferRelativeResize="0"/>
          <p:nvPr/>
        </p:nvPicPr>
        <p:blipFill rotWithShape="1">
          <a:blip r:embed="rId4">
            <a:alphaModFix/>
          </a:blip>
          <a:srcRect/>
          <a:stretch/>
        </p:blipFill>
        <p:spPr>
          <a:xfrm>
            <a:off x="4803826" y="2069650"/>
            <a:ext cx="3447075" cy="2302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Let’s pick a significance level. Are you feeling confident about our claim or not?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08" name="Google Shape;108;p9"/>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Sample</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114" name="Google Shape;114;p10"/>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1"/>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dirty="0">
                <a:solidFill>
                  <a:srgbClr val="2DC5FA"/>
                </a:solidFill>
                <a:latin typeface="Roboto"/>
                <a:ea typeface="Roboto"/>
                <a:cs typeface="Roboto"/>
                <a:sym typeface="Roboto"/>
              </a:rPr>
              <a:t>RUNNING EXAMPLE</a:t>
            </a:r>
            <a:endParaRPr sz="1400" b="1"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Open the class </a:t>
            </a:r>
            <a:r>
              <a:rPr lang="en" sz="1400" b="0" i="0" u="none" strike="noStrike" cap="none" dirty="0" err="1">
                <a:solidFill>
                  <a:schemeClr val="dk1"/>
                </a:solidFill>
                <a:latin typeface="Roboto"/>
                <a:ea typeface="Roboto"/>
                <a:cs typeface="Roboto"/>
                <a:sym typeface="Roboto"/>
              </a:rPr>
              <a:t>Jupyter</a:t>
            </a:r>
            <a:r>
              <a:rPr lang="en" sz="1400" b="0" i="0" u="none" strike="noStrike" cap="none" dirty="0">
                <a:solidFill>
                  <a:schemeClr val="dk1"/>
                </a:solidFill>
                <a:latin typeface="Roboto"/>
                <a:ea typeface="Roboto"/>
                <a:cs typeface="Roboto"/>
                <a:sym typeface="Roboto"/>
              </a:rPr>
              <a:t>. </a:t>
            </a: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Let’s assume we have access to only 30 3rd class passengers (say, to get the price paid for the ticket you had to track down their families to send you a copy of the receipt).</a:t>
            </a: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Sample your dataset for 30 entries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pic>
        <p:nvPicPr>
          <p:cNvPr id="120" name="Google Shape;120;p11"/>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Compute statistic + Get p-value </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126" name="Google Shape;126;p12"/>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6</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7BAA411-F8F0-815A-F60C-EF5572C3042B}"/>
                  </a:ext>
                </a:extLst>
              </p14:cNvPr>
              <p14:cNvContentPartPr/>
              <p14:nvPr/>
            </p14:nvContentPartPr>
            <p14:xfrm>
              <a:off x="792720" y="1321560"/>
              <a:ext cx="4615560" cy="3317400"/>
            </p14:xfrm>
          </p:contentPart>
        </mc:Choice>
        <mc:Fallback>
          <p:pic>
            <p:nvPicPr>
              <p:cNvPr id="4" name="Ink 3">
                <a:extLst>
                  <a:ext uri="{FF2B5EF4-FFF2-40B4-BE49-F238E27FC236}">
                    <a16:creationId xmlns:a16="http://schemas.microsoft.com/office/drawing/2014/main" id="{67BAA411-F8F0-815A-F60C-EF5572C3042B}"/>
                  </a:ext>
                </a:extLst>
              </p:cNvPr>
              <p:cNvPicPr/>
              <p:nvPr/>
            </p:nvPicPr>
            <p:blipFill>
              <a:blip r:embed="rId4"/>
              <a:stretch>
                <a:fillRect/>
              </a:stretch>
            </p:blipFill>
            <p:spPr>
              <a:xfrm>
                <a:off x="783360" y="1312200"/>
                <a:ext cx="4634280" cy="3336120"/>
              </a:xfrm>
              <a:prstGeom prst="rect">
                <a:avLst/>
              </a:prstGeom>
            </p:spPr>
          </p:pic>
        </mc:Fallback>
      </mc:AlternateContent>
    </p:spTree>
    <p:extLst>
      <p:ext uri="{BB962C8B-B14F-4D97-AF65-F5344CB8AC3E}">
        <p14:creationId xmlns:p14="http://schemas.microsoft.com/office/powerpoint/2010/main" val="542483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COMPUTE YOUR TEST STATISTIC</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Your test statistic depends on what kind of test you are trying to make. </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For each test, there is a formula that takes the </a:t>
            </a:r>
            <a:r>
              <a:rPr lang="en" sz="1200">
                <a:solidFill>
                  <a:schemeClr val="dk1"/>
                </a:solidFill>
                <a:latin typeface="Roboto"/>
                <a:ea typeface="Roboto"/>
                <a:cs typeface="Roboto"/>
                <a:sym typeface="Roboto"/>
              </a:rPr>
              <a:t>circumstances</a:t>
            </a:r>
            <a:r>
              <a:rPr lang="en" sz="1200" b="0" i="0" u="none" strike="noStrike" cap="none">
                <a:solidFill>
                  <a:schemeClr val="dk1"/>
                </a:solidFill>
                <a:latin typeface="Roboto"/>
                <a:ea typeface="Roboto"/>
                <a:cs typeface="Roboto"/>
                <a:sym typeface="Roboto"/>
              </a:rPr>
              <a:t> of your observation and returns a number that is as high as it is unlikely that your observation came from </a:t>
            </a:r>
            <a:r>
              <a:rPr lang="en" sz="1200" b="0" i="0" u="none" strike="noStrike" cap="none">
                <a:solidFill>
                  <a:schemeClr val="dk1"/>
                </a:solidFill>
                <a:latin typeface="Arial"/>
                <a:ea typeface="Arial"/>
                <a:cs typeface="Arial"/>
                <a:sym typeface="Arial"/>
              </a:rPr>
              <a:t>H₀.</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In the case of trying to infer the average of a population the relevant </a:t>
            </a:r>
            <a:r>
              <a:rPr lang="en" sz="1200">
                <a:solidFill>
                  <a:schemeClr val="dk1"/>
                </a:solidFill>
                <a:latin typeface="Roboto"/>
                <a:ea typeface="Roboto"/>
                <a:cs typeface="Roboto"/>
                <a:sym typeface="Roboto"/>
              </a:rPr>
              <a:t>circumstances</a:t>
            </a:r>
            <a:r>
              <a:rPr lang="en" sz="1200" b="0" i="0" u="none" strike="noStrike" cap="none">
                <a:solidFill>
                  <a:schemeClr val="dk1"/>
                </a:solidFill>
                <a:latin typeface="Roboto"/>
                <a:ea typeface="Roboto"/>
                <a:cs typeface="Roboto"/>
                <a:sym typeface="Roboto"/>
              </a:rPr>
              <a:t> to consider are:</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The observed mean</a:t>
            </a:r>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How much the samples vary from each other</a:t>
            </a:r>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The number of observations sampled</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p:txBody>
      </p:sp>
      <p:pic>
        <p:nvPicPr>
          <p:cNvPr id="132" name="Google Shape;132;p13"/>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p:nvPr/>
        </p:nvSpPr>
        <p:spPr>
          <a:xfrm>
            <a:off x="719375" y="842675"/>
            <a:ext cx="7657200" cy="2693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GET THE P-VALUE</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said the statistic is higher the more unlikely it is for your sample to be sampled under </a:t>
            </a:r>
            <a:r>
              <a:rPr lang="en" sz="1200" b="0" i="0" u="none" strike="noStrike" cap="none">
                <a:solidFill>
                  <a:schemeClr val="dk1"/>
                </a:solidFill>
                <a:latin typeface="Arial"/>
                <a:ea typeface="Arial"/>
                <a:cs typeface="Arial"/>
                <a:sym typeface="Arial"/>
              </a:rPr>
              <a:t>H₀, but how can we quantify that?</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use the statistic to check </a:t>
            </a:r>
            <a:r>
              <a:rPr lang="en" sz="1200" b="1" i="0" u="none" strike="noStrike" cap="none">
                <a:solidFill>
                  <a:schemeClr val="dk1"/>
                </a:solidFill>
                <a:latin typeface="Roboto"/>
                <a:ea typeface="Roboto"/>
                <a:cs typeface="Roboto"/>
                <a:sym typeface="Roboto"/>
              </a:rPr>
              <a:t>how likely is it to get a sample mean as extreme as the one we actually sampled.</a:t>
            </a: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This quantity is called the </a:t>
            </a:r>
            <a:r>
              <a:rPr lang="en" sz="1200" b="1" i="0" u="none" strike="noStrike" cap="none">
                <a:solidFill>
                  <a:schemeClr val="dk1"/>
                </a:solidFill>
                <a:latin typeface="Roboto"/>
                <a:ea typeface="Roboto"/>
                <a:cs typeface="Roboto"/>
                <a:sym typeface="Roboto"/>
              </a:rPr>
              <a:t>p-value</a:t>
            </a: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If the p-value is very small, it means that it is extremely unlikely, under </a:t>
            </a:r>
            <a:r>
              <a:rPr lang="en" sz="1100" b="0" i="0" u="none" strike="noStrike" cap="none">
                <a:solidFill>
                  <a:schemeClr val="dk1"/>
                </a:solidFill>
                <a:latin typeface="Arial"/>
                <a:ea typeface="Arial"/>
                <a:cs typeface="Arial"/>
                <a:sym typeface="Arial"/>
              </a:rPr>
              <a:t>H₀</a:t>
            </a:r>
            <a:r>
              <a:rPr lang="en" sz="1200" b="0" i="0" u="none" strike="noStrike" cap="none">
                <a:solidFill>
                  <a:schemeClr val="dk1"/>
                </a:solidFill>
                <a:latin typeface="Roboto"/>
                <a:ea typeface="Roboto"/>
                <a:cs typeface="Roboto"/>
                <a:sym typeface="Roboto"/>
              </a:rPr>
              <a:t>, to get a result like the one we did in our sample and thus we should reject </a:t>
            </a:r>
            <a:r>
              <a:rPr lang="en" sz="1100" b="0" i="0" u="none" strike="noStrike" cap="none">
                <a:solidFill>
                  <a:schemeClr val="dk1"/>
                </a:solidFill>
                <a:latin typeface="Arial"/>
                <a:ea typeface="Arial"/>
                <a:cs typeface="Arial"/>
                <a:sym typeface="Arial"/>
              </a:rPr>
              <a:t>H₀</a:t>
            </a:r>
            <a:r>
              <a:rPr lang="en" sz="1200" b="0" i="0" u="none" strike="noStrike" cap="none">
                <a:solidFill>
                  <a:schemeClr val="dk1"/>
                </a:solidFill>
                <a:latin typeface="Roboto"/>
                <a:ea typeface="Roboto"/>
                <a:cs typeface="Roboto"/>
                <a:sym typeface="Roboto"/>
              </a:rPr>
              <a:t>, because staying with it strains credibility.</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compute the p-value from a table and the value of our statistic or, because it’s 2020, from a scipy call.</a:t>
            </a:r>
            <a:endParaRPr sz="1200" b="0" i="0" u="none" strike="noStrike" cap="none">
              <a:solidFill>
                <a:schemeClr val="dk1"/>
              </a:solidFill>
              <a:latin typeface="Roboto"/>
              <a:ea typeface="Roboto"/>
              <a:cs typeface="Roboto"/>
              <a:sym typeface="Roboto"/>
            </a:endParaRPr>
          </a:p>
        </p:txBody>
      </p:sp>
      <p:pic>
        <p:nvPicPr>
          <p:cNvPr id="138" name="Google Shape;138;p14"/>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39" name="Google Shape;139;p14"/>
          <p:cNvSpPr/>
          <p:nvPr/>
        </p:nvSpPr>
        <p:spPr>
          <a:xfrm>
            <a:off x="14560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one-tailed</a:t>
            </a:r>
            <a:endParaRPr sz="1800" b="1" i="0" u="none" strike="noStrike" cap="none">
              <a:solidFill>
                <a:srgbClr val="F3F3F3"/>
              </a:solidFill>
              <a:latin typeface="Roboto"/>
              <a:ea typeface="Roboto"/>
              <a:cs typeface="Roboto"/>
              <a:sym typeface="Roboto"/>
            </a:endParaRPr>
          </a:p>
        </p:txBody>
      </p:sp>
      <p:sp>
        <p:nvSpPr>
          <p:cNvPr id="140" name="Google Shape;140;p14"/>
          <p:cNvSpPr/>
          <p:nvPr/>
        </p:nvSpPr>
        <p:spPr>
          <a:xfrm>
            <a:off x="48772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two-tailed</a:t>
            </a:r>
            <a:endParaRPr sz="1800" b="1" i="0" u="none" strike="noStrike" cap="none">
              <a:solidFill>
                <a:srgbClr val="F3F3F3"/>
              </a:solidFill>
              <a:latin typeface="Roboto"/>
              <a:ea typeface="Roboto"/>
              <a:cs typeface="Roboto"/>
              <a:sym typeface="Roboto"/>
            </a:endParaRPr>
          </a:p>
        </p:txBody>
      </p:sp>
      <p:sp>
        <p:nvSpPr>
          <p:cNvPr id="141" name="Google Shape;141;p14"/>
          <p:cNvSpPr txBox="1"/>
          <p:nvPr/>
        </p:nvSpPr>
        <p:spPr>
          <a:xfrm>
            <a:off x="4877251" y="4151526"/>
            <a:ext cx="259985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Courier New"/>
                <a:ea typeface="Courier New"/>
                <a:cs typeface="Courier New"/>
                <a:sym typeface="Courier New"/>
              </a:rPr>
              <a:t>st.ttest_1samp(sample,</a:t>
            </a:r>
            <a:r>
              <a:rPr lang="en" sz="1400" b="0" i="0" u="none" strike="noStrike" cap="none">
                <a:solidFill>
                  <a:srgbClr val="09885A"/>
                </a:solidFill>
                <a:latin typeface="Courier New"/>
                <a:ea typeface="Courier New"/>
                <a:cs typeface="Courier New"/>
                <a:sym typeface="Courier New"/>
              </a:rPr>
              <a:t>H0</a:t>
            </a:r>
            <a:r>
              <a:rPr lang="en" sz="1400" b="0" i="0" u="none" strike="noStrike" cap="none">
                <a:solidFill>
                  <a:srgbClr val="000000"/>
                </a:solidFill>
                <a:latin typeface="Courier New"/>
                <a:ea typeface="Courier New"/>
                <a:cs typeface="Courier New"/>
                <a:sym typeface="Courier New"/>
              </a:rPr>
              <a:t>,alternative=</a:t>
            </a:r>
            <a:r>
              <a:rPr lang="en" sz="1400" b="0" i="0" u="none" strike="noStrike" cap="none">
                <a:solidFill>
                  <a:srgbClr val="A31515"/>
                </a:solidFill>
                <a:latin typeface="Courier New"/>
                <a:ea typeface="Courier New"/>
                <a:cs typeface="Courier New"/>
                <a:sym typeface="Courier New"/>
              </a:rPr>
              <a:t>'less'</a:t>
            </a:r>
            <a:r>
              <a:rPr lang="en" sz="1400" b="0" i="0" u="none" strike="noStrike" cap="none">
                <a:solidFill>
                  <a:srgbClr val="000000"/>
                </a:solidFill>
                <a:latin typeface="Courier New"/>
                <a:ea typeface="Courier New"/>
                <a:cs typeface="Courier New"/>
                <a:sym typeface="Courier New"/>
              </a:rPr>
              <a:t>)</a:t>
            </a:r>
            <a:endParaRPr/>
          </a:p>
        </p:txBody>
      </p:sp>
      <p:sp>
        <p:nvSpPr>
          <p:cNvPr id="142" name="Google Shape;142;p14"/>
          <p:cNvSpPr txBox="1"/>
          <p:nvPr/>
        </p:nvSpPr>
        <p:spPr>
          <a:xfrm>
            <a:off x="1465528" y="4139001"/>
            <a:ext cx="29311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Courier New"/>
                <a:ea typeface="Courier New"/>
                <a:cs typeface="Courier New"/>
                <a:sym typeface="Courier New"/>
              </a:rPr>
              <a:t>st.ttest_1samp(sample,</a:t>
            </a:r>
            <a:r>
              <a:rPr lang="en" sz="1400" b="0" i="0" u="none" strike="noStrike" cap="none">
                <a:solidFill>
                  <a:srgbClr val="09885A"/>
                </a:solidFill>
                <a:latin typeface="Courier New"/>
                <a:ea typeface="Courier New"/>
                <a:cs typeface="Courier New"/>
                <a:sym typeface="Courier New"/>
              </a:rPr>
              <a:t>H0</a:t>
            </a:r>
            <a:r>
              <a:rPr lang="en" sz="1400" b="0" i="0" u="none" strike="noStrike" cap="none">
                <a:solidFill>
                  <a:srgbClr val="000000"/>
                </a:solidFill>
                <a:latin typeface="Courier New"/>
                <a:ea typeface="Courier New"/>
                <a:cs typeface="Courier New"/>
                <a:sym typeface="Courier New"/>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Get the p-value for your test statistic</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Watch out, the way to compute p-values for each of our hypotheses is actually different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48" name="Google Shape;148;p15"/>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Decide</a:t>
            </a:r>
            <a:endParaRPr sz="1700" b="1" i="0" u="none" strike="noStrike" cap="none">
              <a:solidFill>
                <a:schemeClr val="dk1"/>
              </a:solidFill>
              <a:latin typeface="Arial"/>
              <a:ea typeface="Arial"/>
              <a:cs typeface="Arial"/>
              <a:sym typeface="Arial"/>
            </a:endParaRPr>
          </a:p>
        </p:txBody>
      </p:sp>
      <p:pic>
        <p:nvPicPr>
          <p:cNvPr id="154" name="Google Shape;154;p1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DECISION CRITERIA</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now compare our obtained p-value (chance to see an observation at least as extreme as the one we saw) with our significance level .</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457200" marR="0" lvl="0" indent="-304800" algn="just" rtl="0">
              <a:lnSpc>
                <a:spcPct val="100000"/>
              </a:lnSpc>
              <a:spcBef>
                <a:spcPts val="0"/>
              </a:spcBef>
              <a:spcAft>
                <a:spcPts val="0"/>
              </a:spcAft>
              <a:buClr>
                <a:schemeClr val="dk1"/>
              </a:buClr>
              <a:buSzPts val="1200"/>
              <a:buFont typeface="Roboto"/>
              <a:buChar char="●"/>
            </a:pPr>
            <a:r>
              <a:rPr lang="en" sz="1200" b="0" i="0" u="none" strike="noStrike" cap="none">
                <a:solidFill>
                  <a:schemeClr val="dk1"/>
                </a:solidFill>
                <a:latin typeface="Roboto"/>
                <a:ea typeface="Roboto"/>
                <a:cs typeface="Roboto"/>
                <a:sym typeface="Roboto"/>
              </a:rPr>
              <a:t>If p&lt;𝝰, we have just witnessed an event that, if H₀ is true, happens less than a fraction 𝝰 of the times. This strains credibility and we therefore reject H₀</a:t>
            </a:r>
            <a:endParaRPr/>
          </a:p>
          <a:p>
            <a:pPr marL="152400" marR="0" lvl="0" indent="0" algn="just" rtl="0">
              <a:lnSpc>
                <a:spcPct val="100000"/>
              </a:lnSpc>
              <a:spcBef>
                <a:spcPts val="0"/>
              </a:spcBef>
              <a:spcAft>
                <a:spcPts val="0"/>
              </a:spcAft>
              <a:buNone/>
            </a:pPr>
            <a:endParaRPr sz="1200" b="0" i="0" u="none" strike="noStrike" cap="none">
              <a:solidFill>
                <a:schemeClr val="dk1"/>
              </a:solidFill>
              <a:latin typeface="Roboto"/>
              <a:ea typeface="Roboto"/>
              <a:cs typeface="Roboto"/>
              <a:sym typeface="Roboto"/>
            </a:endParaRPr>
          </a:p>
          <a:p>
            <a:pPr marL="457200" marR="0" lvl="0" indent="-298450" algn="just" rtl="0">
              <a:lnSpc>
                <a:spcPct val="100000"/>
              </a:lnSpc>
              <a:spcBef>
                <a:spcPts val="0"/>
              </a:spcBef>
              <a:spcAft>
                <a:spcPts val="0"/>
              </a:spcAft>
              <a:buClr>
                <a:schemeClr val="dk1"/>
              </a:buClr>
              <a:buSzPts val="1100"/>
              <a:buFont typeface="Arial"/>
              <a:buChar char="●"/>
            </a:pPr>
            <a:r>
              <a:rPr lang="en" sz="1200" b="0" i="0" u="none" strike="noStrike" cap="none">
                <a:solidFill>
                  <a:schemeClr val="dk1"/>
                </a:solidFill>
                <a:latin typeface="Roboto"/>
                <a:ea typeface="Roboto"/>
                <a:cs typeface="Roboto"/>
                <a:sym typeface="Roboto"/>
              </a:rPr>
              <a:t>If p≥𝝰, we have witnessed an event that, if H₀ is true, happens more than a fraction 𝝰 of the times. This is not enough to convince us to change our minds about H₀ and thus we do not reject it</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Word of warning: in single sided tests, your test statistic needs to “go against” H₀ for you to reject it. E.g. If H₀ posits that average weights are lower than 50 and your observation is below 50kg, you can’t reject, even if the p value is smaller than 𝝰</a:t>
            </a:r>
            <a:endParaRPr sz="1200" b="0" i="0" u="none" strike="noStrike" cap="none">
              <a:solidFill>
                <a:schemeClr val="dk1"/>
              </a:solidFill>
              <a:latin typeface="Roboto"/>
              <a:ea typeface="Roboto"/>
              <a:cs typeface="Roboto"/>
              <a:sym typeface="Roboto"/>
            </a:endParaRPr>
          </a:p>
        </p:txBody>
      </p:sp>
      <p:pic>
        <p:nvPicPr>
          <p:cNvPr id="160" name="Google Shape;160;p1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Make a decision on whether you reject that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prices in 3rd class were usually a fifth of prices in first class</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prices in third class are a fifth of prices in first class or more expensive</a:t>
            </a:r>
            <a:endParaRPr sz="1400" b="0" i="0" u="none" strike="noStrike" cap="none">
              <a:solidFill>
                <a:schemeClr val="dk1"/>
              </a:solidFill>
              <a:latin typeface="Roboto"/>
              <a:ea typeface="Roboto"/>
              <a:cs typeface="Roboto"/>
              <a:sym typeface="Roboto"/>
            </a:endParaRPr>
          </a:p>
        </p:txBody>
      </p:sp>
      <p:pic>
        <p:nvPicPr>
          <p:cNvPr id="166" name="Google Shape;166;p18"/>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6</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CDA6138F-B5B6-0F8F-A6F5-54BE0ACDB25E}"/>
                  </a:ext>
                </a:extLst>
              </p14:cNvPr>
              <p14:cNvContentPartPr/>
              <p14:nvPr/>
            </p14:nvContentPartPr>
            <p14:xfrm>
              <a:off x="835920" y="3860640"/>
              <a:ext cx="4492080" cy="984600"/>
            </p14:xfrm>
          </p:contentPart>
        </mc:Choice>
        <mc:Fallback xmlns="">
          <p:pic>
            <p:nvPicPr>
              <p:cNvPr id="24" name="Ink 23">
                <a:extLst>
                  <a:ext uri="{FF2B5EF4-FFF2-40B4-BE49-F238E27FC236}">
                    <a16:creationId xmlns:a16="http://schemas.microsoft.com/office/drawing/2014/main" id="{CDA6138F-B5B6-0F8F-A6F5-54BE0ACDB25E}"/>
                  </a:ext>
                </a:extLst>
              </p:cNvPr>
              <p:cNvPicPr/>
              <p:nvPr/>
            </p:nvPicPr>
            <p:blipFill>
              <a:blip r:embed="rId4"/>
              <a:stretch>
                <a:fillRect/>
              </a:stretch>
            </p:blipFill>
            <p:spPr>
              <a:xfrm>
                <a:off x="826560" y="3851280"/>
                <a:ext cx="4510800" cy="1003320"/>
              </a:xfrm>
              <a:prstGeom prst="rect">
                <a:avLst/>
              </a:prstGeom>
            </p:spPr>
          </p:pic>
        </mc:Fallback>
      </mc:AlternateContent>
    </p:spTree>
    <p:extLst>
      <p:ext uri="{BB962C8B-B14F-4D97-AF65-F5344CB8AC3E}">
        <p14:creationId xmlns:p14="http://schemas.microsoft.com/office/powerpoint/2010/main" val="130278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9582"/>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pt-PT" b="0" i="0" dirty="0">
                <a:solidFill>
                  <a:srgbClr val="202122"/>
                </a:solidFill>
                <a:effectLst/>
                <a:highlight>
                  <a:srgbClr val="F8F9FA"/>
                </a:highlight>
                <a:latin typeface="Arial" panose="020B0604020202020204" pitchFamily="34" charset="0"/>
              </a:rPr>
              <a:t>...</a:t>
            </a:r>
          </a:p>
          <a:p>
            <a:r>
              <a:rPr lang="pt-PT" dirty="0">
                <a:solidFill>
                  <a:srgbClr val="202122"/>
                </a:solidFill>
                <a:highlight>
                  <a:srgbClr val="F8F9FA"/>
                </a:highlight>
                <a:latin typeface="Arial" panose="020B0604020202020204" pitchFamily="34" charset="0"/>
              </a:rPr>
              <a:t>...</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18</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5</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20</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object 4">
            <a:extLst>
              <a:ext uri="{FF2B5EF4-FFF2-40B4-BE49-F238E27FC236}">
                <a16:creationId xmlns:a16="http://schemas.microsoft.com/office/drawing/2014/main" id="{218BDB7F-9314-B8D8-9824-0830E279C995}"/>
              </a:ext>
            </a:extLst>
          </p:cNvPr>
          <p:cNvPicPr/>
          <p:nvPr/>
        </p:nvPicPr>
        <p:blipFill rotWithShape="1">
          <a:blip r:embed="rId3" cstate="print"/>
          <a:srcRect l="14649" t="9140" r="10970" b="9720"/>
          <a:stretch/>
        </p:blipFill>
        <p:spPr>
          <a:xfrm>
            <a:off x="1094221" y="2495564"/>
            <a:ext cx="3505200" cy="1981186"/>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2744FC7-F26C-8029-F647-80F6011226F6}"/>
                  </a:ext>
                </a:extLst>
              </p14:cNvPr>
              <p14:cNvContentPartPr/>
              <p14:nvPr/>
            </p14:nvContentPartPr>
            <p14:xfrm>
              <a:off x="1114200" y="2318760"/>
              <a:ext cx="3458160" cy="2457360"/>
            </p14:xfrm>
          </p:contentPart>
        </mc:Choice>
        <mc:Fallback>
          <p:pic>
            <p:nvPicPr>
              <p:cNvPr id="5" name="Ink 4">
                <a:extLst>
                  <a:ext uri="{FF2B5EF4-FFF2-40B4-BE49-F238E27FC236}">
                    <a16:creationId xmlns:a16="http://schemas.microsoft.com/office/drawing/2014/main" id="{A2744FC7-F26C-8029-F647-80F6011226F6}"/>
                  </a:ext>
                </a:extLst>
              </p:cNvPr>
              <p:cNvPicPr/>
              <p:nvPr/>
            </p:nvPicPr>
            <p:blipFill>
              <a:blip r:embed="rId5"/>
              <a:stretch>
                <a:fillRect/>
              </a:stretch>
            </p:blipFill>
            <p:spPr>
              <a:xfrm>
                <a:off x="1104840" y="2309400"/>
                <a:ext cx="3476880" cy="2476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577FF82-1F50-A855-6BE9-BD51593FABA8}"/>
                  </a:ext>
                </a:extLst>
              </p14:cNvPr>
              <p14:cNvContentPartPr/>
              <p14:nvPr/>
            </p14:nvContentPartPr>
            <p14:xfrm>
              <a:off x="4156920" y="1131840"/>
              <a:ext cx="2093040" cy="2147760"/>
            </p14:xfrm>
          </p:contentPart>
        </mc:Choice>
        <mc:Fallback>
          <p:pic>
            <p:nvPicPr>
              <p:cNvPr id="6" name="Ink 5">
                <a:extLst>
                  <a:ext uri="{FF2B5EF4-FFF2-40B4-BE49-F238E27FC236}">
                    <a16:creationId xmlns:a16="http://schemas.microsoft.com/office/drawing/2014/main" id="{1577FF82-1F50-A855-6BE9-BD51593FABA8}"/>
                  </a:ext>
                </a:extLst>
              </p:cNvPr>
              <p:cNvPicPr/>
              <p:nvPr/>
            </p:nvPicPr>
            <p:blipFill>
              <a:blip r:embed="rId7"/>
              <a:stretch>
                <a:fillRect/>
              </a:stretch>
            </p:blipFill>
            <p:spPr>
              <a:xfrm>
                <a:off x="4147560" y="1122480"/>
                <a:ext cx="2111760" cy="2166480"/>
              </a:xfrm>
              <a:prstGeom prst="rect">
                <a:avLst/>
              </a:prstGeom>
            </p:spPr>
          </p:pic>
        </mc:Fallback>
      </mc:AlternateContent>
    </p:spTree>
    <p:extLst>
      <p:ext uri="{BB962C8B-B14F-4D97-AF65-F5344CB8AC3E}">
        <p14:creationId xmlns:p14="http://schemas.microsoft.com/office/powerpoint/2010/main" val="12678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9582"/>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pt-PT" b="0" i="0" dirty="0">
                <a:solidFill>
                  <a:srgbClr val="202122"/>
                </a:solidFill>
                <a:effectLst/>
                <a:highlight>
                  <a:srgbClr val="F8F9FA"/>
                </a:highlight>
                <a:latin typeface="Arial" panose="020B0604020202020204" pitchFamily="34" charset="0"/>
              </a:rPr>
              <a:t>...</a:t>
            </a:r>
          </a:p>
          <a:p>
            <a:r>
              <a:rPr lang="pt-PT" dirty="0">
                <a:solidFill>
                  <a:srgbClr val="202122"/>
                </a:solidFill>
                <a:highlight>
                  <a:srgbClr val="F8F9FA"/>
                </a:highlight>
                <a:latin typeface="Arial" panose="020B0604020202020204" pitchFamily="34" charset="0"/>
              </a:rPr>
              <a:t>...</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18</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5</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20</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object 4">
            <a:extLst>
              <a:ext uri="{FF2B5EF4-FFF2-40B4-BE49-F238E27FC236}">
                <a16:creationId xmlns:a16="http://schemas.microsoft.com/office/drawing/2014/main" id="{218BDB7F-9314-B8D8-9824-0830E279C995}"/>
              </a:ext>
            </a:extLst>
          </p:cNvPr>
          <p:cNvPicPr/>
          <p:nvPr/>
        </p:nvPicPr>
        <p:blipFill rotWithShape="1">
          <a:blip r:embed="rId3" cstate="print"/>
          <a:srcRect l="14649" t="9140" r="10970" b="9720"/>
          <a:stretch/>
        </p:blipFill>
        <p:spPr>
          <a:xfrm>
            <a:off x="1094221" y="2495564"/>
            <a:ext cx="3505200" cy="1981186"/>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55EB2EF-63E7-12C5-5FBA-2657651BDD13}"/>
                  </a:ext>
                </a:extLst>
              </p14:cNvPr>
              <p14:cNvContentPartPr/>
              <p14:nvPr/>
            </p14:nvContentPartPr>
            <p14:xfrm>
              <a:off x="492480" y="1269720"/>
              <a:ext cx="8264520" cy="3608280"/>
            </p14:xfrm>
          </p:contentPart>
        </mc:Choice>
        <mc:Fallback xmlns="">
          <p:pic>
            <p:nvPicPr>
              <p:cNvPr id="5" name="Ink 4">
                <a:extLst>
                  <a:ext uri="{FF2B5EF4-FFF2-40B4-BE49-F238E27FC236}">
                    <a16:creationId xmlns:a16="http://schemas.microsoft.com/office/drawing/2014/main" id="{055EB2EF-63E7-12C5-5FBA-2657651BDD13}"/>
                  </a:ext>
                </a:extLst>
              </p:cNvPr>
              <p:cNvPicPr/>
              <p:nvPr/>
            </p:nvPicPr>
            <p:blipFill>
              <a:blip r:embed="rId5"/>
              <a:stretch>
                <a:fillRect/>
              </a:stretch>
            </p:blipFill>
            <p:spPr>
              <a:xfrm>
                <a:off x="483120" y="1260360"/>
                <a:ext cx="8283240" cy="3627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DEF7D1E-6394-5B1D-3C64-2DBECEFFD46F}"/>
                  </a:ext>
                </a:extLst>
              </p14:cNvPr>
              <p14:cNvContentPartPr/>
              <p14:nvPr/>
            </p14:nvContentPartPr>
            <p14:xfrm>
              <a:off x="1041840" y="1719000"/>
              <a:ext cx="2818800" cy="3150000"/>
            </p14:xfrm>
          </p:contentPart>
        </mc:Choice>
        <mc:Fallback>
          <p:pic>
            <p:nvPicPr>
              <p:cNvPr id="6" name="Ink 5">
                <a:extLst>
                  <a:ext uri="{FF2B5EF4-FFF2-40B4-BE49-F238E27FC236}">
                    <a16:creationId xmlns:a16="http://schemas.microsoft.com/office/drawing/2014/main" id="{FDEF7D1E-6394-5B1D-3C64-2DBECEFFD46F}"/>
                  </a:ext>
                </a:extLst>
              </p:cNvPr>
              <p:cNvPicPr/>
              <p:nvPr/>
            </p:nvPicPr>
            <p:blipFill>
              <a:blip r:embed="rId7"/>
              <a:stretch>
                <a:fillRect/>
              </a:stretch>
            </p:blipFill>
            <p:spPr>
              <a:xfrm>
                <a:off x="1032480" y="1709640"/>
                <a:ext cx="2837520" cy="3168720"/>
              </a:xfrm>
              <a:prstGeom prst="rect">
                <a:avLst/>
              </a:prstGeom>
            </p:spPr>
          </p:pic>
        </mc:Fallback>
      </mc:AlternateContent>
    </p:spTree>
    <p:extLst>
      <p:ext uri="{BB962C8B-B14F-4D97-AF65-F5344CB8AC3E}">
        <p14:creationId xmlns:p14="http://schemas.microsoft.com/office/powerpoint/2010/main" val="17065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872423" y="1606232"/>
            <a:ext cx="2519045" cy="221996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sz="1200" dirty="0">
                <a:latin typeface="Arial"/>
                <a:cs typeface="Arial"/>
              </a:rPr>
              <a:t>Now,</a:t>
            </a:r>
            <a:r>
              <a:rPr sz="1200" spc="20" dirty="0">
                <a:latin typeface="Arial"/>
                <a:cs typeface="Arial"/>
              </a:rPr>
              <a:t> </a:t>
            </a:r>
            <a:r>
              <a:rPr sz="1200" dirty="0">
                <a:latin typeface="Arial"/>
                <a:cs typeface="Arial"/>
              </a:rPr>
              <a:t>if</a:t>
            </a:r>
            <a:r>
              <a:rPr sz="1200" spc="25" dirty="0">
                <a:latin typeface="Arial"/>
                <a:cs typeface="Arial"/>
              </a:rPr>
              <a:t> </a:t>
            </a:r>
            <a:r>
              <a:rPr sz="1200" spc="95" dirty="0">
                <a:latin typeface="Arial"/>
                <a:cs typeface="Arial"/>
              </a:rPr>
              <a:t>we</a:t>
            </a:r>
            <a:r>
              <a:rPr sz="1200" spc="20" dirty="0">
                <a:latin typeface="Arial"/>
                <a:cs typeface="Arial"/>
              </a:rPr>
              <a:t> </a:t>
            </a:r>
            <a:r>
              <a:rPr sz="1200" spc="95" dirty="0">
                <a:latin typeface="Arial"/>
                <a:cs typeface="Arial"/>
              </a:rPr>
              <a:t>plot</a:t>
            </a:r>
            <a:r>
              <a:rPr sz="1200" spc="25" dirty="0">
                <a:latin typeface="Arial"/>
                <a:cs typeface="Arial"/>
              </a:rPr>
              <a:t> </a:t>
            </a:r>
            <a:r>
              <a:rPr sz="1200" spc="70" dirty="0">
                <a:latin typeface="Arial"/>
                <a:cs typeface="Arial"/>
              </a:rPr>
              <a:t>all</a:t>
            </a:r>
            <a:r>
              <a:rPr sz="1200" spc="20" dirty="0">
                <a:latin typeface="Arial"/>
                <a:cs typeface="Arial"/>
              </a:rPr>
              <a:t> </a:t>
            </a:r>
            <a:r>
              <a:rPr sz="1200" spc="-10" dirty="0">
                <a:latin typeface="Arial Black"/>
                <a:cs typeface="Arial Black"/>
              </a:rPr>
              <a:t>sample </a:t>
            </a:r>
            <a:r>
              <a:rPr sz="1200" spc="-20" dirty="0">
                <a:latin typeface="Arial Black"/>
                <a:cs typeface="Arial Black"/>
              </a:rPr>
              <a:t>means</a:t>
            </a:r>
            <a:r>
              <a:rPr sz="1200" spc="-20" dirty="0">
                <a:latin typeface="Arial"/>
                <a:cs typeface="Arial"/>
              </a:rPr>
              <a:t>, </a:t>
            </a:r>
            <a:r>
              <a:rPr sz="1200" spc="95" dirty="0">
                <a:latin typeface="Arial"/>
                <a:cs typeface="Arial"/>
              </a:rPr>
              <a:t>we</a:t>
            </a:r>
            <a:r>
              <a:rPr sz="1200" spc="-20" dirty="0">
                <a:latin typeface="Arial"/>
                <a:cs typeface="Arial"/>
              </a:rPr>
              <a:t> </a:t>
            </a:r>
            <a:r>
              <a:rPr sz="1200" spc="105" dirty="0">
                <a:latin typeface="Arial"/>
                <a:cs typeface="Arial"/>
              </a:rPr>
              <a:t>get</a:t>
            </a:r>
            <a:r>
              <a:rPr sz="1200" spc="-20" dirty="0">
                <a:latin typeface="Arial"/>
                <a:cs typeface="Arial"/>
              </a:rPr>
              <a:t> </a:t>
            </a:r>
            <a:r>
              <a:rPr sz="1200" spc="145" dirty="0">
                <a:latin typeface="Arial"/>
                <a:cs typeface="Arial"/>
              </a:rPr>
              <a:t>a</a:t>
            </a:r>
            <a:r>
              <a:rPr sz="1200" spc="-15" dirty="0">
                <a:latin typeface="Arial"/>
                <a:cs typeface="Arial"/>
              </a:rPr>
              <a:t> </a:t>
            </a:r>
            <a:r>
              <a:rPr sz="1200" spc="80" dirty="0">
                <a:latin typeface="Arial"/>
                <a:cs typeface="Arial"/>
              </a:rPr>
              <a:t>familiar </a:t>
            </a:r>
            <a:r>
              <a:rPr sz="1200" spc="65" dirty="0">
                <a:latin typeface="Arial"/>
                <a:cs typeface="Arial"/>
              </a:rPr>
              <a:t>shape,</a:t>
            </a:r>
            <a:r>
              <a:rPr sz="1200" spc="-5" dirty="0">
                <a:latin typeface="Arial"/>
                <a:cs typeface="Arial"/>
              </a:rPr>
              <a:t> </a:t>
            </a:r>
            <a:r>
              <a:rPr sz="1200" spc="145" dirty="0">
                <a:latin typeface="Arial"/>
                <a:cs typeface="Arial"/>
              </a:rPr>
              <a:t>a</a:t>
            </a:r>
            <a:r>
              <a:rPr sz="1200" spc="-5" dirty="0">
                <a:latin typeface="Arial"/>
                <a:cs typeface="Arial"/>
              </a:rPr>
              <a:t> </a:t>
            </a:r>
            <a:r>
              <a:rPr sz="1200" spc="105" dirty="0">
                <a:latin typeface="Arial"/>
                <a:cs typeface="Arial"/>
              </a:rPr>
              <a:t>normal</a:t>
            </a:r>
            <a:r>
              <a:rPr sz="1200" spc="-5" dirty="0">
                <a:latin typeface="Arial"/>
                <a:cs typeface="Arial"/>
              </a:rPr>
              <a:t> </a:t>
            </a:r>
            <a:r>
              <a:rPr sz="1200" spc="55" dirty="0">
                <a:latin typeface="Arial"/>
                <a:cs typeface="Arial"/>
              </a:rPr>
              <a:t>distribution. </a:t>
            </a:r>
            <a:r>
              <a:rPr sz="1200" dirty="0">
                <a:latin typeface="Arial"/>
                <a:cs typeface="Arial"/>
              </a:rPr>
              <a:t>In</a:t>
            </a:r>
            <a:r>
              <a:rPr sz="1200" spc="10" dirty="0">
                <a:latin typeface="Arial"/>
                <a:cs typeface="Arial"/>
              </a:rPr>
              <a:t> </a:t>
            </a:r>
            <a:r>
              <a:rPr sz="1200" spc="85" dirty="0">
                <a:latin typeface="Arial"/>
                <a:cs typeface="Arial"/>
              </a:rPr>
              <a:t>other</a:t>
            </a:r>
            <a:r>
              <a:rPr sz="1200" spc="15" dirty="0">
                <a:latin typeface="Arial"/>
                <a:cs typeface="Arial"/>
              </a:rPr>
              <a:t> </a:t>
            </a:r>
            <a:r>
              <a:rPr sz="1200" spc="50" dirty="0">
                <a:latin typeface="Arial"/>
                <a:cs typeface="Arial"/>
              </a:rPr>
              <a:t>words,</a:t>
            </a:r>
            <a:r>
              <a:rPr sz="1200" spc="15" dirty="0">
                <a:latin typeface="Arial"/>
                <a:cs typeface="Arial"/>
              </a:rPr>
              <a:t> </a:t>
            </a:r>
            <a:r>
              <a:rPr sz="1200" spc="65" dirty="0">
                <a:latin typeface="Arial"/>
                <a:cs typeface="Arial"/>
              </a:rPr>
              <a:t>the </a:t>
            </a:r>
            <a:r>
              <a:rPr sz="1200" spc="80" dirty="0">
                <a:latin typeface="Arial"/>
                <a:cs typeface="Arial"/>
              </a:rPr>
              <a:t>distribution</a:t>
            </a:r>
            <a:r>
              <a:rPr sz="1200" spc="-5" dirty="0">
                <a:latin typeface="Arial"/>
                <a:cs typeface="Arial"/>
              </a:rPr>
              <a:t> </a:t>
            </a:r>
            <a:r>
              <a:rPr sz="1200" spc="80" dirty="0">
                <a:latin typeface="Arial"/>
                <a:cs typeface="Arial"/>
              </a:rPr>
              <a:t>of</a:t>
            </a:r>
            <a:r>
              <a:rPr sz="1200" dirty="0">
                <a:latin typeface="Arial"/>
                <a:cs typeface="Arial"/>
              </a:rPr>
              <a:t> </a:t>
            </a:r>
            <a:r>
              <a:rPr sz="1200" spc="90" dirty="0">
                <a:latin typeface="Arial"/>
                <a:cs typeface="Arial"/>
              </a:rPr>
              <a:t>the</a:t>
            </a:r>
            <a:r>
              <a:rPr sz="1200" dirty="0">
                <a:latin typeface="Arial"/>
                <a:cs typeface="Arial"/>
              </a:rPr>
              <a:t> </a:t>
            </a:r>
            <a:r>
              <a:rPr sz="1200" spc="110" dirty="0">
                <a:latin typeface="Arial"/>
                <a:cs typeface="Arial"/>
              </a:rPr>
              <a:t>means</a:t>
            </a:r>
            <a:r>
              <a:rPr sz="1200" dirty="0">
                <a:latin typeface="Arial"/>
                <a:cs typeface="Arial"/>
              </a:rPr>
              <a:t> </a:t>
            </a:r>
            <a:r>
              <a:rPr sz="1200" spc="55" dirty="0">
                <a:latin typeface="Arial"/>
                <a:cs typeface="Arial"/>
              </a:rPr>
              <a:t>of </a:t>
            </a:r>
            <a:r>
              <a:rPr sz="1200" spc="90" dirty="0">
                <a:latin typeface="Arial"/>
                <a:cs typeface="Arial"/>
              </a:rPr>
              <a:t>the</a:t>
            </a:r>
            <a:r>
              <a:rPr sz="1200" dirty="0">
                <a:latin typeface="Arial"/>
                <a:cs typeface="Arial"/>
              </a:rPr>
              <a:t> </a:t>
            </a:r>
            <a:r>
              <a:rPr sz="1200" spc="105" dirty="0">
                <a:latin typeface="Arial"/>
                <a:cs typeface="Arial"/>
              </a:rPr>
              <a:t>sampling</a:t>
            </a:r>
            <a:r>
              <a:rPr sz="1200" dirty="0">
                <a:latin typeface="Arial"/>
                <a:cs typeface="Arial"/>
              </a:rPr>
              <a:t> </a:t>
            </a:r>
            <a:r>
              <a:rPr sz="1200" spc="70" dirty="0">
                <a:latin typeface="Arial"/>
                <a:cs typeface="Arial"/>
              </a:rPr>
              <a:t>distribution </a:t>
            </a:r>
            <a:r>
              <a:rPr sz="1200" spc="85" dirty="0">
                <a:latin typeface="Arial"/>
                <a:cs typeface="Arial"/>
              </a:rPr>
              <a:t>tends</a:t>
            </a:r>
            <a:r>
              <a:rPr sz="1200" spc="-10" dirty="0">
                <a:latin typeface="Arial"/>
                <a:cs typeface="Arial"/>
              </a:rPr>
              <a:t> </a:t>
            </a:r>
            <a:r>
              <a:rPr sz="1200" spc="95" dirty="0">
                <a:latin typeface="Arial"/>
                <a:cs typeface="Arial"/>
              </a:rPr>
              <a:t>towards</a:t>
            </a:r>
            <a:r>
              <a:rPr sz="1200" spc="-10" dirty="0">
                <a:latin typeface="Arial"/>
                <a:cs typeface="Arial"/>
              </a:rPr>
              <a:t> </a:t>
            </a:r>
            <a:r>
              <a:rPr sz="1200" spc="145" dirty="0">
                <a:latin typeface="Arial"/>
                <a:cs typeface="Arial"/>
              </a:rPr>
              <a:t>a</a:t>
            </a:r>
            <a:r>
              <a:rPr sz="1200" spc="-10" dirty="0">
                <a:latin typeface="Arial"/>
                <a:cs typeface="Arial"/>
              </a:rPr>
              <a:t> </a:t>
            </a:r>
            <a:r>
              <a:rPr sz="1200" spc="95" dirty="0">
                <a:latin typeface="Arial"/>
                <a:cs typeface="Arial"/>
              </a:rPr>
              <a:t>normal </a:t>
            </a:r>
            <a:r>
              <a:rPr sz="1200" spc="55" dirty="0">
                <a:latin typeface="Arial"/>
                <a:cs typeface="Arial"/>
              </a:rPr>
              <a:t>distribution.</a:t>
            </a:r>
            <a:endParaRPr sz="1200">
              <a:latin typeface="Arial"/>
              <a:cs typeface="Arial"/>
            </a:endParaRPr>
          </a:p>
        </p:txBody>
      </p:sp>
      <p:pic>
        <p:nvPicPr>
          <p:cNvPr id="4" name="object 4"/>
          <p:cNvPicPr/>
          <p:nvPr/>
        </p:nvPicPr>
        <p:blipFill>
          <a:blip r:embed="rId2" cstate="print"/>
          <a:stretch>
            <a:fillRect/>
          </a:stretch>
        </p:blipFill>
        <p:spPr>
          <a:xfrm>
            <a:off x="3709992" y="1443197"/>
            <a:ext cx="4712540" cy="2441695"/>
          </a:xfrm>
          <a:prstGeom prst="rect">
            <a:avLst/>
          </a:prstGeom>
        </p:spPr>
      </p:pic>
    </p:spTree>
    <p:extLst>
      <p:ext uri="{BB962C8B-B14F-4D97-AF65-F5344CB8AC3E}">
        <p14:creationId xmlns:p14="http://schemas.microsoft.com/office/powerpoint/2010/main" val="42679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5671884" y="1572657"/>
            <a:ext cx="2602865" cy="304292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sz="1200" dirty="0">
                <a:latin typeface="Arial"/>
                <a:cs typeface="Arial"/>
              </a:rPr>
              <a:t>The</a:t>
            </a:r>
            <a:r>
              <a:rPr sz="1200" spc="25" dirty="0">
                <a:latin typeface="Arial"/>
                <a:cs typeface="Arial"/>
              </a:rPr>
              <a:t> </a:t>
            </a:r>
            <a:r>
              <a:rPr sz="1200" spc="105" dirty="0">
                <a:latin typeface="Arial"/>
                <a:cs typeface="Arial"/>
              </a:rPr>
              <a:t>sampling</a:t>
            </a:r>
            <a:r>
              <a:rPr sz="1200" spc="25" dirty="0">
                <a:latin typeface="Arial"/>
                <a:cs typeface="Arial"/>
              </a:rPr>
              <a:t> </a:t>
            </a:r>
            <a:r>
              <a:rPr sz="1200" spc="80" dirty="0">
                <a:latin typeface="Arial"/>
                <a:cs typeface="Arial"/>
              </a:rPr>
              <a:t>distribution</a:t>
            </a:r>
            <a:r>
              <a:rPr sz="1200" spc="25" dirty="0">
                <a:latin typeface="Arial"/>
                <a:cs typeface="Arial"/>
              </a:rPr>
              <a:t> </a:t>
            </a:r>
            <a:r>
              <a:rPr sz="1200" spc="30" dirty="0">
                <a:latin typeface="Arial"/>
                <a:cs typeface="Arial"/>
              </a:rPr>
              <a:t>will </a:t>
            </a:r>
            <a:r>
              <a:rPr sz="1200" spc="70" dirty="0">
                <a:latin typeface="Arial"/>
                <a:cs typeface="Arial"/>
              </a:rPr>
              <a:t>consistently</a:t>
            </a:r>
            <a:r>
              <a:rPr sz="1200" spc="5" dirty="0">
                <a:latin typeface="Arial"/>
                <a:cs typeface="Arial"/>
              </a:rPr>
              <a:t> </a:t>
            </a:r>
            <a:r>
              <a:rPr sz="1200" spc="100" dirty="0">
                <a:latin typeface="Arial"/>
                <a:cs typeface="Arial"/>
              </a:rPr>
              <a:t>tend</a:t>
            </a:r>
            <a:r>
              <a:rPr sz="1200" spc="10" dirty="0">
                <a:latin typeface="Arial"/>
                <a:cs typeface="Arial"/>
              </a:rPr>
              <a:t> </a:t>
            </a:r>
            <a:r>
              <a:rPr sz="1200" spc="105" dirty="0">
                <a:latin typeface="Arial"/>
                <a:cs typeface="Arial"/>
              </a:rPr>
              <a:t>toward</a:t>
            </a:r>
            <a:r>
              <a:rPr sz="1200" spc="5" dirty="0">
                <a:latin typeface="Arial"/>
                <a:cs typeface="Arial"/>
              </a:rPr>
              <a:t> </a:t>
            </a:r>
            <a:r>
              <a:rPr sz="1200" spc="95" dirty="0">
                <a:latin typeface="Arial"/>
                <a:cs typeface="Arial"/>
              </a:rPr>
              <a:t>a </a:t>
            </a:r>
            <a:r>
              <a:rPr sz="1200" spc="105" dirty="0">
                <a:latin typeface="Arial"/>
                <a:cs typeface="Arial"/>
              </a:rPr>
              <a:t>normal</a:t>
            </a:r>
            <a:r>
              <a:rPr sz="1200" spc="5" dirty="0">
                <a:latin typeface="Arial"/>
                <a:cs typeface="Arial"/>
              </a:rPr>
              <a:t> </a:t>
            </a:r>
            <a:r>
              <a:rPr sz="1200" spc="65" dirty="0">
                <a:latin typeface="Arial"/>
                <a:cs typeface="Arial"/>
              </a:rPr>
              <a:t>distribution,</a:t>
            </a:r>
            <a:r>
              <a:rPr sz="1200" spc="5" dirty="0">
                <a:latin typeface="Arial"/>
                <a:cs typeface="Arial"/>
              </a:rPr>
              <a:t> </a:t>
            </a:r>
            <a:r>
              <a:rPr sz="1200" spc="95" dirty="0">
                <a:latin typeface="Arial"/>
                <a:cs typeface="Arial"/>
              </a:rPr>
              <a:t>having</a:t>
            </a:r>
            <a:r>
              <a:rPr sz="1200" spc="5" dirty="0">
                <a:latin typeface="Arial"/>
                <a:cs typeface="Arial"/>
              </a:rPr>
              <a:t> </a:t>
            </a:r>
            <a:r>
              <a:rPr sz="1200" spc="25" dirty="0">
                <a:latin typeface="Arial"/>
                <a:cs typeface="Arial"/>
              </a:rPr>
              <a:t>its </a:t>
            </a:r>
            <a:r>
              <a:rPr sz="1200" spc="105" dirty="0">
                <a:latin typeface="Arial"/>
                <a:cs typeface="Arial"/>
              </a:rPr>
              <a:t>own</a:t>
            </a:r>
            <a:r>
              <a:rPr sz="1200" spc="-10" dirty="0">
                <a:latin typeface="Arial"/>
                <a:cs typeface="Arial"/>
              </a:rPr>
              <a:t> </a:t>
            </a:r>
            <a:r>
              <a:rPr sz="1200" spc="140" dirty="0">
                <a:latin typeface="Arial"/>
                <a:cs typeface="Arial"/>
              </a:rPr>
              <a:t>mean</a:t>
            </a:r>
            <a:r>
              <a:rPr sz="1200" spc="-5" dirty="0">
                <a:latin typeface="Arial"/>
                <a:cs typeface="Arial"/>
              </a:rPr>
              <a:t> </a:t>
            </a:r>
            <a:r>
              <a:rPr sz="1200" spc="130" dirty="0">
                <a:latin typeface="Arial"/>
                <a:cs typeface="Arial"/>
              </a:rPr>
              <a:t>and</a:t>
            </a:r>
            <a:r>
              <a:rPr sz="1200" spc="-5" dirty="0">
                <a:latin typeface="Arial"/>
                <a:cs typeface="Arial"/>
              </a:rPr>
              <a:t> </a:t>
            </a:r>
            <a:r>
              <a:rPr sz="1200" spc="90" dirty="0">
                <a:latin typeface="Arial"/>
                <a:cs typeface="Arial"/>
              </a:rPr>
              <a:t>standard </a:t>
            </a:r>
            <a:r>
              <a:rPr sz="1200" spc="70" dirty="0">
                <a:latin typeface="Arial"/>
                <a:cs typeface="Arial"/>
              </a:rPr>
              <a:t>deviation.</a:t>
            </a:r>
            <a:r>
              <a:rPr sz="1200" spc="-10" dirty="0">
                <a:latin typeface="Arial"/>
                <a:cs typeface="Arial"/>
              </a:rPr>
              <a:t> </a:t>
            </a:r>
            <a:r>
              <a:rPr sz="1200" spc="50" dirty="0">
                <a:latin typeface="Arial"/>
                <a:cs typeface="Arial"/>
              </a:rPr>
              <a:t>An</a:t>
            </a:r>
            <a:r>
              <a:rPr sz="1200" spc="-5" dirty="0">
                <a:latin typeface="Arial"/>
                <a:cs typeface="Arial"/>
              </a:rPr>
              <a:t> </a:t>
            </a:r>
            <a:r>
              <a:rPr sz="1200" spc="55" dirty="0">
                <a:latin typeface="Arial"/>
                <a:cs typeface="Arial"/>
              </a:rPr>
              <a:t>essential </a:t>
            </a:r>
            <a:r>
              <a:rPr sz="1200" spc="100" dirty="0">
                <a:latin typeface="Arial"/>
                <a:cs typeface="Arial"/>
              </a:rPr>
              <a:t>takeaway</a:t>
            </a:r>
            <a:r>
              <a:rPr sz="1200" spc="10" dirty="0">
                <a:latin typeface="Arial"/>
                <a:cs typeface="Arial"/>
              </a:rPr>
              <a:t> </a:t>
            </a:r>
            <a:r>
              <a:rPr sz="1200" dirty="0">
                <a:latin typeface="Arial"/>
                <a:cs typeface="Arial"/>
              </a:rPr>
              <a:t>is</a:t>
            </a:r>
            <a:r>
              <a:rPr sz="1200" spc="15" dirty="0">
                <a:latin typeface="Arial"/>
                <a:cs typeface="Arial"/>
              </a:rPr>
              <a:t> </a:t>
            </a:r>
            <a:r>
              <a:rPr sz="1200" spc="-30" dirty="0">
                <a:latin typeface="Arial Black"/>
                <a:cs typeface="Arial Black"/>
              </a:rPr>
              <a:t>that</a:t>
            </a:r>
            <a:r>
              <a:rPr sz="1200" spc="-125" dirty="0">
                <a:latin typeface="Arial Black"/>
                <a:cs typeface="Arial Black"/>
              </a:rPr>
              <a:t> </a:t>
            </a:r>
            <a:r>
              <a:rPr sz="1200" spc="-45" dirty="0">
                <a:latin typeface="Arial Black"/>
                <a:cs typeface="Arial Black"/>
              </a:rPr>
              <a:t>the</a:t>
            </a:r>
            <a:r>
              <a:rPr sz="1200" spc="-130" dirty="0">
                <a:latin typeface="Arial Black"/>
                <a:cs typeface="Arial Black"/>
              </a:rPr>
              <a:t> </a:t>
            </a:r>
            <a:r>
              <a:rPr sz="1200" dirty="0">
                <a:latin typeface="Arial Black"/>
                <a:cs typeface="Arial Black"/>
              </a:rPr>
              <a:t>mean</a:t>
            </a:r>
            <a:r>
              <a:rPr sz="1200" spc="-125" dirty="0">
                <a:latin typeface="Arial Black"/>
                <a:cs typeface="Arial Black"/>
              </a:rPr>
              <a:t> </a:t>
            </a:r>
            <a:r>
              <a:rPr sz="1200" spc="-25" dirty="0">
                <a:latin typeface="Arial Black"/>
                <a:cs typeface="Arial Black"/>
              </a:rPr>
              <a:t>of </a:t>
            </a:r>
            <a:r>
              <a:rPr sz="1200" spc="-45" dirty="0">
                <a:latin typeface="Arial Black"/>
                <a:cs typeface="Arial Black"/>
              </a:rPr>
              <a:t>the</a:t>
            </a:r>
            <a:r>
              <a:rPr sz="1200" spc="-130" dirty="0">
                <a:latin typeface="Arial Black"/>
                <a:cs typeface="Arial Black"/>
              </a:rPr>
              <a:t> </a:t>
            </a:r>
            <a:r>
              <a:rPr sz="1200" spc="-10" dirty="0">
                <a:latin typeface="Arial Black"/>
                <a:cs typeface="Arial Black"/>
              </a:rPr>
              <a:t>sampling</a:t>
            </a:r>
            <a:r>
              <a:rPr sz="1200" spc="-125" dirty="0">
                <a:latin typeface="Arial Black"/>
                <a:cs typeface="Arial Black"/>
              </a:rPr>
              <a:t> </a:t>
            </a:r>
            <a:r>
              <a:rPr sz="1200" spc="-10" dirty="0">
                <a:latin typeface="Arial Black"/>
                <a:cs typeface="Arial Black"/>
              </a:rPr>
              <a:t>distribution </a:t>
            </a:r>
            <a:r>
              <a:rPr sz="1200" spc="-35" dirty="0">
                <a:latin typeface="Arial Black"/>
                <a:cs typeface="Arial Black"/>
              </a:rPr>
              <a:t>equals</a:t>
            </a:r>
            <a:r>
              <a:rPr sz="1200" spc="-100" dirty="0">
                <a:latin typeface="Arial Black"/>
                <a:cs typeface="Arial Black"/>
              </a:rPr>
              <a:t> </a:t>
            </a:r>
            <a:r>
              <a:rPr sz="1200" spc="-45" dirty="0">
                <a:latin typeface="Arial Black"/>
                <a:cs typeface="Arial Black"/>
              </a:rPr>
              <a:t>the</a:t>
            </a:r>
            <a:r>
              <a:rPr sz="1200" spc="-100" dirty="0">
                <a:latin typeface="Arial Black"/>
                <a:cs typeface="Arial Black"/>
              </a:rPr>
              <a:t> </a:t>
            </a:r>
            <a:r>
              <a:rPr sz="1200" spc="-30" dirty="0">
                <a:latin typeface="Arial Black"/>
                <a:cs typeface="Arial Black"/>
              </a:rPr>
              <a:t>population</a:t>
            </a:r>
            <a:r>
              <a:rPr sz="1200" spc="-95" dirty="0">
                <a:latin typeface="Arial Black"/>
                <a:cs typeface="Arial Black"/>
              </a:rPr>
              <a:t> </a:t>
            </a:r>
            <a:r>
              <a:rPr sz="1200" spc="-10" dirty="0">
                <a:latin typeface="Arial Black"/>
                <a:cs typeface="Arial Black"/>
              </a:rPr>
              <a:t>mean. </a:t>
            </a:r>
            <a:r>
              <a:rPr sz="1200" dirty="0">
                <a:latin typeface="Arial"/>
                <a:cs typeface="Arial"/>
              </a:rPr>
              <a:t>This</a:t>
            </a:r>
            <a:r>
              <a:rPr sz="1200" spc="30" dirty="0">
                <a:latin typeface="Arial"/>
                <a:cs typeface="Arial"/>
              </a:rPr>
              <a:t> </a:t>
            </a:r>
            <a:r>
              <a:rPr sz="1200" dirty="0">
                <a:latin typeface="Arial"/>
                <a:cs typeface="Arial"/>
              </a:rPr>
              <a:t>is</a:t>
            </a:r>
            <a:r>
              <a:rPr sz="1200" spc="30" dirty="0">
                <a:latin typeface="Arial"/>
                <a:cs typeface="Arial"/>
              </a:rPr>
              <a:t> </a:t>
            </a:r>
            <a:r>
              <a:rPr sz="1200" spc="100" dirty="0">
                <a:latin typeface="Arial"/>
                <a:cs typeface="Arial"/>
              </a:rPr>
              <a:t>happens</a:t>
            </a:r>
            <a:r>
              <a:rPr sz="1200" spc="30" dirty="0">
                <a:latin typeface="Arial"/>
                <a:cs typeface="Arial"/>
              </a:rPr>
              <a:t> </a:t>
            </a:r>
            <a:r>
              <a:rPr sz="1200" spc="75" dirty="0">
                <a:latin typeface="Arial"/>
                <a:cs typeface="Arial"/>
              </a:rPr>
              <a:t>regardless</a:t>
            </a:r>
            <a:r>
              <a:rPr sz="1200" spc="30" dirty="0">
                <a:latin typeface="Arial"/>
                <a:cs typeface="Arial"/>
              </a:rPr>
              <a:t> </a:t>
            </a:r>
            <a:r>
              <a:rPr sz="1200" spc="55" dirty="0">
                <a:latin typeface="Arial"/>
                <a:cs typeface="Arial"/>
              </a:rPr>
              <a:t>of </a:t>
            </a:r>
            <a:r>
              <a:rPr sz="1200" spc="90" dirty="0">
                <a:latin typeface="Arial"/>
                <a:cs typeface="Arial"/>
              </a:rPr>
              <a:t>the</a:t>
            </a:r>
            <a:r>
              <a:rPr sz="1200" spc="-10" dirty="0">
                <a:latin typeface="Arial"/>
                <a:cs typeface="Arial"/>
              </a:rPr>
              <a:t> </a:t>
            </a:r>
            <a:r>
              <a:rPr sz="1200" spc="95" dirty="0">
                <a:latin typeface="Arial"/>
                <a:cs typeface="Arial"/>
              </a:rPr>
              <a:t>shape</a:t>
            </a:r>
            <a:r>
              <a:rPr sz="1200" spc="-5" dirty="0">
                <a:latin typeface="Arial"/>
                <a:cs typeface="Arial"/>
              </a:rPr>
              <a:t> </a:t>
            </a:r>
            <a:r>
              <a:rPr sz="1200" spc="80" dirty="0">
                <a:latin typeface="Arial"/>
                <a:cs typeface="Arial"/>
              </a:rPr>
              <a:t>of</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population </a:t>
            </a:r>
            <a:r>
              <a:rPr sz="1200" spc="55" dirty="0">
                <a:latin typeface="Arial"/>
                <a:cs typeface="Arial"/>
              </a:rPr>
              <a:t>distribution.</a:t>
            </a:r>
            <a:endParaRPr sz="1200">
              <a:latin typeface="Arial"/>
              <a:cs typeface="Arial"/>
            </a:endParaRPr>
          </a:p>
        </p:txBody>
      </p:sp>
      <p:pic>
        <p:nvPicPr>
          <p:cNvPr id="4" name="object 4"/>
          <p:cNvPicPr/>
          <p:nvPr/>
        </p:nvPicPr>
        <p:blipFill>
          <a:blip r:embed="rId2" cstate="print"/>
          <a:stretch>
            <a:fillRect/>
          </a:stretch>
        </p:blipFill>
        <p:spPr>
          <a:xfrm>
            <a:off x="749773" y="1434822"/>
            <a:ext cx="4712540" cy="2441695"/>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EFA9F45C-5149-617B-10B6-A66FB472A8D4}"/>
                  </a:ext>
                </a:extLst>
              </p14:cNvPr>
              <p14:cNvContentPartPr/>
              <p14:nvPr/>
            </p14:nvContentPartPr>
            <p14:xfrm>
              <a:off x="5841000" y="3832200"/>
              <a:ext cx="96840" cy="801000"/>
            </p14:xfrm>
          </p:contentPart>
        </mc:Choice>
        <mc:Fallback>
          <p:pic>
            <p:nvPicPr>
              <p:cNvPr id="5" name="Ink 4">
                <a:extLst>
                  <a:ext uri="{FF2B5EF4-FFF2-40B4-BE49-F238E27FC236}">
                    <a16:creationId xmlns:a16="http://schemas.microsoft.com/office/drawing/2014/main" id="{EFA9F45C-5149-617B-10B6-A66FB472A8D4}"/>
                  </a:ext>
                </a:extLst>
              </p:cNvPr>
              <p:cNvPicPr/>
              <p:nvPr/>
            </p:nvPicPr>
            <p:blipFill>
              <a:blip r:embed="rId4"/>
              <a:stretch>
                <a:fillRect/>
              </a:stretch>
            </p:blipFill>
            <p:spPr>
              <a:xfrm>
                <a:off x="5831640" y="3822840"/>
                <a:ext cx="115560" cy="81972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2269</TotalTime>
  <Words>2544</Words>
  <Application>Microsoft Macintosh PowerPoint</Application>
  <PresentationFormat>On-screen Show (16:9)</PresentationFormat>
  <Paragraphs>306</Paragraphs>
  <Slides>45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AoyagiKouzanFontT</vt:lpstr>
      <vt:lpstr>Aptos</vt:lpstr>
      <vt:lpstr>Arial</vt:lpstr>
      <vt:lpstr>Arial Black</vt:lpstr>
      <vt:lpstr>Arimo</vt:lpstr>
      <vt:lpstr>Courier New</vt:lpstr>
      <vt:lpstr>FreeSerif</vt:lpstr>
      <vt:lpstr>Roboto</vt:lpstr>
      <vt:lpstr>Verdana</vt:lpstr>
      <vt:lpstr>Office Theme</vt:lpstr>
      <vt:lpstr>PowerPoint Presentation</vt:lpstr>
      <vt:lpstr>Table of Contents</vt:lpstr>
      <vt:lpstr>Central Limit Theorem</vt:lpstr>
      <vt:lpstr>Central Limit Theorem</vt:lpstr>
      <vt:lpstr>Central Limit Theorem</vt:lpstr>
      <vt:lpstr>Central Limit Theorem</vt:lpstr>
      <vt:lpstr>Central Limit Theorem</vt:lpstr>
      <vt:lpstr>Central Limit Theorem</vt:lpstr>
      <vt:lpstr>Central Limit Theorem</vt:lpstr>
      <vt:lpstr>Central Limit Theorem</vt:lpstr>
      <vt:lpstr>Hypothesis Testing</vt:lpstr>
      <vt:lpstr>Hypothesis Testing</vt:lpstr>
      <vt:lpstr>Hypothesis Testing</vt:lpstr>
      <vt:lpstr>Hypothesis Testing</vt:lpstr>
      <vt:lpstr>Hypothesis Testing</vt:lpstr>
      <vt:lpstr>Hypothesis Testing</vt:lpstr>
      <vt:lpstr>Hypothesis Testing</vt:lpstr>
      <vt:lpstr>Hypothesis Testing: Step by Step</vt:lpstr>
      <vt:lpstr>Hypothesis Testing: Step by Step</vt:lpstr>
      <vt:lpstr>Hypothesis Testing: Step by Step</vt:lpstr>
      <vt:lpstr>Hypothesis Testing: Step by Step</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Summary</vt:lpstr>
      <vt:lpstr>Lets see this in Python, while following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cp:lastModifiedBy>João Rocha Melo</cp:lastModifiedBy>
  <cp:revision>10</cp:revision>
  <dcterms:created xsi:type="dcterms:W3CDTF">2024-05-17T09:43:45Z</dcterms:created>
  <dcterms:modified xsi:type="dcterms:W3CDTF">2024-10-01T11:20:33Z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2024-05-17T00:00:00Z</vt:filetime>
  </property>
  <property fmtid="{D5CDD505-2E9C-101B-9397-08002B2CF9AE}" pid="4" name="Producer">
    <vt:lpwstr>3-Heights(TM) PDF Security Shell 4.8.25.2 (http://www.pdf-tools.com)</vt:lpwstr>
  </property>
</Properties>
</file>