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Fredoka" charset="1" panose="02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0889" y="5012025"/>
            <a:ext cx="17306169" cy="2867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2199D4"/>
                </a:solidFill>
                <a:latin typeface="Fredoka"/>
              </a:rPr>
              <a:t>HYPERPARAMETER SEARCH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354513" y="535451"/>
            <a:ext cx="3578973" cy="3578973"/>
          </a:xfrm>
          <a:custGeom>
            <a:avLst/>
            <a:gdLst/>
            <a:ahLst/>
            <a:cxnLst/>
            <a:rect r="r" b="b" t="t" l="l"/>
            <a:pathLst>
              <a:path h="3578973" w="3578973">
                <a:moveTo>
                  <a:pt x="0" y="0"/>
                </a:moveTo>
                <a:lnTo>
                  <a:pt x="3578974" y="0"/>
                </a:lnTo>
                <a:lnTo>
                  <a:pt x="3578974" y="3578973"/>
                </a:lnTo>
                <a:lnTo>
                  <a:pt x="0" y="3578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2586981" y="1875103"/>
            <a:ext cx="13114038" cy="6536794"/>
          </a:xfrm>
          <a:custGeom>
            <a:avLst/>
            <a:gdLst/>
            <a:ahLst/>
            <a:cxnLst/>
            <a:rect r="r" b="b" t="t" l="l"/>
            <a:pathLst>
              <a:path h="6536794" w="13114038">
                <a:moveTo>
                  <a:pt x="0" y="0"/>
                </a:moveTo>
                <a:lnTo>
                  <a:pt x="13114038" y="0"/>
                </a:lnTo>
                <a:lnTo>
                  <a:pt x="13114038" y="6536794"/>
                </a:lnTo>
                <a:lnTo>
                  <a:pt x="0" y="6536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1827" y="539372"/>
            <a:ext cx="16647473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TWO ALGORITHMS: GRID SEARCH &amp; RANDOM SEARCH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875103"/>
            <a:ext cx="6085855" cy="6536794"/>
          </a:xfrm>
          <a:custGeom>
            <a:avLst/>
            <a:gdLst/>
            <a:ahLst/>
            <a:cxnLst/>
            <a:rect r="r" b="b" t="t" l="l"/>
            <a:pathLst>
              <a:path h="6536794" w="6085855">
                <a:moveTo>
                  <a:pt x="0" y="0"/>
                </a:moveTo>
                <a:lnTo>
                  <a:pt x="6085855" y="0"/>
                </a:lnTo>
                <a:lnTo>
                  <a:pt x="6085855" y="6536794"/>
                </a:lnTo>
                <a:lnTo>
                  <a:pt x="0" y="6536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1548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20498" y="1875103"/>
            <a:ext cx="9138802" cy="6854102"/>
          </a:xfrm>
          <a:custGeom>
            <a:avLst/>
            <a:gdLst/>
            <a:ahLst/>
            <a:cxnLst/>
            <a:rect r="r" b="b" t="t" l="l"/>
            <a:pathLst>
              <a:path h="6854102" w="9138802">
                <a:moveTo>
                  <a:pt x="0" y="0"/>
                </a:moveTo>
                <a:lnTo>
                  <a:pt x="9138802" y="0"/>
                </a:lnTo>
                <a:lnTo>
                  <a:pt x="9138802" y="6854102"/>
                </a:lnTo>
                <a:lnTo>
                  <a:pt x="0" y="68541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1827" y="539372"/>
            <a:ext cx="16647473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GRID SEARCH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611827" y="539372"/>
            <a:ext cx="16647473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GRID SEARCH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06699" y="1979891"/>
            <a:ext cx="14077950" cy="3562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1"/>
              </a:lnSpc>
            </a:pPr>
            <a:r>
              <a:rPr lang="en-US" sz="3401" spc="68">
                <a:solidFill>
                  <a:srgbClr val="050506"/>
                </a:solidFill>
                <a:latin typeface="Fredoka"/>
              </a:rPr>
              <a:t>If you have N Parameters</a:t>
            </a:r>
          </a:p>
          <a:p>
            <a:pPr algn="l">
              <a:lnSpc>
                <a:spcPts val="4081"/>
              </a:lnSpc>
            </a:pPr>
          </a:p>
          <a:p>
            <a:pPr algn="l">
              <a:lnSpc>
                <a:spcPts val="4081"/>
              </a:lnSpc>
            </a:pPr>
            <a:r>
              <a:rPr lang="en-US" sz="3401" spc="68">
                <a:solidFill>
                  <a:srgbClr val="050506"/>
                </a:solidFill>
                <a:latin typeface="Fredoka"/>
              </a:rPr>
              <a:t>Each parameter can take a finite set of values</a:t>
            </a:r>
          </a:p>
          <a:p>
            <a:pPr algn="l">
              <a:lnSpc>
                <a:spcPts val="4081"/>
              </a:lnSpc>
            </a:pPr>
          </a:p>
          <a:p>
            <a:pPr algn="l">
              <a:lnSpc>
                <a:spcPts val="4081"/>
              </a:lnSpc>
            </a:pPr>
            <a:r>
              <a:rPr lang="en-US" sz="3401" spc="68">
                <a:solidFill>
                  <a:srgbClr val="050506"/>
                </a:solidFill>
                <a:latin typeface="Fredoka"/>
              </a:rPr>
              <a:t>You can simply try out training the model with all the possible combinations of the hyperparameters</a:t>
            </a:r>
          </a:p>
          <a:p>
            <a:pPr algn="l">
              <a:lnSpc>
                <a:spcPts val="4081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611827" y="539372"/>
            <a:ext cx="16647473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RANDOM SEARCH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06699" y="1979891"/>
            <a:ext cx="14077950" cy="3562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1"/>
              </a:lnSpc>
            </a:pPr>
            <a:r>
              <a:rPr lang="en-US" sz="3401" spc="68">
                <a:solidFill>
                  <a:srgbClr val="050506"/>
                </a:solidFill>
                <a:latin typeface="Fredoka"/>
              </a:rPr>
              <a:t>If you have N Parameters</a:t>
            </a:r>
          </a:p>
          <a:p>
            <a:pPr algn="l">
              <a:lnSpc>
                <a:spcPts val="4081"/>
              </a:lnSpc>
            </a:pPr>
          </a:p>
          <a:p>
            <a:pPr algn="l">
              <a:lnSpc>
                <a:spcPts val="4081"/>
              </a:lnSpc>
            </a:pPr>
            <a:r>
              <a:rPr lang="en-US" sz="3401" spc="68">
                <a:solidFill>
                  <a:srgbClr val="050506"/>
                </a:solidFill>
                <a:latin typeface="Fredoka"/>
              </a:rPr>
              <a:t>Each parameter can take a finite set of values</a:t>
            </a:r>
          </a:p>
          <a:p>
            <a:pPr algn="l">
              <a:lnSpc>
                <a:spcPts val="4081"/>
              </a:lnSpc>
            </a:pPr>
          </a:p>
          <a:p>
            <a:pPr algn="l">
              <a:lnSpc>
                <a:spcPts val="4081"/>
              </a:lnSpc>
            </a:pPr>
            <a:r>
              <a:rPr lang="en-US" sz="3401" spc="68">
                <a:solidFill>
                  <a:srgbClr val="050506"/>
                </a:solidFill>
                <a:latin typeface="Fredoka"/>
              </a:rPr>
              <a:t>You can say: I want X random combinations of the possible values</a:t>
            </a:r>
          </a:p>
          <a:p>
            <a:pPr algn="l">
              <a:lnSpc>
                <a:spcPts val="4081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DAEaFjMH5zs</dc:identifier>
  <dcterms:modified xsi:type="dcterms:W3CDTF">2011-08-01T06:04:30Z</dcterms:modified>
  <cp:revision>1</cp:revision>
  <dc:title>Hyperparameters &amp; pipelines</dc:title>
</cp:coreProperties>
</file>