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5" r:id="rId33"/>
    <p:sldId id="292" r:id="rId34"/>
    <p:sldId id="277" r:id="rId35"/>
    <p:sldId id="276" r:id="rId36"/>
    <p:sldId id="280" r:id="rId37"/>
  </p:sldIdLst>
  <p:sldSz cx="18288000" cy="10287000"/>
  <p:notesSz cx="6858000" cy="9144000"/>
  <p:embeddedFontLst>
    <p:embeddedFont>
      <p:font typeface="Fredoka" panose="02000000000000000000" pitchFamily="2" charset="77"/>
      <p:regular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Bold" panose="020B0806030504020204" pitchFamily="34" charset="0"/>
      <p:regular r:id="rId43"/>
      <p:bold r:id="rId44"/>
    </p:embeddedFont>
    <p:embeddedFont>
      <p:font typeface="Open Sans Light" panose="020B0306030504020204" pitchFamily="34" charset="0"/>
      <p:regular r:id="rId45"/>
      <p:italic r:id="rId46"/>
    </p:embeddedFont>
    <p:embeddedFont>
      <p:font typeface="Open Sans Light Bold" panose="020B0806030504020204" pitchFamily="34" charset="0"/>
      <p:regular r:id="rId47"/>
      <p:bold r:id="rId48"/>
    </p:embeddedFont>
    <p:embeddedFont>
      <p:font typeface="Quicksand Bold" pitchFamily="2" charset="77"/>
      <p:regular r:id="rId49"/>
      <p:bold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7" autoAdjust="0"/>
    <p:restoredTop sz="94482" autoAdjust="0"/>
  </p:normalViewPr>
  <p:slideViewPr>
    <p:cSldViewPr>
      <p:cViewPr varScale="1">
        <p:scale>
          <a:sx n="74" d="100"/>
          <a:sy n="74" d="100"/>
        </p:scale>
        <p:origin x="18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09:00.8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10379 12936 24575,'2'46'0,"4"10"0,4-23 0,2 17 0,6 0 0,-3-14 0,1 2 0,4 0 0,0 3 0,7 20 0,2 4 0,3 1 0,0-1 0,-8-10 0,-2-4 0,-2-6 0,-1-12 0,-1-21 0,11-66 0,1 13 0,9-6 0,1-3-684,-7 6 0,1-2 0,3-2 0,2-3 684,-2 6 0,3-2 0,3-2 0,0 0 0,0 0 0,0 1-1136,8-7 1,0 1-1,0 0 1,0 1 0,-1 1 1135,-4 4 0,-1 0 0,0 0 0,-1 2 0,0 1 0,9-6 0,0 0 0,-2 3 0,-2 4-748,-4 5 1,-3 4 0,-1 0 747,17-13 0,-2 1-542,-6 2 0,0 0 542,-1 8 0,-1 0 674,-8 3 0,1-1-674,14-6 0,1 2 0,-11 8 0,0 0 0,14-10 0,-1 2 0,-18 13 0,-3 2 0,21-14 0,-42 27 0,-11 6 0</inkml:trace>
  <inkml:trace contextRef="#ctx0" brushRef="#br0" timeOffset="72234">13484 15525 24575,'-15'18'0,"5"-7"0,-14 28 0,5-6 0,-2 5 0,1-3 0,0 1 0,3-10 0,-1 9 0,5-13 0,4-3 0,-1 0 0,4-5 0,-2-1 0,3-2 0,-1-1 0,1-1 0,-1-2 0,1 1 0,-11 5 0,7 10 0,-9-8 0,12 3 0,1-12 0,0-1 0,4 1 0,-4-1 0,5-2 0,-3-1 0</inkml:trace>
  <inkml:trace contextRef="#ctx0" brushRef="#br0" timeOffset="72966">13074 15560 24575,'14'3'0,"6"10"0,44 25 0,-9 2-810,-13-11 0,0-1 810,8 15 0,9 2 0,-19-7 0,19 7 525,-19-6-525,19 1 268,-29-14-268,6-4 0,-20-9 0,0-2 827,-2 2-827,-1-4 0,-7-4 0,-1-3 0</inkml:trace>
  <inkml:trace contextRef="#ctx0" brushRef="#br0" timeOffset="185601">17215 6383 24575,'11'56'0,"-4"-4"0,2-28 0,-3 5 0,0-16 0,-2 1 0,-2-9 0</inkml:trace>
  <inkml:trace contextRef="#ctx0" brushRef="#br0" timeOffset="186019">17429 6406 20162,'8'0'0,"0"0"2073,3 4-2073,-3 0 748,0 11-748,1 5 386,-2 9-386,2-3 1206,-2-2-1206,-2-10 0,0-3 0,-2-6 0,0-2 0</inkml:trace>
  <inkml:trace contextRef="#ctx0" brushRef="#br0" timeOffset="186468">17793 6355 24575,'5'0'0,"8"7"0,-2 16 0,3-1 0,-4 11 0,-4-16 0,-3-2 0,6 2 0,-5-5 0,4 0 0,-6-8 0</inkml:trace>
  <inkml:trace contextRef="#ctx0" brushRef="#br0" timeOffset="186902">18029 6408 24575,'10'11'0,"-1"2"0,-2 3 0,-1 3 0,-1 1 0,-2-4 0,0-3 0,-1-5 0,-1 0 0,1-3 0,0 1 0,1-1 0,0-2 0,0-1 0</inkml:trace>
  <inkml:trace contextRef="#ctx0" brushRef="#br0" timeOffset="187734">18659 6422 24575,'-11'8'0,"0"14"0,-2 12 0,5 13 0,5-10 0,3-8 0,0-13 0,0-8 0,2 3 0,1-8 0,7 2 0,4-8 0,3-4 0,1-19 0,-9-7 0,-2-9 0,-7 9 0,0 11 0,0 9 0,-2 5 0,-1 0 0,-3 2 0,3 3 0,1 1 0</inkml:trace>
  <inkml:trace contextRef="#ctx0" brushRef="#br0" timeOffset="188470">19042 6411 24575,'-12'5'0,"3"12"0,-4 7 0,9 4 0,2-1 0,2-7 0,2-4 0,1-6 0,3-4 0,-1-4 0,0-2 0,3 0 0,0 0 0,6-7 0,-1-16 0,-4-22 0,-2-6 0,-7 6 0,-2 19 0,1 18 0,-1 6 0</inkml:trace>
  <inkml:trace contextRef="#ctx0" brushRef="#br0" timeOffset="189518">19423 6406 12989,'-8'12'0,"1"4"4602,1 6-4602,3 2 2013,3 0-2013,3 10 1116,5-11-1116,0 2 3855,4-17-3855,-3-3 0,12-5 0,3 0 0,2-8 0,-2-3 0,-15-1 0,-1 0 0,-8 6 0,-3-2 0,0 2 0,0 3 0,1 1 0</inkml:trace>
  <inkml:trace contextRef="#ctx0" brushRef="#br0" timeOffset="190134">19900 6431 24575,'-22'6'0,"3"9"0,4 12 0,5 0 0,-2 8 0,9-12 0,3-3 0,2-1 0,4-6 0,2-4 0,3-4 0,-1-5 0,1 0 0,2-10 0,-3-3 0,-2-10 0,-4-12 0,-4 14 0,0-5 0,0 18 0,-2 2 0,-2 1 0,1 2 0,1 0 0</inkml:trace>
  <inkml:trace contextRef="#ctx0" brushRef="#br0" timeOffset="190734">20258 6435 24575,'-16'0'0,"6"0"0,-18 16 0,13 16 0,-9 24 0,9 12 0,10-20 0,2-11 0,9-27 0,2-7 0,2 0 0,4-8 0,-3-12 0,-3-2 0,-5-21 0,-3 19 0,0-8 0,-3 21 0,0-2 0,0 6 0,1-1 0</inkml:trace>
  <inkml:trace contextRef="#ctx0" brushRef="#br0" timeOffset="196651">19388 6449 24575,'5'-3'0,"1"0"0,-1 3 0,1 0 0,-1 0 0,0 0 0,1 0 0,-1 0 0,0 0 0,1 0 0,-1 0 0,1 0 0,-1 0 0,0 0 0,5 0 0,-3 0 0,3 0 0,-4 0 0,-1 0 0,0 0 0,3 0 0,0 3 0,1-3 0,-1 3 0,-3-1 0,0-1 0,1 4 0,1-2 0,-1 2 0,0 3 0,-1-2 0,0 6 0,1-5 0,-1 3 0,-2-2 0,-3-2 0,0 1 0,-3 1 0,3-2 0,-3 2 0,3 2 0,0-1 0,0 4 0,0-7 0,0-1 0</inkml:trace>
  <inkml:trace contextRef="#ctx0" brushRef="#br0" timeOffset="211068">10130 18039 24575,'12'3'0,"5"13"0,1 5 0,10 31 0,-11-7 0,4 2 0,-11-19 0,-4-14 0,-2-7 0,-1 4 0,7 3 0,0 9 0,1 0 0,-2-5 0,-3-6 0,9-15 0,-7 2 0,11-10 0,-11 2 0,5-8 0,-2 5 0,31-33 0,-12 15 0,-5 3 0,4-1 0,6 1 0,1 2 0,15-11 0,-14 13 0,3 0 0,2 4 0,1 0 0,2-2 0,2-1 0,16-5 0,1-1 0,-11 4 0,-3 2 0,-10 7 0,-5 1 0,2-3 0,-27 17 0,-7-3 0</inkml:trace>
  <inkml:trace contextRef="#ctx0" brushRef="#br0" timeOffset="371862">24060 20884 24575,'-20'14'0,"-24"32"0,3-13 0,-5 2 0,2 2 0,-4-1 0,-17 4 0,3-5 0,1-4 0,3 0 0,51-26 0</inkml:trace>
  <inkml:trace contextRef="#ctx0" brushRef="#br0" timeOffset="372628">23545 20955 11215,'10'0'0,"17"3"4955,-10 14-4955,17-3 2325,3 23-2325,-10-17 663,6 4 0,2 1-663,12 9 4754,13 8-4754,-13-7 0,-24-18 0,15 6 0,-18-10 0,10 1 0,-14-9 0,-5-3 0,-3-2 0,-5 0 0,-1 0 0</inkml:trace>
  <inkml:trace contextRef="#ctx0" brushRef="#br0" timeOffset="409946">23609 23048 24575,'10'24'0,"-1"-3"0,-1-10 0,-5-3 0,5 8 0,-4-9 0,5 14 0,0-1 0,1 6 0,1 2 0,-1-3 0,2 0 0,-4-10 0,-7 21 0,11 17 0,-6 13 0,7-25 0,1-2 0,1 5 0,-1-11 0,18-52 0,6-26 0,6-10 0,4 5 0,4-2-1198,-5 2 1,4-4-1,-2 2 1198,-8 12 0,-2 2 0,1 1 0,0 3 0,1 2 0,1 1-892,19-13 1,0 1 891,-9 1 0,-2 6-280,-10 15 1,-3 2 279,-1-7 0,-4-1 0,13-5 0,-7 1 0,2-1 0,-10 6 0,0 0 1547,3-2 0,-2 2-1547,2-4 520,-14 15 1,-11 9-1,-5 4 1</inkml:trace>
  <inkml:trace contextRef="#ctx0" brushRef="#br0" timeOffset="417012">4897 21502 24575,'10'65'0,"4"2"0,-9-13 0,-1 3 0,0-10 0,0 3 0,3 2 0,2 5 0,-3-7 0,-5-8 0,1-3 0,6 14 0,-1-7 0,-5-17 0,-1-4 0,1-7 0,0 1 0,-1 0 0,4-2 0,-5-2 0,3-6 0,-3-2 0,0-1 0,0 2 0,0 2 0,2 2 0,-1 11 0,9 13 0,-5-4 0,5-1 0,-7-16 0,2-6 0,-4-1 0,6 2 0,1-1 0,14 2 0,28 7 0,9-2-856,-8-1 0,3 0 856,-7-6 0,0 0 0,14 4 0,5 1 0,-5-5 0,4-1 0,-5-1 0,2-1 0,-1 0 0,-5 2 0,4 0 0,-7-2 0,-8-5 0,-3 0 0,2 6 0,2-1 0,14-4 0,3-2 0,1 4 0,2-1-202,-12-2 1,2-2-1,-1 1 202,18 0 0,-1 0 0,-21 0 0,0 0 0,-3 0 0,6 0 0,-4 0 0,-6 0 0,-3 0 1657,18 0-1657,-5 0 0,-16-4 0,2 4 660,-4-10-660,2 9 0,0-5 0,1 6 0,4 0 0,26 0 0,-15 0 0,4 0 0,3 0 0,2 0 0,0 0 0,3 0-379,-9 0 1,3 0 0,0 0 378,6 1 0,0-1 0,-3-1-843,8-1 1,-2-1 842,8 3 0,-11-2 0,-25-7 0,18 8 0,-21-2 0,13 3 0,-1 0 0,0 0 0,0 0 518,-9 0 0,2 0-518,-3 0 0,1 0 892,4 0 0,-1 0-892,15 0 0,-20 0 0,7 0 0,22 0 0,-25 0 0,2 0 0,6 0 0,-1 0 0,-10 0 0,-2 0 0,17 0 0,-21 0 0,-22 0 0,4 0 0,-5 0 0,0 0 0,2 0 0,-4-3 0,3 0 0,-1-5 0,11 1 0,23-5 0,-21 2 0,10-9 0,-30 1 0,-4-16 0,4 7 0,-4-7 0,0-14 0,0 19 0,0-19 0,0 25 0,0-13 0,0-13 0,0-3 0,0-1 0,0 18 0,0 8 0,0 5 0,-3 0 0,3 3 0,-5 3 0,2 3 0,0 4 0,-2-1 0,-1-16 0,0 8 0,-4-16 0,3 13 0,-5-8 0,-6-12 0,5 14 0,-4-9 0,9 20 0,2 1 0,-4 0 0,6 6 0,-3-1 0,4 4 0,-3-2 0,1 5 0,-25-5 0,-20 0 0,-13-1 0,3 0 0,-6 0 0,0 0-1374,-2-4 0,-1 0 0,-2 1 1374,12 4 0,-2 0 0,1 1 0,3-1 0,-1-1 0,4-1 0,-5 1 0,-7-1 0,-5 0 0,-1 0 0,5 1 0,1 0 0,3 1 0,-2 0 0,6 0 0,-2 1 0,0-1 0,4 1 0,0 1 0,3 0 0,4 2 0,0 3 0,2 0 0,-15-3 0,5 0 0,1 4 0,-7 0 0,9 0 0,6 0 0,-6 0 0,-13 1 0,-5-2 174,10-1 1,-4-1 0,2 0-175,6 2 0,1 1 0,0-1 0,-2-2 0,0 0 0,4 1-242,-3 1 1,0 2 241,0-1 0,-6 0 0,5 0 0,-6 0 0,-1 0 0,7 0 0,-4 0 0,1 0 0,8 0 0,0 0 0,1 0 0,1 0 0,-1 0 0,1 0 0,-4 0 0,0 0 0,2 0 0,-11 0 0,5 0 0,16 0 0,5 0 0,-14 0 0,14 0 0,5 0 3495,5 0-3495,2 0 586,4 0-586,-12 0 0,-2 0 0,5 0 0,5 0 0,17 0 0,2 0 0,2 0 0,-4 0 0,-3 0 0,-6 0 0,-3 3 0,-1-2 0,-11 8 0,8-8 0,-20 11 0,28-11 0,-4 5 0,21-6 0</inkml:trace>
  <inkml:trace contextRef="#ctx0" brushRef="#br0" timeOffset="431462">26371 23664 24575,'-9'13'0,"0"9"0,3 10 0,-1 4 0,3-1 0,1-12 0,7 1 0,0-5 0,0-1 0,2-2 0,0-3 0,0-3 0,1 2 0,-1-7 0,-1 1 0,5-3 0,-1-1 0,2-2 0,-3 0 0,2 0 0,-1 0 0,2 0 0,-1-2 0,-2-4 0,0 0 0,-2-2 0,-4-2 0,1-2 0,-3-4 0,5 0 0,-2-1 0,0 6 0,-1-4 0,-2 8 0,0-3 0,0 4 0,0 1 0,3-1 0,-3-1 0,3 0 0,-3-8 0,-3 6 0,0-7 0,0 3 0,-4-1 0,3 2 0,-6-3 0,4 9 0,-2-5 0,2 6 0,1 2 0,-1 0 0,1 1 0,-5-1 0,3-3 0,-1 3 0,6 1 0</inkml:trace>
  <inkml:trace contextRef="#ctx0" brushRef="#br0" timeOffset="432145">26745 23637 24575,'8'2'0,"-4"4"0,4 8 0,-4 8 0,4 14 0,-4 5 0,2 1 0,-2-7 0,0-12 0,-1-11 0,-3-7 0</inkml:trace>
  <inkml:trace contextRef="#ctx0" brushRef="#br0" timeOffset="432812">27025 23750 24575,'5'23'0,"-2"-3"0,5 6 0,-2-7 0,-3 2 0,1-10 0,-3-3 0,1-3 0,1 3 0,-3-2 0,5 2 0,-2-3 0,2 1 0,-2-3 0,0-1 0</inkml:trace>
  <inkml:trace contextRef="#ctx0" brushRef="#br0" timeOffset="433396">27293 23753 24575,'17'15'0,"-8"4"0,13 27 0,-13-1 0,8-3 0,-8-15 0,-4-14 0,0-10 0,-2-1 0,0-2 0</inkml:trace>
  <inkml:trace contextRef="#ctx0" brushRef="#br0" timeOffset="433978">27620 23808 24575,'10'0'0,"0"13"0,6 14 0,0 27 0,-4-15 0,0 3 0,-7-28 0,1-4 0,-3-7 0,-1-1 0</inkml:trace>
  <inkml:trace contextRef="#ctx0" brushRef="#br0" timeOffset="442962">28134 23827 24575,'0'-6'0,"10"-4"0,3 3 0,16-7 0,-5 6 0,-2 2 0,-4 6 0,3 21 0,-5 20 0,3-2 0,-13 2 0,-2-19 0,-4-10 0,0 2 0,-3-1 0,0-7 0,-2 4 0,-3-4 0,-6 4 0,-1-6 0,-2 5 0,6-8 0,3 1 0,2-2 0,1 0 0,-1-2 0,8-6 0,2 1 0,4-3 0,0 7 0,10 1 0,-1 2 0,3 2 0,-6 1 0,-9 2 0,0 1 0,1-3 0,-1-1 0,1-2 0,1 0 0,2 0 0,1 2 0,1-1 0,-2 1 0,-4-2 0,-3 0 0</inkml:trace>
  <inkml:trace contextRef="#ctx0" brushRef="#br0" timeOffset="445561">28597 23838 24575,'8'0'0,"3"3"0,-3 2 0,0 1 0,0 2 0,-3-1 0,-2-1 0,2 5 0,-2 2 0,4 9 0,-1 13 0,-1 0 0,-2-3 0,-3-7 0,0-12 0,-2 1 0,-4-4 0,0-1 0,-1-2 0,1-4 0,1 0 0,-1-3 0,1 0 0,-1 0 0,-2 0 0,2-3 0,-2 0 0,3-2 0,2-1 0,0 1 0,6-1 0,0 3 0,5 1 0,0 2 0,3 0 0,-3 0 0,0 0 0,-3 0 0,0-3 0,1 3 0,2-5 0,-5 0 0,2 1 0,-5-1 0</inkml:trace>
  <inkml:trace contextRef="#ctx0" brushRef="#br0" timeOffset="450012">26270 23764 24575,'27'-7'0,"4"-9"0,3 1 0,-9-3 0,-15 12 0,-4 11 0,-3 18 0,-1 22 0,-2-6 0,0-1 0,0-62 0,0-4 0,0-24 0,0 30 0,-7 78 0,2-4 0,1-8 0,0-1 0,-2-3 0,3-23 0,0-44 0,1-10 0,4-11 0,1 11 0,7 39 0,-6 33 0,7-6 0,-10 19 0,4-28 0,-4-13 0,7-45 0,-7 6 0,7-19 0,-2 38 0,0 16 0,-1 5 0,-3 3 0,-2-3 0,0-5 0,0-1 0,0-5 0</inkml:trace>
  <inkml:trace contextRef="#ctx0" brushRef="#br0" timeOffset="453795">28555 23887 24575,'-3'-8'0,"8"-5"0,9-4 0,24-6 0,-16 9 0,8 0 0,-25 11 0,1 1 0,6 4 0,2 12 0,14 30 0,0 12 0,-1 12 0,-11-23 0,-9-17 0,-7-13 0,0-6 0,0 1 0,0-4 0,-2 1 0,-4 2 0,0-1 0,-4 0 0,-1 0 0,0-2 0,0-1 0,0-5 0,3-6 0,-1 0 0,2-2 0,3 1 0,2 0 0,2 0 0,5-4 0,-2 5 0,10-2 0,30 26 0,-13-7 0,19 15 0,-27-16 0,-11-5 0,-1-2 0,-2-3 0,-2 0 0,4 0 0,-4 0 0,4 0 0,-1 0 0,4-5 0,-4 1 0,1-4 0,-7 5 0,-1 1 0</inkml:trace>
  <inkml:trace contextRef="#ctx0" brushRef="#br0" timeOffset="454978">29069 23878 24575,'0'-5'0,"8"-3"0,1 2 0,9 0 0,-6 4 0,1 2 0,-6 0 0,-1 0 0,4 0 0,4 7 0,-2 4 0,1 14 0,-6-4 0,-1 3 0,-3-10 0,-1-1 0,-4-5 0,-1 0 0,7-8 0,5 2 0,10-2 0,8 10 0,-6 0 0,-2 3 0,-6-6 0,-7 1 0,-1-2 0,-3 9 0,-2 11 0,0 4 0,-2 0 0,-4-9 0,-7-13 0,1-2 0,-1-4 0,2-2 0,5 0 0,-2 0 0,3-2 0,0-1 0,1 0 0,2 0 0</inkml:trace>
  <inkml:trace contextRef="#ctx0" brushRef="#br0" timeOffset="456362">29438 23896 24575,'2'-6'0,"12"-6"0,-6 5 0,10-8 0,-12 9 0,2-2 0,0 5 0,6 0 0,-2 3 0,21 0 0,-2 0 0,5 5 0,-3 3 0,-14 8 0,6 15 0,-12-7 0,2 5 0,-13-16 0,-2-6 0,-2-1 0,4 2 0,-2-2 0,8 4 0,6 0 0,10 14 0,-4-8 0,19 23 0,-26-26 0,11 11 0,-21-16 0,-1 3 0,-2 2 0,-6 9 0,-2-2 0,-5 0 0,2-7 0,3-5 0,3-5 0,-14-1 0,3-2 0,-4 0 0,5 0 0,4 0 0,0-2 0,0 1 0,3-1 0,2 0 0,3 1 0,1-2 0</inkml:trace>
  <inkml:trace contextRef="#ctx0" brushRef="#br0" timeOffset="458895">30712 23922 24575,'-5'-3'0,"-31"1"0,10 2 0,-32 0 0,22 0 0,6 0 0,11 0 0,11 0 0,-2 2 0,3 1 0,-3 5 0,7 3 0,0-2 0,3 1 0,0-5 0,0 0 0,0 3 0,11 23 0,-8-17 0,12 24 0,-8-18 0,0 2 0,-1-3 0,-3-9 0,-1-4 0,1-1 0,3 1 0,1-1 0,2 0 0,1 1 0,-1-3 0,-1-1 0,-1-4 0,-1 1 0,4-4 0,4 1 0,-1 1 0,3-3 0,0 3 0,-4 0 0,3-2 0,-4 2 0,2 0 0,3 0 0,9 3 0,-4 0 0,-2 0 0,-6 3 0,-5 0 0,0 2 0,0-2 0,2 4 0,-3-3 0,5 6 0,-3 1 0,-1 2 0,1 9 0,-6-4 0,1 4 0,-4-9 0,0-2 0,0-3 0,0-3 0,0 1 0,0-1 0,0 0 0,-8 3 0,-3-2 0,-6 4 0,-7-6 0,0 4 0,-13-4 0,3 1 0,-1-2 0,2-3 0,15 0 0,-1 0 0,9 0 0,4 0 0,-2 0 0,2 0 0,-4 0 0,1 0 0,-2 0 0,1-2 0,6 1 0,-1-1 0</inkml:trace>
  <inkml:trace contextRef="#ctx0" brushRef="#br0" timeOffset="468329">29297 23877 24575,'-44'-14'0,"-8"0"0,13 3 0,-33 4 0,32 1 0,1 1 0,-26 4 0,16-5 0,36 8 0,12 14 0,10 12 0,1-1 0,6 6 0,-5-17 0,-3-2 0,5-11 0,6-4 0,8-7 0,1 2 0,-8 3 0,-5 1 0,-9 2 0,2 0 0,-3 0 0,3 2 0,0 4 0,3 2 0,2 8 0,-1-3 0,10 19 0,-14-19 0,23 25 0,-25-29 0,14 11 0,-14-15 0,1 8 0,-3-4 0,1 12 0,-5-12 0,0 4 0,0-8 0,0 0 0,-5 3 0,-1-2 0,-5 0 0,0-4 0,2-2 0,-1 0 0,4 0 0,-2 0 0,3-2 0,2-1 0,0-1 0,3 2 0</inkml:trace>
  <inkml:trace contextRef="#ctx0" brushRef="#br0" timeOffset="469896">29926 23715 24575,'0'6'0,"-4"1"0,-13-1 0,-36 0 0,13-5 0,-3 0 0,-9-1 0,0 0 0,6 0 0,3 0 0,-16 0 0,31 0 0,14 0 0,6 0 0,3 0 0,-1 0 0,1 0 0,-1 0 0,1 3 0,-1 0 0,3 4 0,1 18 0,6 6 0,7 16 0,3-5 0,6-7 0,-8-14 0,-2-5 0,-4-10 0,-1 1 0,8-6 0,12-10 0,11-7 0,-5 1 0,-6 3 0,-15 8 0,-4 1 0,2-1 0,-3 2 0,1 2 0,-1-2 0,0 1 0,3-1 0,9 9 0,-7-3 0,11 8 0,-10-4 0,3 3 0,-1 0 0,-2 0 0,-3-3 0,0 2 0,-5-1 0,3 7 0,-3 1 0,3 11 0,0-10 0,-3 1 0,-1-6 0,-2-4 0,0 2 0,0-4 0,-10 1 0,1-4 0,-12 3 0,0-7 0,4 3 0,-4-3 0,11 0 0,-2 0 0,6 0 0,-2-3 0,5-2 0,-2 1 0,5-1 0</inkml:trace>
  <inkml:trace contextRef="#ctx0" brushRef="#br0" timeOffset="479662">31788 23939 24575,'-13'0'0,"-9"0"0,6 0 0,-11 0 0,9 0 0,-11 0 0,4 0 0,2 0 0,-4 0 0,11 0 0,-8 0 0,7 0 0,3 2 0,-1-1 0,1 6 0,2-3 0,-12 18 0,12-11 0,-11 12 0,15-13 0,-6 12 0,4 2 0,-6 27 0,9-6 0,1 14 0,6-23 0,3-10 0,10-26 0,15-11 0,13-12 0,21-5 0,-26 13 0,3-1 0,6-2 0,0 1 0,-9 4 0,-1 2 0,29-7 0,-24 15 0,-4 3 0,4 9 0,0 4 0,-15 1 0,8 4 0,-9 3 0,-4-5 0,2 7 0,-12-6 0,-2-5 0,-2 15 0,-3-3 0,0 10 0,-23 7 0,-22 3 0,2-22 0,-5-4 0,-4 0 0,1-2 0,5-6 0,3-3 0,-18 1 0,38-4 0,7-4 0,7-3 0,3 3 0,1-3 0</inkml:trace>
  <inkml:trace contextRef="#ctx0" brushRef="#br0" timeOffset="481246">25979 23512 24575,'12'47'0,"-2"-6"0,1 0 0,2 4 0,1 5 0,2 2 0,3 2 0,2-1 0,-2-1 0,-2-3 0,9 8 0,-15-32 0,-6-15 0,-2 2 0,2 3 0,-2 2 0,-1-4 0,-2-6 0,0-1 0,-2-1 0,1-2 0,-1 0 0</inkml:trace>
  <inkml:trace contextRef="#ctx0" brushRef="#br0" timeOffset="486578">28952 21091 24575,'5'29'0,"0"-9"0,1 28 0,-1-8 0,1 4 0,0 3 0,2 2 0,1 9 0,1-1 0,-2-18 0,1-4 0,0 5 0,-6-25 0,-3-6 0,0 1 0,0-2 0,0 0 0,-3 0 0,3-5 0,-3 0 0</inkml:trace>
  <inkml:trace contextRef="#ctx0" brushRef="#br0" timeOffset="487212">28870 21617 24575,'11'-1'0,"0"2"0,33 27 0,-24-17 0,22 17 0,-27-20 0,-5 0 0,8 1 0,-5-4 0,3-3 0,3-2 0,-5 0 0,2 0 0,-6-2 0,-1-3 0,3-10 0,-4-13 0,5-21 0,-8 10 0,1-1 0,-6 27 0,0 5 0,0 5 0,0 0 0</inkml:trace>
  <inkml:trace contextRef="#ctx0" brushRef="#br0" timeOffset="488062">34185 20989 15511,'12'8'0,"5"48"1846,-9-6 1,-3 5-1847,2 9 0,-2 4 0,-4-17 0,-1 1 0,-1-4 478,1 0 0,0-4-478,0 1 0,0-5 1005,0 3-1005,0-12 2686,0-12-2686,0 20 118,0-18-118,0 25 151,0-30 1,0-5-1,0-6 1</inkml:trace>
  <inkml:trace contextRef="#ctx0" brushRef="#br0" timeOffset="488644">34045 21732 24575,'6'0'0,"4"5"0,13 16 0,-2-2 0,8 9 0,-13-12 0,-3-7 0,3-4 0,1-5 0,5 0 0,1-8 0,-5 2 0,-2-7 0,7-10 0,3-3 0,6-17 0,-6 10 0,-9-3 0,3-10 0,-11 23 0,15-34 0,-16 45 0,4-11 0,-10 20 0</inkml:trace>
  <inkml:trace contextRef="#ctx0" brushRef="#br0" timeOffset="505745">33023 3637 24575,'7'54'0,"0"0"0,-3 5 0,-1 4 0,0-2 0,-1 4 0,0 1-1808,-1-1 1,-2 1-1,1-3 1808,0 14 0,0-5 0,0-7 0,0-8 1626,0-6-1626,6-4 877,-5-21-877,8 15 0,-6-12 0,1 0 2920,-1-7-2920,-3-6 0,2-8 0,-1-2 0,1-4 0</inkml:trace>
  <inkml:trace contextRef="#ctx0" brushRef="#br0" timeOffset="507196">34386 4111 8191,'-3'-11'0,"0"1"5063,3 1-5063,0-7 2818,0 6-2818,0-6 1719,0-1-1719,0 5 6784,0-5-6784,3 6 0,0 3 0,13 2 0,40 27 0,-11 0 0,4 5 0,7 10 0,0 6 0,-1 7 0,-5 3-549,-14-7 0,-8 1 549,-11 0 0,-5 0 0,0-7 0,-3-1-118,-8 0 0,-1 0 118,7 27 0,-7-3 0,0-12 0,-3-11 0,-9 8 0,2-21 0,-23 26 1084,5-15-1084,-18 9 250,0-16-250,5-11 0,6-11 0,7-5 0,1-15 0,11 7 0,-5-12 0,15 11 0,1-2 0,2 0 0,3 2 0,0-5 0,3 3 0,13-10 0,14-3 0,7 5 0,13 3 0,-13 19 0,3 6 0,6 5 0,-1 2 0,-5-4 0,-2 0 0,27 20 0,-51-27 0,-3-5 0,-4 0 0,-1-6 0,-1 3 0,0-3 0,1 1 0,12-5 0,-7-2 0,21-10 0,-19 7 0,4-2 0,-12 10 0</inkml:trace>
  <inkml:trace contextRef="#ctx0" brushRef="#br0" timeOffset="508261">35168 4217 24575,'33'-34'0,"-3"10"0,3 4 0,26 2 0,3-8 0,-11 22 0,-5 14 0,12 31 0,-24-5 0,-2 7 0,2 21 0,-6 3-607,-7-11 1,-5-1 606,1 2 0,-4-3 0,-5 19 0,-8-20-289,-6-16 1,-3 0 288,-14 28 0,-1-12 0,6-8 0,-3-2 0,-14 1 0,9-4 0,-4-3 1176,-19-4-1176,6-8 614,13-18-614,8-4 0,-3-15 0,9 6 0,-2-11 0,11 3 0,4-16 0,5-8 0,11-13 0,15-4 0,5 9 0,12-13 0,-7 26 0,-7-1 0,-7 23 0,1 6 0,7 16 0,15 15 0,-9 0 0,4 10 0,-19-20 0,-3-5 0,-7-6 0,-3-5 0,-4 0 0,4 0 0,-2 0 0,25-16 0,0-2 0,7-7 0,2-2 0,12-9 0,-21 14 0,-4 2 0,-1-1 0,-20 13 0,-3 3 0</inkml:trace>
  <inkml:trace contextRef="#ctx0" brushRef="#br0" timeOffset="509477">36624 4224 8191,'24'-34'0,"23"-10"2531,-13 18 1,5 1-2532,14 0 0,1 4 0,15-5 0,1 14 2818,-48 14-2818,2 6 1719,-2 0-1719,8 16 6784,-13-11-6784,8 15 0,-18-10 0,5 6 0,-2 33 0,-5-14 0,-6-4 0,-3-1 0,-6-1 0,-7-2 0,53 18 0,-8-23 0,6 3 0,7 3 0,6 4 0,-1 0 0,-8-4 0,-1-1 0,-1 0 0,15 16 0,-6-2 0,-20-16 0,-7-2 0,-9 4 0,-13-14 0,-11-11 0,-17 9 0,-29 5 0,-6-2 0,29-12 0,0-1 0,-24 3 0,0-11 0,21 5 0,-7-6 0,30 0 0,4 0 0,6 0 0,-10-4 0,4-4 0,-8-2 0,14-1 0,3 6 0,5 2 0</inkml:trace>
  <inkml:trace contextRef="#ctx0" brushRef="#br0" timeOffset="511628">38197 4003 24575,'6'62'0,"-2"-25"0,-2 3 0,-1 20 0,-2 5 0,1 2 0,0 0 0,0 6 0,0-4 0,1-19 0,0-6 0,2 14 0,5-35 0,5-10 0,10-5 0,47 1 0,-7-5-1100,-8 0 1,1-1 1099,-16-2 0,-1-2 0,6-2 0,-1-1 0,21-3 0,-15-5 0,-15 2 0,-14 1 0,-4 2 0,-4-1 2199,-5 2-2199,2 1 0,-6 2 0,1 1 0</inkml:trace>
  <inkml:trace contextRef="#ctx0" brushRef="#br0" timeOffset="512028">38870 4454 11905,'0'75'0,"0"-26"0,0 3 1704,0 9 0,0 1-1704,0-6 0,0-2 1157,0-9 0,0-6-1157,0 5 0,0 14 1477,3-40-1477,-3-1 1022,5-9 1,-4-3 0,1-2 0</inkml:trace>
  <inkml:trace contextRef="#ctx0" brushRef="#br0" timeOffset="513145">40297 4142 24575,'-6'0'0,"1"-2"0,-1 1 0,-19-2 0,-17 3 0,-6 0 0,-3 0 0,-16 0 0,19 5 0,3 5 0,-3 17 0,22 13 0,3 8 0,3-6 0,2 1 0,4 6 0,4-3 0,9 9 0,2-35 0,7-10 0,7-7 0,-4 2 0,59-5 0,-22-1 0,3-2 0,9-4 0,1-2 0,1 3 0,-6 0 0,-2-9 0,-22 15 0,-19 10 0,22 33 0,2 10-498,-10-17 0,-1 1 498,-6 1 0,-1-1 0,1-2 0,-2 0 0,4 30 0,-7-3 0,-7-29 0,-7-8 0,-1-14 0,-8-1 0,-18 16 0,-31 3 0,9-13 0,-5-3 0,-12-2 0,0-4 498,4-3 0,3-2-498,10-1 0,5-2 0,-7-5 0,29 5 0,2-8 0,13 6 0,-2-2 0,3-1 0,-1 1 0,3-1 0,1 3 0,2 1 0</inkml:trace>
  <inkml:trace contextRef="#ctx0" brushRef="#br0" timeOffset="514328">41007 4305 24575,'-25'-3'0,"12"3"0,-33 7 0,13 2 0,-17 9 0,-5 11 0,15-6 0,-3 9 0,1 5 0,-1 15 0,10-10 0,3 4 0,17-4 0,7 2 0,8 6 0,6 0 0,4-1 0,4-1 0,3 0 0,2-3 0,12 4 0,-4-10 0,-2-4 0,-12-16 0,10 12 0,-10-25 0,-6-3 0,5 1 0,-1-4 0,-3 0 0,7 0 0,-7 0 0,17-14 0,5-12 0,1-14 0,-7 3 0,-18 6 0,-6 15 0,-2 5 0,-2 1 0,-1 4 0,-5-2 0,-1 5 0,-2 1 0,-5 2 0,-2 0 0,0 0 0,-5 0 0,11 2 0,-10 6 0,7-2 0,-2 4 0,3-2 0,6-2 0,3-1 0,2-2 0</inkml:trace>
  <inkml:trace contextRef="#ctx0" brushRef="#br0" timeOffset="515265">41437 4349 24575,'13'0'0,"-3"0"0,46 0 0,18 8-3137,-8-3 0,8 1 3137,-19 3 0,2 2 0,2-2-844,9-1 1,2-1 0,1 2 843,-1 3 0,1 2 0,0-1 0,3-4 0,0-2 0,-1 0 0,-10 3 0,-1 1 0,-2-2 567,-3-2 1,0-2 0,-4 1-568,8 2 0,-6 0 0,12 3 0,-31 0 0,-33 25 2685,-1-13-2685,-2 35 4327,-11-19-4327,3 11 0,-25 5 0,16-4 0,-16 4 0,8-10 0,-1 4 89,-1-17-89,12-2 0,0-5 0,6-10 0,-2 4 0,3-6 0,3-4 0,2-4 0,0-2 0</inkml:trace>
  <inkml:trace contextRef="#ctx0" brushRef="#br0" timeOffset="515695">42525 4844 24575,'11'0'0,"17"0"0,5 0 0,29 0 0,-25-1 0,2 2-945,12 2 1,2 2 944,-1-4 0,2 0 0,5 3 0,-4 0 0,13-4 228,-14-2 0,-3-2-228,-5-4 0,2 0 0,-2-1 0,-12-2 0,7-4 0,-32 9 358,1-2 0,-7 5 0,0 1 1</inkml:trace>
  <inkml:trace contextRef="#ctx0" brushRef="#br0" timeOffset="519379">44026 4322 18252,'0'-13'0,"10"-2"2871,14-8-2871,14 0 1080,12 3-1080,11-7 566,-10 14-566,20-3 1806,-27 13-1806,8 3 0,-25 5 0,3 5 0,-15 0 0,4 2 0,-11-4 0,-3-2 0,-2 2 0,-3-1 0,0 8 0,0-3 0,-34 33 0,-4-9 0,0-3 0,-4 1 0,6-9 0,0-2 0,-1 1 0,-1 0 0,2-1 0,1 1 0,-6 6 0,2 0 0,-11 15 0,2-3 0,29-4 0,11-24 0,-6 19 0,11-16 0,1-5 0,-1 4 0,3 1 0,-3-5 0,3 15 0,8-3 0,6 10 0,7-5 0,9-2 0,-7-8 0,7-4 0,-7-7 0,-2-2 0,1-6 0,-4 3 0,0-3 0,4-4 0,-12 1 0,6-4 0,-2 1 0,-4 0 0,3-1 0,-5 2 0,0-3 0,1 2 0,-4-5 0,-3 3 0,-2-5 0,0 3 0,0 0 0,-2 5 0,-1-1 0,-3 1 0,-1-3 0,0 2 0,-5-10 0,3 6 0,-2-4 0,-1 1 0,-2 2 0,-1-3 0,-9-4 0,11 5 0,-11-5 0,10 5 0,-8-4 0,7 4 0,-1 2 0,5 1 0,2 4 0,1-2 0,3 2 0,-1 1 0,1-1 0,2 1 0,-2-3 0,4-5 0,-3-2 0,3-9 0,-4 3 0,4-7 0,-1 8 0,2 0 0,0 7 0,0 4 0,0-1 0,0 4 0,0-4 0,0 4 0,0-4 0,2 1 0,-1 1 0,1-5 0,2-4 0,-3 4 0,2-6 0,0 11 0,0-3 0,2 0 0,0 2 0,-2 4 0,0 3 0</inkml:trace>
  <inkml:trace contextRef="#ctx0" brushRef="#br0" timeOffset="528994">31728 3819 24575,'11'55'0,"-1"-1"0,3 10 0,-1 6 0,-6-16 0,-2 5 0,0 2 0,1-2-862,3 15 1,0 0 0,0-1 861,-2 1 0,-1 0 0,1-4 0,-2-14 0,1-3 0,1-3 411,2 13 1,0-10-412,-2-3 0,-6-36 0,3-12 0</inkml:trace>
  <inkml:trace contextRef="#ctx0" brushRef="#br0" timeOffset="531779">45411 4320 24575,'0'-8'0,"0"0"0,3-3 0,0 5 0,2-5 0,1 3 0,-1 2 0,0-1 0,1 1 0,2 1 0,16-2 0,43 4 0,0 3 0,-23 3 0,-2 1 0,6 6 0,-20 1 0,-15-3 0,-5-3 0,-3 1 0,1-1 0,-4 0 0,1 1 0,-1-1 0,-1 3 0,1-2 0,-2 4 0,-2-2 0,-1 3 0,-3 2 0,-6 7 0,-7 11 0,-4-3 0,-5 11 0,8-19 0,-9 7 0,5-12 0,-6 3 0,12-8 0,2 2 0,2-1 0,2-2 0,-2 1 0,3-5 0,5 1 0,-12 6 0,5 0 0,-11 14 0,9-5 0,-2 12 0,7-7 0,1 0 0,5-2 0,2-9 0,2 6 0,0-9 0,0 4 0,0 1 0,0-5 0,2 2 0,1-4 0,0-4 0,2 7 0,0-2 0,5 11 0,1-7 0,-2 2 0,4-7 0,-7-4 0,9 2 0,-6-5 0,4 1 0,-2-3 0,5 5 0,2-2 0,-2 1 0,6-2 0,-15-3 0,9 0 0,-5 0 0,2 0 0,6 0 0,-2 0 0,-1-2 0,-6-1 0,-2-3 0,-2 1 0,-3-1 0,-1 1 0,-2-1 0,0 1 0,0-1 0,0 1 0,0-1 0,0 1 0,0-9 0,0 4 0,-6-26 0,-2 15 0,-9-19 0,2 20 0,-5-10 0,8 14 0,-1-3 0,5 11 0,2 0 0,-2-1 0,2 1 0,-1 0 0,1 2 0,-2 1 0,0-3 0,-1 2 0,1-2 0,-10-4 0,2 0 0,-29-13 0,16 8 0,-9-3 0,14 8 0,4 3 0,3 2 0,2 1 0,4 1 0,2 2 0,1-2 0,3 2 0,-3-3 0,0 1 0,-1-1 0,1 1 0,3-6 0,-1 0 0,3-5 0,1-6 0,2 1 0,0 1 0,0 7 0,0 5 0,0 3 0,0-1 0,0-2 0,0 0 0,0-1 0,3-7 0,4-2 0,3-3 0,2-3 0,-4 9 0,0 2 0,-3 5 0,1 3 0,1-1 0,-1 3 0,2-2 0,-3 5 0,1-3 0,-1 3 0,-2 0 0,0 0 0</inkml:trace>
  <inkml:trace contextRef="#ctx0" brushRef="#br0" timeOffset="547878">30938 3282 24575,'13'-4'0,"21"-31"0,9-17 0,-5 8 0,2-4 0,6-2-1181,3 1 1,5-2-1,3-1 1,0 1 1180,-12 10 0,0 0 0,1 0 0,1 1 0,2 3 0,3 1 0,1 2 0,2 1 0,-1 2 0,-2 2 0,3-2 0,-1 3 0,-1 1 0,1 3 249,2 2 1,0 3 0,0 1 0,-5 2-250,16-5 0,-2 6 0,-12 10 0,2 3 0,-6 0-118,-7-1 1,0 0 117,19 2 0,0 2 0,-15 7 0,0 0 0,11-8 0,0 3 0,-5 15 0,3 3 0,-5-12 0,5-1 0,0 3 0,1 7 0,1 4 0,2-2 0,-3-3 0,2-2 0,2 0 0,-1 2-493,2 2 1,0 1-1,1 1 1,2 0 492,-7-1 0,2 1 0,0 0 0,1 1 0,-1-1-118,1 1 0,0 0 0,0 0 0,1 0 0,2 0 118,-3-1 0,3-1 0,1 1 0,-1 0 0,0-1 0,-2-1-711,1 1 0,-1-1 0,-1-1 0,-1 0 0,1 0 711,-1-1 0,1 1 0,0-2 0,-2 0 0,-2-2 0,16 2 0,-4-2 0,-2 0-389,-8-1 0,-2 1 0,1-3 389,-1-3 0,0-2 0,0 0 0,-4-2 0,0-1 0,0 1 0,0-1 0,0 0 0,0-1 0,20-1 0,0-2-104,-17 1 1,1 0-1,-2 0 104,19 0 0,2 0 0,-15 0 0,4 0 0,3 0 0,-1 0 0,3 0 0,3 0 0,0 0 0,-11 0 0,0 0 0,1 0 0,2 0 0,1 0 0,0 1 0,2 0 0,2 0 0,0 0 0,-1-2 0,-2-2 0,3-2 0,-2-3 0,-1 0 0,-1-2 0,1 1 0,-3 1 0,0 0 0,-1-1 0,-2-2 0,-2-3 247,2-6 0,-4-3 0,-1-3 0,-2-1-247,14-8 0,-3-2 0,-5 0 0,5-4 0,-7 0 0,-14 3 0,-9 3 3649,-8 6-3649,-18 12 2727,-4 6-2727,-1 3 2849,0-3-2849,2 5 1338,11 69-1338,16-23 0,4 3 0,-13 8 0,1 0-907,23 3 1,-1-8 906,-12-16 0,4-3 0,0-2-129,-6-5 129,9-4 0,1-1 0,-1 0 0,14 0 0,10 0 0,-15-8 0,2-1 0,3 0-491,-2 2 1,2 1 0,3 0-1,0-2 491,8-3 0,1-1 0,2-2 0,0 1 0,-8 0 0,0 0 0,0 0 0,2-1 0,1 0-594,4 0 1,2-1-1,1 0 1,0-1 0,2 1 593,-7 0 0,0 0 0,1 0 0,2 0 0,0 0 0,1 0-518,-3 0 0,2 0 0,1 0 1,1 0-1,-1 0 0,-2 0 0,-3 0 518,8 0 0,-3 0 0,-1 0 0,0 0 0,1 0 0,-6 0 0,2 0 0,1 0 0,-2 0 0,-2 0 0,-3 0-574,6 0 1,-4 0 0,-2 0 0,2 0 573,4 0 0,1 0 0,-1 0 0,0 0 0,-3 0 0,0 0 0,-1 0 0,0 0 0,3 0 0,-1 1 0,1-1 0,-2-1 0,-6 0 0,0-1 0,-1-1 0,0 0 0,3-2 0,0 0 0,0-1 0,0 1 0,0-1 0,-1 1 0,0-1 0,0-1-299,13-6 1,0-1 0,-1 1 298,-2 5 0,1 1 0,3-1 156,-3-3 1,4-2 0,0 0 0,-1 1-157,-6 3 0,-1 2 0,1-1 0,1-1 0,-6 0 0,2-1 0,1 0 0,-1 0 0,-2 1 0,9-1 0,-2 1 0,-1 0 0,-4 0 0,2 0 0,-4 1 0,-1-1 1225,1 1 1,-1 0 0,-7 1-1226,-11 3 0,-4 1 3412,28-2-3412,-45 12 3855,-6-1-3855,2 7 0,9 27 0,-2-10 0,3 3 3,4 13 1,2 4-4,6 4 0,4 3 0,-3-2 0,3 4 0,0-1-299,-5-7 1,-1 0 0,3 0 298,-4-4 0,3 1 0,-1-1 0,-4-5 0,9 12 0,-6-8 0,-9-13 0,-7-9 0,-14-14 0</inkml:trace>
  <inkml:trace contextRef="#ctx0" brushRef="#br0" timeOffset="553478">6648 23510 24575,'-14'4'0,"-1"6"0,-21 23 0,1 3 0,-1 6 0,13-18 0,12-10 0,8-9 0,1 1 0,2 4 0,0-1 0,-2 4 0,-1 0 0,-4 9 0,4 13 0,3 9 0,-2 7 0,1 7 0,0 4-1193,1-2 1,0 4-1,0 1 1,0 0 1192,0-3 0,0-1 0,0 1 0,0-2 0,0-1 0,0 0 0,0-3 0,0-4-667,0 15 1,0-4 666,0-4 0,0-4-145,0 13 145,11 3 0,-6-50 0,7 2 0,-10-18 0</inkml:trace>
  <inkml:trace contextRef="#ctx0" brushRef="#br0" timeOffset="553995">6355 25037 24575,'14'35'0,"15"15"0,3 10 0,3 6 0,-6-8 0,1-1 0,5 6 0,-2-4 0,-5 3 0,-10-93 0,3-21 0,3-9 0,-3 4 0,2-2-730,-3 11 1,3 0 0,0 2 729,7-8 0,1 6 0,-7 14 0,1 1-27,6-11 1,-3 4 26,-3 4 0,-4 8 0,-21 25 0</inkml:trace>
  <inkml:trace contextRef="#ctx0" brushRef="#br0" timeOffset="554678">7056 24903 21186,'19'66'0,"0"1"0,1-1 0,-1 1 0,0-1 0,-1-1 0,-2 0 0,0 0 0,0-1 0,1-1 0,1-3 0,1 0 0,1-1 0,-2-2 0,-2-2-376,3 19 0,-4-4 0,0-9 376,1-11 0,-3-9 0,-3-2 1383,-12-35-1383,-12-2 735,-9-47-735,0-9 0,1-10 0,10 14 0,2-4 0,1-4-138,1 1 1,1-5-1,1 0 1,1 1 137,1-11 0,1 2 0,2 0 0,0 0 0,2 0 0,-1 3 0,0 13 0,0 2 0,0 5 0,-1 3 0,2 4 1311,10-28-1311,-6 52 0,10-18 0,-4 16 0,-2-6 0,10-11 1491,-6 8-1491,16-15 0,1 22 0,8 1 0,27-9 0,4 2 0,-11 7 0,-1 2 29,11-3 0,-9 4 1,-22 12-1,-22 0 1</inkml:trace>
  <inkml:trace contextRef="#ctx0" brushRef="#br0" timeOffset="555128">7363 25272 24575,'47'-13'0,"0"0"0,1 1 0,3-1 0,3-1 0,16-4 0,4 0 0,-3 1-1017,-11 3 1,-2 1 0,-4 2 1016,6 1 0,-12 5 0,-23 5 0,-15 0 0</inkml:trace>
  <inkml:trace contextRef="#ctx0" brushRef="#br0" timeOffset="559128">34348 5435 24575,'50'-16'0,"-1"1"0,-12 5 0,1 1 0,18-3 0,-3 2 0,-1 5 0,5 5 0,-36 2 0,7 1 0,-17 5 0,6 2 0,-5 2 0,4 1 0,-5-2 0,6 2 0,-8-5 0,10 5 0,-10-10 0,4 2 0,32-12 0,-16 0 0,19-4 0,-27 4 0,-13 5 0,0 2 0,-2 0 0,-1 0 0,0 0 0,3 0 0,0 0 0,8 0 0,12-7 0,8-2 0,-3-2 0,-7 3 0,-16 6 0,-5 2 0,1 0 0,1 0 0,4 0 0,-2 0 0,9 0 0,-10 0 0,10 0 0,-9 0 0,2 0 0,-1 0 0,-2 0 0,3 0 0,0 0 0,-3 0 0,5 0 0,-7 0 0,4 0 0,-4 0 0,-1 0 0,3 0 0,0 0 0,1 0 0,-2 0 0,4 0 0,-5 0 0,7 0 0,-7 0 0,-1 0 0,-3 0 0</inkml:trace>
  <inkml:trace contextRef="#ctx0" brushRef="#br0" timeOffset="568462">8110 23945 24575,'-43'-27'0,"0"-1"0,5 5 0,-2 2 0,-26-5 0,-3 3-1939,20 8 0,-2 3 1939,3 3 0,-4 1 0,3 1 0,-5-2 0,2 3 0,0 4 0,1 2 456,2-4 1,-2 0-457,-21 4 0,-6 0 0,22 0 0,-3 0 0,-1 0-49,-9 0 1,-3-1-1,4 2 49,10 2 0,2 0 0,1 2 0,-20 3 0,3 6 0,8 12 0,1 5 0,15-9 0,-1 2 0,-1 3 0,-11 9 0,-2 4 0,2 1-510,2-1 1,2 0 0,-2 1 509,7-3 0,-1 1 0,0 0 0,6-2-74,4 0 1,5-2 0,0-1 73,-5 2 0,0 0 0,9-2 0,11 0 0,5 0-145,-2 1 0,2 0 145,3 2 0,1 3 0,-3 18 0,3 6 0,6-14 0,2 3 0,1 2 0,-3 12 0,0 3 0,2 2-119,5-12 0,2 2 0,0 0 0,-2-1 119,-5 12 0,-1-2 0,5 1 0,6-14 0,4 1 0,3-1 0,3-2 0,7 13 0,5-3 0,4-2 0,5-1 0,4-2 0,2-4 0,-2-10 0,2-4 0,2 0 0,10 8 0,3-1 0,-5-7 0,-8-9 0,0-2-203,7 5 1,5 3 0,-3-5 202,-4-2 0,0-4 0,10 4 0,3 0 0,4 1 0,3-3 0,-21-14 0,2-1 0,-1-1 0,3 1 0,0 0 0,4 0 0,0-1 0,4 0 0,2-1 0,1-1 0,3-2 0,1-3 0,1 0 0,4 0 0,-12-1 0,3 0 0,1 0 0,1-1 0,1 0 0,-1-1-237,5-2 1,0-1-1,1 0 1,0-1-1,0-1 1,1 1 236,1-1 0,1 1 0,0-1 0,0 0 0,0-1 0,-1 1 0,-5-1 0,1 1 0,-1-1 0,-1-1 0,0 0 0,-3-1 0,5-2 0,-1 0 0,-1-2 0,-3-1 0,-3 0 0,19-3 0,-6-1 0,-5-6 0,-17-2 0,-3-3 0,-3-1-308,10-7 0,-5-1 308,-5-1 0,-4-3 0,-1-1 0,-1-2 0,5-5 0,-1-2 0,-11 5 0,-3-3 0,3-7 0,-3-2 0,-8 9 0,-2-3 0,-1-6 0,0-6 0,-2-2 0,-4 0 0,-3-2 0,2-3 0,1 4 0,3-4 0,-2 0 0,-2 1 0,-3 5 0,-4 1 0,0 0 0,1 1 0,0 0 0,0 0 0,0 0 0,-2 2 0,0-14 0,-3 2 0,-3-1 0,-7-3 0,-5 0 0,-3-2 0,2 13 0,-2-2 0,-3 1 0,-1 3-427,-8-5 0,-3 4 0,0 0 427,6 9 0,0 0 0,-1 0 0,-3 3 0,-15-10 0,-4 3 0,0 2 0,4 5 0,-1 1 0,-1 0 0,6 7 0,-1-2 0,-1 2 0,0 3 0,-6 0 0,-1 4 0,2 2 0,-12-8 0,0 3-84,11 9 0,-3 2 1,3 0 83,-12-4 0,0 2 0,9 4 0,-2-1 0,-2 2 548,-4 2 0,-2 2 1,-4 0-549,8 3 0,-3 0 0,-1 0 0,-2 2 0,-5-1 0,-3 1 0,-1 1 0,0 2-118,12 2 0,-1 2 1,0 0-1,0 0 1,1 1 117,-13 0 0,0 0 0,1 1 0,0 1 0,5 1 0,0 2 0,1 0 0,0 2 0,-1 1 0,-1 1 0,2 1 0,4-1 0,1-1 0,5 0 0,1 2 0,2 2 0,2 2 0,3 0 0,-9 6 0,7-1 962,14-5 1,2-1-963,-5 5 0,4-1 2322,2-3-2322,17-5 1342,3 1-1342,1-2 2389,9 0-2389,-1 2 0,3-4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23:33.5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5214 8963 24575,'6'30'0,"-3"-16"0,6 16 0,-4-20 0,8 7 0,1-7 0,5 4 0,-1-12 0,-1-9 0,-5-16 0,-4-22 0,-4-18 0,-8 7 0,1 14 0,-4 23 0,-1 14 0,-40 13 0,21 5 0,-28 15 0,39 7 0,6 1 0,14 9 0,5-17 0,4 0 0,1-20 0,-4-1 0,1-6 0,0 1 0,0-7 0,-6-1 0,0-4 0,-5-18 0,0-3 0,-5-5 0,-3 5 0,-6 17 0,-2 7 0,-1 11 0,8 5 0,2 5 0,7-3 0,0-3 0,0-3 0,0 0 0,0 1 0,0-3 0,0-1 0</inkml:trace>
  <inkml:trace contextRef="#ctx0" brushRef="#br0" timeOffset="1665">5596 14384 15878,'-5'0'0,"-3"2"3751,2 1-3751,-7 7 1499,3 7-1499,-1 1 803,-5 9-803,9-14 2644,-1 5-2644,13-7 0,7 3 0,4 0 0,-5-6 0,2-3 0,1-2 0,-5-4 0,3-12 0,-18-20 0,4 3 0,-9-4 0,8 24 0,-2 2 0,-1 2 0,-1 3 0,1 1 0,-2 2 0,2 0 0,1 2 0,-1 1 0,3 3 0,1 1 0,2-1 0,0 9 0,3 3 0,-2 2 0,7-1 0,-4-8 0,17-3 0,-13-5 0,13-6 0,-18-8 0,0 2 0,-4-6 0,-1 6 0,2 1 0,-21-25 0,14 21 0,-17-18 0,19 27 0,-1 1 0,-4 2 0,-2 7 0,-10 33 0,-2-13 0,10 21 0,8-30 0,15-9 0,2-1 0,-1-8 0,-4-3 0,0-2 0,-4-1 0,-2-2 0,0 0 0,0 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27:07.7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18968 14425 24575,'5'24'0,"2"3"0,-6-12 0,2 2 0,-3-7 0,0-4 0,3 4 0,-3-4 0,3 4 0,0 4 0,-2 1 0,2 7 0,1 3 0,-3-2 0,2 4 0,-3 0 0,0 7 0,0-3 0,0 2 0,0-17 0,0 6 0,0-10 0,0 15 0,0-16 0,0 9 0,0-9 0,0 3 0,3 4 0,-3-3 0,3 3 0,-1-5 0,-1 3 0,1-4 0,-2-2 0,0 3 0,0-4 0,0 7 0,0-6 0,0 3 0,0-1 0,0 1 0,0-2 0,0 10 0,0-3 0,0 21 0,6-9 0,-5 2 0,5-8 0,-3-8 0,-3 6 0,3-9 0,-3 11 0,2-14 0,-1 6 0,4 1 0,-4 0 0,5 3 0,-5 1 0,1-5 0,-2 3 0,4 5 0,-3-6 0,2 7 0,-63 2 0,45-10 0,-45 8 0,60-4 0,0-7 0,0 7 0,0-10 0,0 5 0,0-4 0,-4 15 0,3-11 0,-6 12 0,4-9 0,-1 1 0,1 7 0,3 5 0,0 9 0,0-10 0,0-4 0,0-10 0,0-5 0,0 2 0,0 1 0,0-3 0,0 9 0,0-4 0,0 1 0,0-2 0,0 0 0,3 1 0,0 1 0,0-6 0,-1 3 0,-2-7 0,0 9 0,4 1 0,0 5 0,3-5 0,0 9 0,-1-9 0,2 13 0,-3-9 0,2 3 0,-4-6 0,3 14 0,-2-6 0,0 19 0,9 8 0,-11-20 0,7 4 0,-6-22 0,-3-6 0,3 5 0,-3-1 0,3 6 0,1 26 0,4 8 0,0 20 0,0-12 0,0-3 0,-4 12 0,-2-33 0,0 1 0,0 5 0,-4 0 0,-7-5 0,-10-4-386,-22-5 1,-6-4 385,-7 9 0,8-13 0,9-1 0,27 0 0,4 47 0,8-8 0,-5-21 0,2-1 0,8 21 0,-4-26 771,0-13-771,0-7 0,-1 0 0,-1-10 0,1 2 0</inkml:trace>
  <inkml:trace contextRef="#ctx0" brushRef="#br0" timeOffset="7450">19100 15333 24575,'1'-23'0,"6"-6"0,9 0 0,1 1 0,-2 2 0,-2 8 0,-1 1 0,-2 6 0,-2-2 0,0 5 0,0-3 0,1 0 0,13-12 0,11 4 0,21-24 0,-18 23 0,0 0 0,13-17 0,13 7 0,-19 7 0,-11 12 0,1-7 0,-17 10 0,-4 3 0,21-9 0,-12 5 0,17-3 0,5 0 0,4-1 0,-8 1 0,6-1 0,15 1 0,-1 1 0,-20 1 0,0-1 0,28-2 0,-1 1 0,-27 3 0,-4 1 0,21-7 0,2 1 0,-22 7 0,4 1 0,0-5 0,-9 7 0,15-3 0,-8 2 0,24-4 0,3 2 0,-17-3 0,3 1 0,1 7 0,1 1 0,-1-6 0,-1 1 0,-9 6 0,-4 0 0,8 0 0,-19 0 0,1 0 0,18 0 0,22 0 0,-2 6 0,6 1 0,-39 0 0,23-2 0,-27 1 0,17-4 0,-21 6 0,1-2 0,-8 3 0,7 3 0,-12-1 0,1-1 0,7 5 0,-5-4 0,5 1 0,-7-4 0,-4-3 0,1 0 0,6 2 0,-5-1 0,4 0 0,5 3 0,-7-3 0,13 4 0,13 2 0,23 5 0,-25-6 0,1-1 0,4 1 0,0 1 0,25 7 0,-26-8 0,0 0 0,29 9 0,-34-11 0,1 1 0,-1 2 0,-2 0 0,17 0 0,-8 8 0,-17-13 0,-18-2 0,9 7 0,12 4 0,-6 4 0,34 20 0,-38-19 0,38 19 0,-35-20 0,11 6 0,-13-5 0,-6-4 0,0-1 0,-6-8 0,-2 2 0,1-2 0,-2 6 0,-1-1 0,4 12 0,-4-4 0,4 4 0,-3-5 0,0-4 0,-1 0 0,5 2 0,-3-3 0,3-2 0,-5-3 0,1-4 0,-3 2 0,4-1 0,-1 2 0,2-1 0,0 0 0,0 0 0,0-5 0,5 4 0,-2-4 0,3 3 0,-6-3 0,0-1 0,-3 1 0,-2-3 0,0 3 0</inkml:trace>
  <inkml:trace contextRef="#ctx0" brushRef="#br0" timeOffset="8434">23114 15532 24575,'17'11'0,"10"12"0,-7-7 0,16 19 0,-17-19 0,20 16 0,-22-19 0,9 5 0,-14-8 0,-3-4 0,1 2 0,1-3 0,0 0 0,-3-2 0,0 0 0,0-3 0,0-3 0,0 0 0,0-5 0,-5-8 0,3-13 0,0-23 0,-1-10 0,-2 19 0,0 0 0,-3-22 0,0 5 0,0 36 0,0 13 0</inkml:trace>
  <inkml:trace contextRef="#ctx0" brushRef="#br0" timeOffset="18365">15774 20124 24575,'22'-23'0,"-8"9"0,9-9 0,-13 15 0,-1 2 0,-2 4 0,1 2 0,18 11 0,-11-3 0,33 42 0,-26-14 0,-3-5 0,-1 4 0,-3 7 0,-3 0 0,4 10 0,-3 17 0,-13-41 0,-3-12 0,-7 2 0,1-4 0,-5 0 0,3-3 0,1-4 0,-1-4 0,2 0 0,1-3 0,1 0 0,-2-3 0,-2-7 0,3-2 0,2-4 0,4 2 0,4 3 0,4 5 0,19 1 0,7 12 0,28 10 0,-4 4 0,-6-1 0,-11-8 0,-20-10 0,7-2 0,-10 0 0,3 0 0,-11 0 0,-3 0 0,0-2 0,1-1 0,-3-3 0,-1 1 0,-2 2 0,0 0 0</inkml:trace>
  <inkml:trace contextRef="#ctx0" brushRef="#br0" timeOffset="19351">16553 19991 21020,'-8'0'0,"-5"2"1693,-5 20-1693,2 18 0,8-4 0,1 2 0,-1 17 0,4 14 0,-5-31 601,8 6-601,-5-13 308,6-4-308,0-11 953,0 13-953,3-1 0,3 1 0,1-4 0,1-11 0,-3-4 0,1-5 0,6-2 0,-5 0 0,8-3 0,-6 0 0,-1 0 0,8-8 0,-6 2 0,4-5 0,-2-15 0,-1-3 0,-2-13 0,1 2 0,-9 5 0,3 0 0,-4 1 0,0 10 0,0 5 0,0 11 0,-3 0 0,0-1 0,-2 1 0,2 0 0,-2 3 0,2-1 0,-5-2 0,0 0 0,-3-1 0,2 1 0,1 3 0,0-1 0,2 3 0,-2-2 0,5 5 0,1-3 0</inkml:trace>
  <inkml:trace contextRef="#ctx0" brushRef="#br0" timeOffset="28516">20698 17249 24575,'0'-30'0,"13"-4"0,7-1 0,4 0 0,4-2 0,15-13 0,-26 40 0,0-3 0,1 8 0,5-5 0,-14 9 0,15-3 0,-8 4 0,6 3 0,-6-1 0,-3 6 0,0 3 0,-6 0 0,0 2 0,-7-2 0,0-2 0,0 1 0,-2-4 0,-1 4 0,32 12 0,-12-6 0,29 11 0,-23-11 0,-5-3 0,11 12 0,-11-3 0,8 9 0,-4 6 0,-12-5 0,4 3 0,-14 10 0,3-8 0,-11 23 0,-8-5 0,-9 0 0,0-16 0,4-14 0,8-15 0,-4-7 0,-12 0 0,2-3 0,-20 0 0,8 0 0,-23 0 0,21 0 0,-17-7 0,32 3 0,0-7 0,14 8 0,9 1 0,0 2 0</inkml:trace>
  <inkml:trace contextRef="#ctx0" brushRef="#br0" timeOffset="29617">21703 17152 18101,'-8'0'0,"2"0"2931,-2 0-2931,-6 0 1107,7 0-1107,-15 0 580,6 0-580,-2 0 1856,2 4-1856,-1 1 0,-1 8 0,0-3 0,-21 22 0,15-6 0,-11 11 0,15-4 0,11-13 0,1 7 0,6-8 0,2-2 0,0-2 0,0-4 0,2 0 0,1-3 0,5 5 0,0-4 0,3 4 0,0-2 0,19 0 0,2-1 0,19 0 0,-15-8 0,-3-4 0,-14-4 0,-5-2 0,-4 5 0,-2-2 0,-2 2 0,4-5 0,-4 2 0,4-4 0,-4 3 0,4-3 0,-4 4 0,2-2 0,-3 0 0,1 0 0,-3-5 0,-1-4 0,-2-8 0,-9-21 0,-21-16 0,9 15 0,-15-2 0,27 39 0,-1-4 0,5 9 0,-1-1 0,-10 3 0,11 1 0,-8 2 0</inkml:trace>
  <inkml:trace contextRef="#ctx0" brushRef="#br0" timeOffset="31434">23539 15369 24575,'11'48'0,"-1"0"0,-3-7 0,0 1 0,4 16 0,0-2 0,0 7 0,2-4 0,-4-32 0,-3 3 0,-3-8 0,1-4 0,-3 16 0,9 26 0,-5-11 0,-1 3 0,0-6 0,0 2 0,0 14 0,-1-3 0,0 6 0,-2-5 0,3-30 0,-4-9 0,0-1 0,0 19 0,0 0 0,0 8 0,0-12 0,2-8 0,-1-10 0,1-4 0,-2-5 0,3-3 0,-3-2 0,3-1 0</inkml:trace>
  <inkml:trace contextRef="#ctx0" brushRef="#br0" timeOffset="42568">23629 16108 24575,'0'-31'0,"-6"-18"0,5 4 0,-4 7 0,-1-4 0,-1-14 0,-1 0 0,0 14 0,1 0-712,-1-13 0,1 2 712,4 15 0,1-1-709,2-17 1,0-3 708,-3 0 0,-3-3 0,-4-1 0,-3-6 0,0 2-307,4 7 0,-1 1 0,-3 0 307,-7-10 0,-3-1 0,2 2 0,6 10 0,2 3 0,-1 3 0,-6-8 0,1 4 0,6 12 0,1 3 929,-1-13-929,-6 2 1763,6 19-1763,-13-19 0,3-9 0,-3 5 0,4 1 1070,6 21-1070,10 16 0,-4-17 0,1 3 0,-9-39 0,3 12 0,3 16 0,1 0 0,0-8 0,-1 9 0,-27 30 0,-3 8 0,-10 2 0,-5 1 0,-2 0 0,-4 2 0,-4-1 0,-4 0-854,6 0 0,-4 0 0,-2 0 0,-3 0 0,-1 0 0,-1 0 854,11 0 0,0 0 0,-2 0 0,-1 0 0,-1 0 0,1 0 0,-1 0 0,1 0-636,-2 0 0,-1 0 0,0 1 1,-1-1-1,1 0 0,1 0 0,0 0 1,2-1 635,-3 0 0,0 0 0,2-1 0,0 1 0,0-1 0,2 0 0,2 1-519,-4 1 0,0-1 1,2 1-1,1 0 0,3 0 1,3-1 518,-7-1 0,5-1 0,1 0 0,1 1-352,0 1 0,1 1 0,1 1 0,2-1 352,-7 0 0,2 0 0,-1 0 239,-2 0 1,-1 0 0,3 0-240,-11 0 0,-2 0 0,3 0 0,-5 0 0,4 0 0,18 0 0,4 0 0,-2 0 0,-14 0 0,-2 0 0,3 0 0,13 0 0,2 0 0,1 0 1352,-20 0 1,-4 0-1353,21 0 0,-3 0 0,-2 0 0,-1 0 0,-3 0 0,-1 0 0,-1 0 0,-2 0 416,5 0 1,-1 0-1,-2 0 1,0 0-1,0 0-416,-1 0 0,0 0 0,-1 0 0,1 0 0,2 0 0,-11 0 0,1 0 0,1 0 0,2 0 459,3 0 1,1 0 0,2 0 0,1 0-460,-9 0 0,3 0 0,4 0 0,11 0 0,3 0 0,2 0 0,-16 0 0,5 0 0,14 0 0,2 0 0,-7 0 0,1 0 860,10 0 0,1 0-860,-6 0 0,1 0 0,5 0 0,1 0 807,-27 0-807,18 0 0,-2 0 1323,9 0 0,-1 0-1323,-25 0 0,-4 0 0,1 0 0,-4 0-108,9 0 1,-5 0 0,-1 0 107,12 0 0,0 0 0,-2 0 0,0 0 0,-5 0 0,-1 0 0,0 0 0,0 0 0,3 0 0,0 0 0,1 0 0,3 0-636,-9 0 0,3 0 0,2 0 636,6 0 0,2 0 0,3 0 0,-9 0 0,4 0-361,4 0 0,3 0 361,10 0 0,3 0 0,-18 0 0,24 0 1365,12 0-1365,11 0 2878,-16-4-2878,-5 0 921,-19 0-921,9-3 0,10 6 0,12 24 0,6 6 0,7 38 0,-1-2-397,4-27 0,2 0 397,-1 0 0,0 1 0,0 10 0,0 1 0,-2-9 0,0-1 0,2 10 0,-1-3 0,-6 16 0,6-23 0,1 2 0,-2-4 0,1 1 397,0 11 0,2 0-397,-1-5 0,0-1 0,0 24 0,0-29 0,0-19 0,0-14 0,0 2 0,0-3 0,0 6 0,0-2 0,0 1 0,0 11 0,0-5 0,0 6 0,0-6 0,0-8 0,0 0 0,0 4 0,0 0 0,5 9 0,-4-9 0,4 1 0,-5-10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29:50.0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14291 13795 24575,'-1'-8'0,"3"-6"0,8-4 0,0 0 0,3 1 0,14-16 0,-13 17 0,15-23 0,-15 24 0,-1-2 0,11 8 0,-11 4 0,6 5 0,-11 0 0,0 0 0,-2 0 0,4 0 0,-4 0 0,9 0 0,-6 0 0,7 0 0,-3 3 0,-2 0 0,5 2 0,3 2 0,2-4 0,-3 3 0,-2-3 0,-10 0 0,4-1 0,-2 0 0,1-1 0,-1 1 0,-1 1 0,-1-3 0,4 5 0,4-2 0,-3 3 0,16-3 0,-12 1 0,15-1 0,-4 0 0,6 0 0,20 0 0,16 2 0,-2 4-276,-23-6 0,-1-1 276,11 4 0,-11-6 0,0 0 0,13 0 0,18 0 0,-24 0 0,-12-3 0,-9 0 0,-10-2 0,-9-1 552,1 1-552,-7 0 0,-1-1 0,-2 1 0,0-1 0,0 1 0,0 6 0,0 5 0,5 6 0,-1-2 0,1-2 0,2 2 0,-1-1 0,3 0 0,1-2 0,1-4 0,8 6 0,1-3 0,11 6 0,-7-4 0,-2-2 0,-5-2 0,4-4 0,0 0 0,19 0 0,-6 0 0,11 0 0,-14 0 0,2 0 0,-14 0 0,-3 0 0,-3-3 0,0 0 0,-4 0 0,4 1 0,-5-1 0,0 3 0,2-3 0,-1 3 0,1-2 0,4 1 0,7-1 0,12 2 0,8 0 0,6 0 0,-11 0 0,-3 0 0,-18 0 0,-3 0 0,1 0 0,-4 0 0,4 0 0,-2 0 0,-5 0 0,4 0 0,-2 0 0,3 0 0,-3 0 0,8 0 0,-4 0 0,10 0 0,-8 0 0,0 0 0,-2 0 0,2 0 0,6 7 0,3-2 0,10 10 0,3 3 0,16 5 0,-9-6 0,-1 0 0,-4 2 0,-13-12 0,-17 0 0,-5-6 0,0 1 0</inkml:trace>
  <inkml:trace contextRef="#ctx0" brushRef="#br0" timeOffset="1820">17446 13990 24575,'-11'8'0,"1"5"0,-1 2 0,-1 11 0,3-10 0,-3 10 0,6-16 0,-2 5 0,3-9 0,2 4 0,-2-4 0,2 1 0,-2-4 0,1 0 0,2-3 0</inkml:trace>
  <inkml:trace contextRef="#ctx0" brushRef="#br0" timeOffset="2551">17307 14028 24575,'8'-3'0,"3"3"0,-2 0 0,1 5 0,-5-4 0,1 4 0,-1-5 0,0 5 0,3-2 0,-2 2 0,4 1 0,-4-1 0,10 5 0,-6-1 0,11 12 0,-9-8 0,3 8 0,-6-12 0,-2 1 0,-4-7 0,0 0 0</inkml:trace>
  <inkml:trace contextRef="#ctx0" brushRef="#br0" timeOffset="5317">17817 13802 24575,'5'-8'0,"8"-9"0,-2 0 0,10-12 0,-2 3 0,2 1 0,-2 2 0,0 7 0,-3 2 0,8 5 0,-8 0 0,3 5 0,-11 2 0,-3 2 0,0-3 0,1 3 0,-1-3 0,5 6 0,-1 0 0,4 2 0,4 2 0,-5-2 0,5 2 0,-9-2 0,2 0 0,-4 1 0,2-3 0,-3 2 0,3-2 0,0 0 0,5-1 0,-1-2 0,1 0 0,2 0 0,2 0 0,10-6 0,8-3 0,-10-1 0,30-7 0,-31 13 0,22-9 0,-18 6 0,7-9 0,-4 3 0,7-5 0,-9 6 0,-3 0 0,1-1 0,-10 3 0,-1-1 0,-1 0 0,-6 2 0,1 1 0,1 5 0,2 5 0,4 7 0,5 4 0,-8 1 0,20 5 0,-13-4 0,26 3 0,-8 2 0,-1-8 0,9 5 0,-20-8 0,31 3 0,-35-7 0,16 0 0,-24-5 0,8 0 0,6 0 0,23-9 0,16-4 0,-3-6 0,5-2 0,-36 10 0,4 0 0,-25 8 0,8-3 0,-7 2 0,4 0 0,6 1 0,10 3 0,3 0 0,10 0 0,-5 3 0,4 2 0,7 4 0,-3-4 0,1 4 0,-19-8 0,-2 3 0,3 1 0,-2-3 0,5 7 0,-13-5 0,1 4 0,-1-1 0,-1 2 0,-3-3 0,-3 1 0,-2-1 0,-8-3 0,-2-1 0</inkml:trace>
  <inkml:trace contextRef="#ctx0" brushRef="#br0" timeOffset="103316">33033 14158 24575,'5'0'0,"3"3"0,6-3 0,15 3 0,-2-3 0,20 0 0,-8 0 0,34 0-588,-33 0 0,0 0 588,4 0 0,3 0 0,14 0 0,1 0 0,-9 0 0,1 0 0,10 0 0,-1 0 0,-17 0 0,-3 0 0,22 0 0,-25 0 0,-11 0 1176,-2 0-1176,-10 0 0,-4 0 0,5 0 0,-8 0 0,9 0 0,-8 0 0,5 0 0,-3 0 0,21 0 0,-2 0 0,8 0 0,4 0 0,2 0 0,1 0 0,10 0 0,1 0 0,-1 0 0,-2 0 0,-10 1 0,-1 1 0,0 0 0,-3 1 0,13 1 0,3 3 0,-34-4 0,10 1 0,-21-1 0,10 0 0,-12-2 0,12 3 0,-12-2 0,34 2 0,-16-1 0,24 3 0,-23-3 0,4 0 0,1 3 0,20-5 0,-15 2 0,19-3 0,-31 0 0,8 0 0,-17 0 0,16 0 0,-19 0 0,31 0 0,-13 0 0,5 0 0,9 0 0,-10 0 0,12 0 0,-13 0 0,2 0 0,3 0 0,14 0 0,-16 3 0,2 0 0,25-2 0,-6 5 0,-30-6 0,-8 0 0,8 0 0,-3 0 0,8 0 0,-11 0 0,-1 0 0,6 2 0,6-1 0,30 1 0,-11-2 0,-8 3 0,2 0 0,17-2 0,-17 2 0,1 0 0,-4-3 0,-1 0 0,0 0 0,2 0-517,3 0 1,0 0 516,-3 0 0,0 0 0,0 0 0,-1 0 0,-1 0 0,1 0 0,5 0 0,0 0 0,-3 0 0,0 0 0,5 0 0,-1 0 0,-7 0 0,1 0-60,15 0 0,2 0 60,-2 0 0,3 0 0,-7 0 0,5 0 0,-2 0-260,-6 0 1,-1 0-1,0 0 260,3 0 0,0 0 0,0 0 0,-3-2 0,-1 0 0,-1-1 0,23-4 0,-4 0 0,-15 2 0,-4 0 0,-6-4 0,-3 0 0,21 1-168,2-7 168,-10 7 0,16-13 0,-17 18 0,12-16 0,-3 17 0,-12-9 0,0 10 976,-1-8-976,23 2 120,0 0-120,-32-1 0,1 1 409,-2 5 0,0 0-409,1-4 0,0 0 93,9 5 0,2 2-93,12-3 0,1 0 0,2 2 0,-2 0-416,-4 0 0,-4 0 416,-10 0 0,-4 0 0,8 0 0,-3 0 0,-20 0 0,20 0 0,-21 0 0,32 0 0,-18-4 832,31-2-832,-9-5 0,-20 7 0,1 1 0,-4 0 0,-1 1 0,5 0 0,0 0 0,19 1 0,-20-2 0,-9 3 0,-15 0 0,0 0 0,4 0 0,-4 0 0,18-6 0,-16 5 0,26-5 0,-3 6 0,4 0 0,5 0 0,6 0 0,2 0 0,9 1 0,4-2-196,-20-1 0,2-1 0,-1 1 196,18 1 0,0 0 0,-17-3 0,0-1 0,0 0 0,-3 0 0,0 0 0,-2 0 0,16 1 0,-3-1 0,-4-2 0,-4 1 0,-10 5 0,-3 2 0,23-1 0,-3 0 0,0 0 0,-9 0 0,9 0 0,-2 0 0,-23 0 0,1 0 0,12 0 0,1 0 0,-6 0 0,1 0 0,20 0 0,1 0 0,-15 0 0,2 0 0,-2 0 0,4 0 0,-2 0-247,18 0 1,1 0 246,-14 0 0,1 0 0,-2 0-568,4 0 0,-2 0 568,3 0 0,-4 0 0,-19 0 0,-3 0-31,28 0 31,-3 0 0,-12 0 0,0 0 0,0 0 0,-11 0 231,0 0 1,3 0-232,15 0 875,-8 0 0,0 0-875,1 0 8,-10-3 1,-29 3 0,-6-3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28:47.5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11239 4104 24575,'3'71'0,"-1"-7"0,-2 1 0,0 5 0,0-11 0,0-2 0,0-6 0,0 1 0,0 10 0,0-3 0,0-2 0,4 13 0,-3-47 0,6 1 0,-7 0 0,4-6 0,-4-2 0,2-5 0,1-3 0,11-2 0,25-4 0,11-2 0,11 0 0,-5-1 0,6 1 0,4 1-737,0 2 1,6 3 0,2-1 0,-1-1 736,-12-2 0,0-2 0,1 0 0,-1 1 0,1 0 0,1 2 0,1 2 0,-1-1 0,-1 0 0,-2-2-95,3-1 0,-2-1 1,-3 0-1,-4-1 95,22 1 0,-10 0 0,-24 1 0,-7-2 0,-8-2 0,-11 2 0,11-3 2882,2 4-2882,21 0 0,15 0 0,3 0 0,10 0 0,-15 0 0,3 0 0,4 0-508,-2 0 1,4 0 0,2 0 0,1 0 507,-11 0 0,1 0 0,1 0 0,0 0 0,0 0 0,-1 0 0,0 0 0,0 0 0,1 0 0,0 0 0,2 0 0,1 0 0,1 0 0,0 0 0,0 0-609,-8 0 0,0 0 0,0 0 0,1 0 0,1 0 0,0 0 609,8 0 0,1 0 0,1 0 0,1 0 0,0 0 0,1 0-480,-7 0 1,0 0-1,1 0 1,0 0-1,0 0 1,1 0-1,-1 0 480,2 0 0,1 0 0,0 0 0,0 0 0,-1 0 0,-2 0 0,-2 0-653,9 0 1,-2 0-1,-3 0 1,-1 0 0,0 0 652,-4 0 0,1 0 0,-2 0 0,-3 0 0,-4 0 0,10 0 0,-5 0 0,0 0-262,5 0 0,1 0 0,0 0 262,3 0 0,1 0 0,0 0 0,1 0 0,-1 0 0,1 0 0,-17 1 0,-1-1 0,2 0 0,3-1 0,0 0 0,3 0 0,2-1 0,1-1 0,-2 1 97,-1 0 1,0 0 0,0 0 0,1-1-1,2 1-97,-3-2 0,2 1 0,1-1 0,0 0 0,0 1 0,-1 0 0,7 0 0,-1 0 0,-1 1 0,1 0 0,0 0 0,-8 0 0,1 1 0,0-1 0,0 0 0,1 1 0,1 0-13,4 1 1,1-1 0,1 2 0,0-1-1,1 0 1,2 0 12,-6 0 0,2 0 0,0 0 0,2 0 0,-1 0 0,1 0 0,-1 0 0,-8 0 0,1 0 0,-1 0 0,1 0 0,0 0 0,-1 0 0,0 0 0,-1 0 0,6 0 0,0 0 0,-1 0 0,-1 0 0,1 0 0,-2 0 0,-1 0 257,5 0 1,-1 0 0,-1 0 0,-1 0 0,-2 0 0,-1 0-258,3 0 0,-1 0 0,-2 0 0,-3 0 0,-2 0 0,-1 0 0,-3 0 0,-2 0 0,-2 0 0,13 0 0,-3 0 0,-7 0 0,-13 0 0,-4 0 1087,11 0 1,-3 0-1088,7 0 1908,-4 0-1908,-21 0 4137,-7 0-4137,-6 0 2999,29 0-2999,-6 0 350,14 0-350,-25-2 0,-8-4 0,6-9 0,-11 3 0,11-3 0,-17-1 0,1 1 0,10-32 0,-6 7 0,-5-5 0,-2-4 0,-5 9 0,-1 0 0,-1-8 0,0 1 0,0-14 0,0 32 0,0 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32:34.4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21407 24046 24575,'5'-13'0,"4"-7"0,2-15 0,24-23 0,-13 25 0,1 1 0,17-19 0,3 8 0,-34 34 0,7-4 0,-12 7 0,17-16 0,-9 6 0,11-11 0,-10 9 0,0 1 0,-1 1 0,-2 2 0,1 1 0,-3 0 0,8-1 0,-6 2 0,29-16 0,-28 18 0,27-14 0,-30 18 0,5-3 0,-2-2 0,5-11 0,-4 8 0,3-4 0,3 3 0,-5 2 0,17-10 0,-12 6 0,10-4 0,-16 9 0,7-3 0,-11 9 0,3-4 0,-3 4 0,0-2 0,0 0 0,6-3 0,-2 0 0,7-4 0,0-4 0,19-2 0,-5-1 0,3-2 0,23-13 0,-25 11 0,-2 0 0,11-19 0,-2-3 0,-4 12 0,-6 2 0,-18 24 0,-3-1 0,-1 5 0,7-6 0,-6 5 0,6-3 0,-10 4 0,10-4 0,2-3 0,5-4 0,14-16 0,-7 8 0,-2 1 0,1-1 0,10-6 0,-10 6 0,-1 1 0,-2 1 0,24-20 0,-34 28 0,29-23 0,-31 24 0,9-9 0,-13 12 0,24-15 0,-18 11 0,29-23 0,-31 24 0,25-26 0,-7 9 0,0 4 0,0-1 0,9-16 0,-8 14 0,-2 1 0,-6-2 0,10-9 0,-1 6 0,-15 15 0,9-9 0,-12 15 0,8-10 0,-4 6 0,15-17 0,-10 8 0,3-6 0,18-14 0,-11 7 0,-2 1 0,4-1 0,-2 8 0,0 1 0,-7 1 0,0 0 0,5 2 0,-3 3 0,0-1 0,11-9 0,-5 3 0,0 1 0,-5 2 0,16-11 0,-13 10 0,8 0 0,-18 7 0,5 0 0,-16 9 0,16-12 0,-19 16 0,16-11 0,-10 5 0,13-15 0,-7 7 0,18-27 0,-9 21 0,7-16 0,-15 26 0,8-19 0,-14 15 0,10-11 0,-2 5 0,4-7 0,-2 7 0,15-26 0,-27 38 0,11-16 0,-15 22 0,9-16 0,10-5 0,-1-1 0,5-4 0,14-4 0,3-1 0,-4-4 0,1-3 0,-8 11 0,1 0 0,0 0-216,10-12 1,-1 1 215,-11 8 0,1-2 0,0 2 0,-1 1 0,1 1 0,-2 1-769,7-7 0,-4 2 769,-5 3 0,-3 4 0,15-5 0,-20 14 0,11-2 0,6-5 0,-12 14 397,18-18-397,-26 20 1572,-9 1-1572,2-1 0,-6 6 0,3-4 0,1 2 0,-1 0 0,0 1 0,-4 2 0,0 0 0,-1 1 0,24-17 0,-6 0 0,14-4 0,-20 10 0,-2 3 0,0 2 0,9-9 0,0 1 0,-4 2 0,1-1 0,-5-1 0,1 4 0,-9 1 0,-5 11 0,-3-2 0,3 1 0,-2-2 0,22-6 0,-16 5 0,14-5 0,-18 6 0,-5 2 0,9-9 0,-4-1 0,8-2 0,-5-3 0,0 10 0,2-5 0,1 0 0,2 0 0,-2 2 0,-3 1 0,-4 5 0,1 1 0,-2 1 0,2 1 0,0 0 0,-2 2 0,1-2 0,1 1 0,1-2 0,-1 1 0,2-5 0,-2 4 0,3-5 0,-2 3 0,-2 3 0,-1 0 0,-1 3 0,0-1 0,1 1 0,-1-3 0,3-1 0,0-2 0,3 1 0,0-1 0,-3 2 0,2 1 0,-4 3 0,0 2 0,-4 0 0</inkml:trace>
  <inkml:trace contextRef="#ctx0" brushRef="#br0" timeOffset="30536">23126 21834 24575,'3'7'0,"-3"-1"0,3 2 0,-6-17 0,0 6 0,-2-7 0,-1 10 0,1 10 0,2-3 0,3 3 0,7-7 0,0-1 0,5-6 0,-6-5 0,0-2 0,-4 0 0,-2 3 0,-5 2 0,2 6 0,0 0 0,3 3 0,8-3 0,-2 0 0,2-3 0,-3 1 0,0 1 0,1-1 0,-1-1 0,1 3 0,-1-3 0,0 3 0,3-2 0,-2 1 0,2-1 0,-3-1 0,1 0 0,-1-2 0,0-1 0,-2 1 0,4 7 0,-3-1 0,4 7 0,-3-3 0,-7-7 0,-1 6 0,-6-6 0,-1 7 0,4 0 0,-2-2 0,0 0 0,-1-6 0,1 0 0,2-2 0,2-3 0,-1-6 0,2 4 0,0-6 0,-3-3 0,1-5 0,-8-11 0,3 6 0,-1-4 0,3 12 0,4-1 0,1 3 0,0 1 0,2 0 0,-2 4 0,3 4 0,0 4 0,0-2 0,-3 0 0,2 2 0,-1-10 0,0 6 0,1-17 0,-4 9 0,5-10 0,-3 9 0,3-8 0,0 9 0,0-15 0,0 6 0,0 3 0,0 3 0,0 4 0,0-1 0,0 0 0,-3-4 0,2 10 0,-10-34 0,10 22 0,-6-20 0,7 27 0,0 6 0,0 3 0,0 2 0,11 26 0,-3 5 0,5 5 0,-2 15 0,-6-26 0,7 28 0,-1 3 0,-3 15 0,-2-22 0,0 1 0,0 2 0,0-2 0,2 27 0,4-15 0,-11-30 0,1-14 0,-6-4 0,2-22 0,-13-37 0,7-8 0,-4-5 0,3 18 0,8 23 0,-6-1 0,6 0 0,-5 6 0,0-16 0,2 21 0,-7-32 0,10 34 0,-5-16 0,3 10 0,3 4 0,-3-4 0,3 7 0,0 2 0,-2-3 0,1 2 0,-1 1 0,2 62 0,0 14 0,6-6 0,0 2 0,-3-22 0,1-3 0,9 31 0,-9-52 0,-4 4 0,0-12 0,2 6 0,-1-15 0,-5-42 0,-1-29 0,-1-4 0,4 29 0,0 3 0,2-8 0,0 12 0,0 4 0,0 24 0,0-1 0,0 2 0,4-7 0,-3 9 0,5-9 0,-6 34 0,3-6 0,2 57 0,-3-3 0,3-11 0,2 2 0,-4-10 0,-1-2 0,2-4 0,0-2 0,-1 30 0,6-13 0,-3-4 0,4-6 0,-4-18 0,-5-8 0,3 1 0,-1-13 0,3-5 0,-1-4 0,0-2 0,9 1 0,1 2 0,3-2 0,16 1 0,-13-5 0,9 5 0,-8-2 0,-4 3 0,6 0 0,4 0 0,-4 0 0,1 0 0,-9 0 0,-3 0 0,-2 0 0,10 0 0,-7 0 0,13 0 0,-15 0 0,4 0 0,1 0 0,-5 0 0,4 0 0,1 0 0,1 0 0,0 0 0,-2 0 0,-3 0 0,1 0 0,0 0 0,-3 0 0,-4 0 0,4 0 0,-3 0 0,3 0 0,-3-3 0,-3 2 0,1-3 0,-3-2 0,-1-13 0,-2 0 0,0-21 0,0 2 0,0-12 0,0 13 0,-3 2 0,2 17 0,-3-5 0,4 5 0,0 0 0,0-9 0,-3 3 0,2-16 0,-5 9 0,3 0 0,-8 27 0,7 1 0,-6 13 0,7-4 0,-4-8 0,1 0 0,0-8 0,4-4 0,-2-4 0,3 0 0,-2 1 0,0 9 0,-2 7 0,-1 2 0,-2 9 0,2-1 0,0 7 0,-2-4 0,-4 11 0,-2-5 0,-2 5 0,-13 18 0,-1 9 0,-2 6 0,1 3 0,17-28 0,-8 4 0,10-19 0,-1 1 0,5-7 0,3-5 0,29-63 0,-2 28 0,1-3-678,1-14 0,1-2 678,9 5 0,-4 6 0,-9 4 0,6 1 0,-32 27 0,-30 21 0,-20 4 0,4 10 0,5-7 1356,36-14-1356,-6 5 0,8-7 0,2-1 0,1-2 0</inkml:trace>
  <inkml:trace contextRef="#ctx0" brushRef="#br0" timeOffset="41169">14124 9828 24575,'0'5'0,"2"3"0,16 16 0,2 2 0,15 31 0,3-12 0,-5 9 0,-4-24 0,-14-9 0,-6-13 0,-2 0 0,1 0 0,-2-2 0,6 10 0,-5-9 0,8 12 0,-4-8 0,3 3 0,1 1 0,-3-4 0,1 3 0,0-1 0,4 0 0,-5-1 0,9 5 0,-6-5 0,0 1 0,1 0 0,-10-7 0,4 4 0,-2-2 0,3 3 0,2 2 0,1 1 0,2 2 0,8 5 0,-3-2 0,4 3 0,-7-4 0,-4-4 0,-1-1 0,12 15 0,-11-13 0,11 12 0,-14-16 0,6 2 0,-5-2 0,2 0 0,-4-1 0,3 3 0,6 9 0,3 7 0,-85 10 0,68-7 0,-70 3 0,108 12 0,-25-24 0,13 15 0,-7-7 0,3-3 0,14 20 0,-15-22 0,3 14 0,-5-13 0,-4 4 0,3-8 0,-13-12 0,4 4 0,2 2 0,8 9 0,5 4 0,5-2 0,4 2 0,10 14 0,4 2 0,-11-14 0,1 0 0,-2-2 0,10 9 0,-3-1 0,-1-4 0,0 0 0,3 3 0,-4-6 0,-1-4 0,-10-3 0,-4-3 0,-12-13 0,4 7 0,-9-9 0,9 9 0,7 0 0,9 9 0,4-4 0,-1 5 0,-15-12 0,-2 3 0,0-1 0,14 8 0,-11-7 0,6 3 0,-16-9 0,-5-4 0,2 4 0,-6-4 0,-3-1 0,1 1 0,-1-1 0,3 3 0,5 5 0,1 1 0,2 5 0,1 5 0,6 6 0,-3-3 0,8 7 0,-11-13 0,1 5 0,0 0 0,-2-2 0,-2-6 0,1 4 0,-2-2 0,13 11 0,5 5 0,-3-7 0,0 2 0,6 11 0,-8-11 0,13 19 0,1-13 0,0 5 0,3-5 0,-14-9 0,-2-8 0,-2 4 0,-3-6 0,12 16 0,-6-5 0,-1-3 0,1 2 0,-15-15 0,12 13 0,12 18 0,-4-10 0,3 13 0,-14-22 0,2 7 0,7 4 0,2 0 0,15 13 0,-14-19 0,1 4 0,-19-21 0,-5-2 0,6 2 0,-7-4 0,5 3 0,-6-4 0,18 20 0,5 3 0,4 6 0,10 8 0,-22-20 0,15 8 0,7 4 0,-12-14 0,5 9 0,-6-3 0,-6-2 0,9 6 0,0 2 0,-16-19 0,0 7 0,-5-2 0,-6-5 0,7 8 0,2 0 0,11 9 0,-2-3 0,12 6 0,-16-14 0,-1-3 0,-6-4 0,8 24 0,-8-15 0,24 38 0,-7-17 0,0-1 0,0 9 0,-7-21 0,-5 0 0,11 7 0,-12-14 0,6 9 0,-1-4 0,2 2 0,-2-5 0,2 0 0,11 12 0,1-1 0,-10-12 0,-1-2 0,21 13 0,-26-23 0,-4 1 0,-2-8 0,-8 1 0,13 3 0,4 7 0,23 11 0,7 3 0,-1-1 0,3-2 0,-21-7 0,9 4 0,-2-1 0,-15-8 0,8 2 0,-23-9 0,3-3 0,-7 1 0,1-3 0,-2 1 0,6 4 0,-7-4 0,13 9 0,-11-9 0,24 13 0,-11-4 0,16 4 0,-10-2 0,2 0 0,-1 0 0,4 4 0,-2 1 0,-11-8 0,-2-2 0,-14-6 0,0-1 0,1 0 0,2 1 0,-2-3 0,1 1 0,0 8 0,1-3 0,-4 3 0,1-7 0</inkml:trace>
  <inkml:trace contextRef="#ctx0" brushRef="#br0" timeOffset="72286">28775 9237 24575,'-14'21'0,"0"-3"0,-7 21 0,6-15 0,-4 10 0,10-17 0,-6 5 0,8-4 0,-13 18 0,1 14 0,-10 15 0,5-2 0,1 8 0,10-19 0,1 1 0,0 3-352,-5 11 0,-2 4 1,4 0 351,7-5 0,2-1 0,0-2 0,0-9 0,0-3 0,2-2 0,0 9 0,2-4 0,2-9 0,-1-5 0,-5 12 0,6-6 0,0-23 0,0 13 0,6 2 1055,-2-5-1055,2 13 0,-2-34 0,-3 22 0,1-19 0,-2 9 0,0 22 0,10 5 0,-9 1 0,0 6 0,3 5 0,1 3-304,-4-12 0,-2 3 0,1 0 304,0 6 0,0 2 0,0-1 0,0 0 0,0 1 0,0 0 0,0 5 0,0 0 0,0-3-563,0-12 0,0-2 0,0-1 563,0 25 0,0-5 0,0-19 0,0-3 0,0 2 0,0 0 0,0-1 0,0 1 0,0-1 0,0 1 0,-1-1 0,2 1 0,2 0 0,1-1 0,0 0 0,2 1-103,5 16 1,2 1 102,-4-2 0,0 0 0,1-13 0,0 2 0,0 0 0,-4-5 0,0 0 0,-1 0 0,0 3 0,0 1 0,0 1-310,2 7 1,1 1-1,0 1 310,-2 4 0,0 0 0,1 2 0,5 3 0,0 1 0,0-3-278,-5-12 1,-1-3 0,0-2 277,3 16 0,-3-5 0,-5-14 0,-2-3 0,1-10 0,0 1 371,4 10 1,0 0-372,0-10 0,1 0 0,2 10 0,3 0 0,1-9 0,0-2 0,-3-1 0,1 1 96,4 4 1,0-2-97,1 7 467,-5-10 0,0-3-467,1-4 1803,2 12-1803,-6-20 894,0 5-894,8 6 0,-9-5 0,9 2 0,-7-7 0,-2-11 0,2 3 0,3 1 0,1 0 0,5 7 0,9 6 0,7 12 0,0-4 0,5 2 0,3 4 0,7 1-471,4-4 0,7 2 0,0-3 471,-2-2 0,1-3 0,3 0 0,-5-7 0,3 1 0,2-2 0,0-3-1191,3-1 0,2-2 0,0-2 0,-2 0 1191,-7-4 0,-2 0 0,0-2 0,2-1 0,7-1 0,2-1 0,2-1 0,2-1 0,-6-3 0,4 0 0,0-1 0,0-1 0,-3 1 0,3-1 0,-2 0 0,-1 0 0,5-1-852,1 1 1,5-1 0,1 0 0,-2 0 0,-5-1 851,-6-1 0,-4 0 0,-2 0 0,2 0 0,5 0 0,2 0 0,-1 0 0,0 0-609,-3 0 0,1 0 0,-1 0 0,1 0 609,0 0 0,0 0 0,-1 0 0,0 0 0,-2 0 0,-1 0 0,0 0 0,-1 0-350,16 0 0,0 0 1,-1 0 349,-8 0 0,0 0 0,2 0 317,-6 0 0,2 1 1,1-1-1,0-1-317,2-2 0,0-2 0,1 0 0,0 0 0,3 1 0,0-1 0,1 0 0,-2-1 0,-1-2 0,0-2 0,-1 1 0,-2-1 602,-6 1 0,-2 0 1,0 0-1,0 0-602,1 0 0,0-1 0,1 1 0,-1 1 0,2 2 0,0 1 0,-1 1 0,-2-1 0,4-1 0,-3 0 0,-2 2 0,21 3 0,-8 2 0,-30-1 0,-1 0 0,6 0 0,0 0 0,-5 0 0,2 0 0,8 0 0,2 0 0,-5 0 0,-1 0 0,1 0 0,0 0 1265,4 0 1,0 0-1266,-5 0 0,1 0 0,4 0 0,3 0 0,20 0 0,3 0 1315,-2 0 0,1 0-1315,-16 0 0,1 0 0,1 0 0,-1 0 0,-1 0 0,-1 0 0,14-3 0,0-1 0,-14 0 0,2-2 0,-4-1 0,6-4 0,-2-3 32,11-5 1,-4-4-33,-24 4 0,-2-3 0,6-6 0,-3-3 296,-15 4 1,-1-1-297,10-9 0,-2-2 0,-14 5 0,-2-3 0,6-14 0,-2-2 0,-6 7 0,-3-3-607,5-18 1,-2-4 606,-3 5 0,-2-1 0,-3 13 0,0-3 0,-2 0 0,-2 2 0,-3 0 0,-1-6 0,2-8 0,-1-6 0,-1-3 0,-2 1 0,-2 15 0,-1-1 0,-1 1 0,-1-2 0,1-2-331,1 3 1,0-3 0,0-1 0,0 0 0,-2 0 0,-1 2 330,-3-9 0,-1 1 0,-2 0 0,-1 1 0,0 2 0,0 6 0,0 1 0,-1 1 0,0 0 0,-1 0 0,0-1 0,0 0 0,-1-1 0,0 3 0,-2 3 0,-3-1 0,-1 4 0,0 1 0,2-1 0,2-1 0,2-1 0,0 0 0,-4 3 0,-11-10 0,-4 3 0,2 2 0,8 5 0,0 2 0,0 1 0,-4-3 0,-1 1 0,2 4 0,-3-6 0,2 6 390,5 14 0,2 0-390,2-2 0,0-1 0,-2 7 0,0-1 0,5-11 0,0-1 0,-18-17 0,19 20 0,0-3 331,-4 1 0,0-2-331,0-11 0,0-4 0,1 14 0,0-2 0,-1 0 538,1-2 0,1-2 0,-1 1-538,0-1 0,1 0 0,0 2 0,-5-15 0,2 0 0,2-3 0,3 0 0,1 3 0,2 3 0,3 14 0,-1 0 0,-4-8 0,1 4 3060,5 11-3060,-16-18 0,23 32 924,-21-20-924,21 20 0,-15-20 0,15 8 575,-9-33-575,1 5 0,0 24 0,-3 1 0,-14-21 0,-5 4 0,7 23 0,2 5 0,11 17 0,-6-1 0,2 4 0,-20-9 0,-2-1 0,-12 2 0,0-5 0,13 8 0,0 1-683,-31-2 683,24-2 0,-1 1 0,2 8 0,-2 1 0,-16-9 0,-4-2 0,18 5 0,-2 1 0,-1 1-178,-2-1 1,-1 2-1,2-1 178,-21-9 0,5 2 0,15 7 0,3 1 0,7-3 0,-1 1 0,-12 1 0,0 1 0,14 2 0,-2 1-452,-18 1 1,0 0 451,20 1 0,2 1 0,-5 1 0,-1 1-270,1 0 0,0 0 270,4-3 0,0 0 0,-10 2 0,0 1-391,4-1 1,0 1 390,-5-1 0,-1 2 0,0 3 0,1 0 0,6 0 0,-2 0-213,-24 0 0,-4 0 213,2 0 0,-3 0 0,10 0 0,-4 0 0,0 0 72,1 0 1,0 0 0,0 0-73,-4 0 0,0 0 0,1 0 0,5 0 0,2 0 0,-1 0 0,-1 0 0,-1 0 0,0 0 0,-1 0 0,1 0 0,1 0 0,8 0 0,1 0 0,0 0-1059,-2 0 1,0 0 0,1 0 1058,3 0 0,1 0 0,1 0 0,-20 0 0,1 0 0,17 0 0,0 0 0,0 0 0,3 0 0,1 0 0,0 0 157,1 0 0,-1 0 0,-1 0-157,-9 0 0,-2 0 0,0 0 0,-2 0 0,0 0 0,-1 0 0,-3 0 0,-1 0 0,2 0 0,11 0 0,1 0 0,4 0 181,-6 0 0,6 0-181,-12 0 1033,30 0-1033,8 0 4189,-7 0-4189,9 0 768,-4 0-768,7 0 0,10 0 0,-5 0 0,0 0 0,-1 0 0,-17 0 0,-4 0 0,-1 0 0,-4 0 0,4-3 0,-1 1 0,-1 1 0,1 0 0,-23-8 0,38 8 0,-13-2 0,6 3 0,-27-6 0,20 5 0,0-7 0,23 7 0,7-2 0,-7 0 0,7 2 0,-6-5 0,10 5 0,-2-1 0,-2 2 0,-7-4 0,-15 0 0,-19 0 0,0-3 0,4 3 0,18 0 0,16 2 0,5 2 0,2-3 0,3 3 0,1-3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8:34:36.1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46693 9419 24575,'-28'50'0,"-1"0"0,1 1 0,-3-4 0,-2 0 0,-1 1 0,2-2 0,-2 2 0,0 0 0,-2-2-1399,-1-4 1,-1-1-1,-1 0 1,-3 4 1398,4-1 0,-3 3 0,-1 2 0,-2 1 0,1 1 0,-1-1-620,-1 1 0,1-1 0,-1 0 0,-1 2 0,-1 0 0,-2 3 620,4-5 0,-1 2 0,-2 2 0,-1 1 0,0-1 0,0 1 0,1 0 0,1-2 0,-3 4 0,2-1 0,0 1 0,1-1 0,-1-1 0,-1 1 0,-1-1 0,4-6 0,-1 1 0,-1-2 0,0 1 0,0 0 0,1-1 0,0 1 0,3-1-124,-3 4 1,3 0 0,0-1 0,0 1 0,1 0-1,0-1 1,0 0 123,0-1 0,-1 0 0,1 0 0,-1 0 0,2-1 0,1 1 0,3-1 0,-1 4 0,1 0 0,2 0 0,2 0 0,1-2 0,1-2 0,-7 12 0,3-1 0,1-3 0,3-1 0,-5 10 0,3-1 0,3-5-758,-3 9 0,3-5 758,5-11 0,0 0 210,-9 12 1,-3-3-211,8-18 0,-2-1 0,-9 12 0,0-1 1195,11-12 1,2-2-1196,0-4 0,0 2 1437,-3 6 0,-1 3-1437,-9 11 0,-2 1 0,12-18 0,-3 0 0,1 1 0,-1 4 0,0-1 0,-1-1 0,-10 7 0,0-4 0,0-1 0,0-2 1249,3-7 0,2-4-1249,5-5 0,1-2 1012,-2-3 0,3-3-1012,6-5 1266,-6-1-1266,22-11 54,2-3 1,4 0 0,3 0 0</inkml:trace>
  <inkml:trace contextRef="#ctx0" brushRef="#br0" timeOffset="800">38977 10129 24575,'57'30'0,"1"0"0,-8-4 0,4-1 0,2 2 0,-6-4 0,1 0 0,3 1 0,6 2-1405,-5-2 1,6 3 0,3 0-1,3 2 1,1 1 0,2-1-1,0 0 1315,-9-5 0,1 1 1,1-1-1,1 1 1,1 0-1,0 0 1,2 1-1,2 1 1,0 1-119,-6-2 0,1 0 0,1 2 0,1 0 0,1 0 1,1 1-1,0 1 0,1-1 0,0 0 0,0 0 0,0 0 1,-1-1 207,-4-2 0,1 0 0,1 0 0,-1-1 0,1 1 0,0 0 0,0-1 0,0 1 0,-1 0 0,1-1 0,-1 1 0,0 0 0,0 0-84,2 1 1,1 0 0,0 1 0,-1-1-1,0 0 1,0 1 0,0-1 0,-1 1-1,0-1 1,0 0 0,-1 1 0,0-1 83,2 1 0,-1 0 0,0 1 0,0-1 0,0 1 0,-1-1 0,-1 0 0,1 0 0,-1-1 0,0 1 0,0-1-189,2 0 0,-1 0 0,1 0 0,-1 0 0,0-1 1,-1 0-1,1 0 0,-2 0 0,1 1 0,-1-1 189,4 3 0,-1 0 0,1 1 0,-1-1 0,-1 0 0,0 0 0,-1-1 0,-2 0 0,-1-2-23,6 3 1,-2-2-1,-2 0 1,0-1-1,-1-1 1,-2 1 0,0-2 22,3 2 0,-1 0 0,-1 0 0,-1-2 0,-3 0 0,-2-3 0,7 3 0,-4-2 0,-2-2 0,-1 1 141,9 4 0,-3-1 1,0-3-142,-4-5 0,1-3 0,-2 1 462,-4-1 0,-2 0 1,1-2-463,21-1 0,-3-1 0,-8-1 0,-1 2 0,-11 1 0,1 1 0,1 1 610,3 1 1,1 0 0,3 3-611,2 6 0,4 4 0,2 1 0,2 0 0,-9-4 0,2 0 0,1 0 0,0 0 0,0 1 530,2 3 1,1 0 0,-1 0-1,0 1 1,-3-3-531,7 4 0,-1-2 0,-2 0 0,-6-3 0,0 0 0,-6-1 0,-5-4 0,-7-3 0,-7-4 0,-7 0 0</inkml:trace>
  <inkml:trace contextRef="#ctx0" brushRef="#br0" timeOffset="72450">6119 15181 13830,'5'-3'0,"1"0"4385,-1 3-4385,0 0 1863,1 0-1863,2 2 1022,8 5-1022,3 4 3475,23 17-3475,-5-3 0,4 4 0,18 7 0,4 2-426,-13-7 1,1 1-1,2 1 426,8 5 0,2 2 0,-1-1 0,-8-2 0,-1-1 0,0 2 0,6 4 0,1 1 0,-3-1 0,-7-6 0,-1-1 0,-3-1 0,13 8 0,-3-3 0,-9-9 0,-3-3 0,16 17-338,3-14 338,-17 1 0,-4-8 0,2 1 0,-7-2 0,-1 2 0,7 6 0,3 3 0,9 6 0,1 1 0,-7-7 0,-1-1 627,2 2 0,1-1-627,5-1 0,-3 0 0,-11-6 0,-2 0 0,2 2 0,-3-1 0,17 12-150,-22-11 0,0-3 150,8 1 0,-11-1 0,-2 0 0,8-3 0,-7 4 0,11 3 0,-13-10 0,17 15 0,-6-10 661,3 5-661,-5-5 0,1 4 0,1 6 0,-10-9 0,15 12 0,-26-20 0,2-1 0,-8-6 0,9 10 0,-10-11 0,11 13 0,9 2 0,-15-9 0,22 16 0,-15-12 0,-3 1 0,10 3 0,-10-4 0,11 4 0,1 11 0,14 16 0,-16-16 0,13 16 0,-29-37 0,8 10 0,-9-6 0,-1-5 0,16 27 0,-11-17 0,10 13 0,-4-3 0,8 10 0,-9-12 0,1 1 0,20 30 0,-3-8 0,-17-21 0,-1 0 0,1 0 0,1 0 0,4 6 0,-1 0 0,13 18 0,-13-21 0,-14-19 0,-3 1 0,0-5 0,2 10 0,-1-9 0,0 3 0,1 0 0,-5-6 0,10 17 0,-3-8 0,7 12 0,0-5 0,0 2 0,-1-8 0,-2 4 0,-7-12 0,4 9 0,6 1 0,-5-3 0,22 26 0,-11-16 0,18 29 0,-18-29 0,-1 4 0,-10-20 0,-3-2 0,8 7 0,24 17 0,-5 2 0,19 8 0,-12 1 0,-17-19 0,3 6 0,-14-10 0,9 6 0,-4-1 0,1 2 0,17 15 0,-12-12 0,-2-1 0,0-1 0,18 16 0,-15-13 0,17 14 0,-11-11 0,2 2 0,-11-11 0,4 1 0,-12-12 0,11 6 0,9 10 0,10 1 0,-12-4 0,1-6 0,-27-15 0,2 1 0,2 3 0,-8-7 0,5 4 0,1 0 0,-4-1 0,29 23 0,16 16 0,-23-20 0,2 1 0,0-1 0,-2-1 0,8 6 0,-15-14 0,-4-4 0,10 6 0,-14-8 0,32 22 0,-13-7 0,-1 3 0,5 5 0,16 9 0,2 2-1509,-4-2 1,2 0 1508,-7-10 0,3 1 0,-3-3 0,3 4 0,-1-2-1002,5 6 1,-1 2 1001,-6-3 0,0 2-201,-7-6 1,2 2-1,0 0 201,0 1 0,1 0 0,0-2 0,-4-5 0,0-2 0,-3-1 0,5 6 0,-7-6 0,-5-10 0,-23-16 0,-6-1 0</inkml:trace>
  <inkml:trace contextRef="#ctx0" brushRef="#br0" timeOffset="75184">15509 20764 24575,'51'0'0,"0"0"0,3 0 0,5 0 0,4 2 0,6 1 0,-2 1-2591,-13-1 0,-1 1 1,2 0 2590,0-1 0,3 0 0,0-1 0,-3 1 0,-2 0 0,-3 0 0,3 0-174,14-3 0,3 0 0,-5 0 174,2 0 0,-2 0 844,11 0 0,-6 0-844,-3 0 0,-34 0 0,1 0 3740,-24 0-3740,7 0 2866,1 0-2866,17-6 0,3-1 0,13-6 0,-1 1 0,0-1 0,12-7 0,-9 5 0,-16 0 0,0 1 0,4 2 0,-7-2 0,1-2 0,17-5 0,-16 4 0,2 0 0,-1 1 0,0-1 0,-1 3 0,1 1 0,0 0 0,0 0 0,0 1 0,0 0 0,25-15 0,-13 7 0,-4-6 0,-6 9 0,-7 3 0,14-3 0,-25 9 0,26-5 0,2-11 0,9 7 0,-17-2 0,2-1 0,-3 5 0,3-1 0,12-8 0,2-1 0,-11 6 0,-1 1 0,5-4 0,-2-1 0,-10 4 0,-3 1 0,22-11 0,0-5 0,-31 22 0,13-19 0,-26 19 0,16-13 0,-17 14 0,11-20 0,-11 16 0,14-30 0,-5 20 0,10-21 0,3 4 0,-5-6 0,8-12 0,-7-8 0,-14 30 0,1 0 0,-1 3 0,-1 1 0,2-27 0,0 11 0,-10 0 0,5-1 0,2-11 0,-7-3 0,6 0 0,-5-8 0,3 21 0,5-21 0,-7 34 0,6-11 0,-4 15 0,10-13 0,-7-13 0,6 4 0,-8 8 0,-2 13 0,10 1 0,-12 14 0,11-14 0,-13 23 0,9-10 0,-7 4 0,9-11 0,-1-6 0,7-7 0,-8 7 0,0-1 0,14-29 0,-13 17 0,0-2 0,-2 1 0,1-2 0,7-18 0,-1-1-594,-7 14 0,-1 1 594,5-6 0,1 0 0,-3-2 0,-2 3 0,-5 16 0,1 0 0,4-18 0,1 1 0,-3 21 0,-2 3 0,-1-1 0,-1-1-266,4 1 0,-1 0 266,-3-1 0,-1 1 0,0 0 0,1-1 0,6-20 0,2-5 0,0-2 0,2-2 0,0 13 0,1-3 0,-2 3-729,-2-12 1,-1 3 728,4 8 0,-2 1-32,-8 0 0,-1-1 32,7-3 0,2-2 0,-5 12 0,0-3 0,-1 0 0,1-1 0,-1 1 0,0 3 295,0 0 1,-2 2-296,-3-9 0,-2 7 0,4 20 0,-6-30 0,2 38 506,1-13-506,-3 24 1543,2-6-1543,-3 10 0,0 0 0,0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88655"/>
            <a:ext cx="15305154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INTRODUCTION TO STATISTICS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3201055" y="8797925"/>
            <a:ext cx="1188589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351059" y="2311013"/>
            <a:ext cx="8399424" cy="6299568"/>
          </a:xfrm>
          <a:custGeom>
            <a:avLst/>
            <a:gdLst/>
            <a:ahLst/>
            <a:cxnLst/>
            <a:rect l="l" t="t" r="r" b="b"/>
            <a:pathLst>
              <a:path w="8399424" h="6299568">
                <a:moveTo>
                  <a:pt x="0" y="0"/>
                </a:moveTo>
                <a:lnTo>
                  <a:pt x="8399423" y="0"/>
                </a:lnTo>
                <a:lnTo>
                  <a:pt x="8399423" y="6299568"/>
                </a:lnTo>
                <a:lnTo>
                  <a:pt x="0" y="629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PERCENTILES AND QUARTILES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06771" y="2375945"/>
            <a:ext cx="13793070" cy="6590777"/>
          </a:xfrm>
          <a:custGeom>
            <a:avLst/>
            <a:gdLst/>
            <a:ahLst/>
            <a:cxnLst/>
            <a:rect l="l" t="t" r="r" b="b"/>
            <a:pathLst>
              <a:path w="13793070" h="6590777">
                <a:moveTo>
                  <a:pt x="0" y="0"/>
                </a:moveTo>
                <a:lnTo>
                  <a:pt x="13793070" y="0"/>
                </a:lnTo>
                <a:lnTo>
                  <a:pt x="13793070" y="6590777"/>
                </a:lnTo>
                <a:lnTo>
                  <a:pt x="0" y="659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LET'S TEST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C9EE9E-003A-AACC-D196-95E87C64CAFD}"/>
                  </a:ext>
                </a:extLst>
              </p14:cNvPr>
              <p14:cNvContentPartPr/>
              <p14:nvPr/>
            </p14:nvContentPartPr>
            <p14:xfrm>
              <a:off x="1733400" y="808560"/>
              <a:ext cx="15336000" cy="896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C9EE9E-003A-AACC-D196-95E87C64C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4040" y="799200"/>
                <a:ext cx="15354720" cy="898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06771" y="2375945"/>
            <a:ext cx="13793070" cy="6590777"/>
          </a:xfrm>
          <a:custGeom>
            <a:avLst/>
            <a:gdLst/>
            <a:ahLst/>
            <a:cxnLst/>
            <a:rect l="l" t="t" r="r" b="b"/>
            <a:pathLst>
              <a:path w="13793070" h="6590777">
                <a:moveTo>
                  <a:pt x="0" y="0"/>
                </a:moveTo>
                <a:lnTo>
                  <a:pt x="13793070" y="0"/>
                </a:lnTo>
                <a:lnTo>
                  <a:pt x="13793070" y="6590777"/>
                </a:lnTo>
                <a:lnTo>
                  <a:pt x="0" y="659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LET'S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54120" y="3956612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04349" y="5786024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04349" y="6708181"/>
            <a:ext cx="10992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False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61425" y="7571806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54120" y="4819967"/>
            <a:ext cx="328404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Generally 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6165431"/>
            <a:ext cx="11301259" cy="1907087"/>
          </a:xfrm>
          <a:custGeom>
            <a:avLst/>
            <a:gdLst/>
            <a:ahLst/>
            <a:cxnLst/>
            <a:rect l="l" t="t" r="r" b="b"/>
            <a:pathLst>
              <a:path w="11301259" h="1907087">
                <a:moveTo>
                  <a:pt x="0" y="0"/>
                </a:moveTo>
                <a:lnTo>
                  <a:pt x="11301259" y="0"/>
                </a:lnTo>
                <a:lnTo>
                  <a:pt x="11301259" y="1907087"/>
                </a:lnTo>
                <a:lnTo>
                  <a:pt x="0" y="190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949008" y="3048619"/>
            <a:ext cx="11170023" cy="824139"/>
          </a:xfrm>
          <a:custGeom>
            <a:avLst/>
            <a:gdLst/>
            <a:ahLst/>
            <a:cxnLst/>
            <a:rect l="l" t="t" r="r" b="b"/>
            <a:pathLst>
              <a:path w="11170023" h="824139">
                <a:moveTo>
                  <a:pt x="0" y="0"/>
                </a:moveTo>
                <a:lnTo>
                  <a:pt x="11170022" y="0"/>
                </a:lnTo>
                <a:lnTo>
                  <a:pt x="11170022" y="824139"/>
                </a:lnTo>
                <a:lnTo>
                  <a:pt x="0" y="824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896509" y="5330417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INTERQUARTILE RANGE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389424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RANGE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329959" y="5330417"/>
            <a:ext cx="5663162" cy="3709087"/>
          </a:xfrm>
          <a:custGeom>
            <a:avLst/>
            <a:gdLst/>
            <a:ahLst/>
            <a:cxnLst/>
            <a:rect l="l" t="t" r="r" b="b"/>
            <a:pathLst>
              <a:path w="5663162" h="3709087">
                <a:moveTo>
                  <a:pt x="0" y="0"/>
                </a:moveTo>
                <a:lnTo>
                  <a:pt x="5663162" y="0"/>
                </a:lnTo>
                <a:lnTo>
                  <a:pt x="5663162" y="3709087"/>
                </a:lnTo>
                <a:lnTo>
                  <a:pt x="0" y="370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5" name="Group 15"/>
          <p:cNvGrpSpPr/>
          <p:nvPr/>
        </p:nvGrpSpPr>
        <p:grpSpPr>
          <a:xfrm rot="-65629">
            <a:off x="15165207" y="8726251"/>
            <a:ext cx="1217430" cy="395843"/>
            <a:chOff x="0" y="0"/>
            <a:chExt cx="1320205" cy="429260"/>
          </a:xfrm>
        </p:grpSpPr>
        <p:sp>
          <p:nvSpPr>
            <p:cNvPr id="16" name="Freeform 16"/>
            <p:cNvSpPr/>
            <p:nvPr/>
          </p:nvSpPr>
          <p:spPr>
            <a:xfrm>
              <a:off x="0" y="-5080"/>
              <a:ext cx="1320205" cy="434340"/>
            </a:xfrm>
            <a:custGeom>
              <a:avLst/>
              <a:gdLst/>
              <a:ahLst/>
              <a:cxnLst/>
              <a:rect l="l" t="t" r="r" b="b"/>
              <a:pathLst>
                <a:path w="1320205" h="434340">
                  <a:moveTo>
                    <a:pt x="1302425" y="187960"/>
                  </a:moveTo>
                  <a:lnTo>
                    <a:pt x="1040805" y="11430"/>
                  </a:lnTo>
                  <a:cubicBezTo>
                    <a:pt x="1023025" y="0"/>
                    <a:pt x="1000165" y="3810"/>
                    <a:pt x="987465" y="21590"/>
                  </a:cubicBezTo>
                  <a:cubicBezTo>
                    <a:pt x="976035" y="39370"/>
                    <a:pt x="979845" y="62230"/>
                    <a:pt x="997625" y="74930"/>
                  </a:cubicBezTo>
                  <a:lnTo>
                    <a:pt x="115637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56375" y="257810"/>
                  </a:lnTo>
                  <a:lnTo>
                    <a:pt x="997625" y="364490"/>
                  </a:lnTo>
                  <a:cubicBezTo>
                    <a:pt x="979845" y="375920"/>
                    <a:pt x="976035" y="400050"/>
                    <a:pt x="987465" y="417830"/>
                  </a:cubicBezTo>
                  <a:cubicBezTo>
                    <a:pt x="995085" y="429260"/>
                    <a:pt x="1006515" y="434340"/>
                    <a:pt x="1019215" y="434340"/>
                  </a:cubicBezTo>
                  <a:cubicBezTo>
                    <a:pt x="1026835" y="434340"/>
                    <a:pt x="1034455" y="431800"/>
                    <a:pt x="1040805" y="427990"/>
                  </a:cubicBezTo>
                  <a:lnTo>
                    <a:pt x="1303695" y="251460"/>
                  </a:lnTo>
                  <a:cubicBezTo>
                    <a:pt x="1313855" y="243840"/>
                    <a:pt x="1320205" y="232410"/>
                    <a:pt x="1320205" y="219710"/>
                  </a:cubicBezTo>
                  <a:cubicBezTo>
                    <a:pt x="1320205" y="207010"/>
                    <a:pt x="1313855" y="195580"/>
                    <a:pt x="1302425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977823" y="2762060"/>
            <a:ext cx="11288660" cy="3914158"/>
          </a:xfrm>
          <a:custGeom>
            <a:avLst/>
            <a:gdLst/>
            <a:ahLst/>
            <a:cxnLst/>
            <a:rect l="l" t="t" r="r" b="b"/>
            <a:pathLst>
              <a:path w="11288660" h="3914158">
                <a:moveTo>
                  <a:pt x="0" y="0"/>
                </a:moveTo>
                <a:lnTo>
                  <a:pt x="11288660" y="0"/>
                </a:lnTo>
                <a:lnTo>
                  <a:pt x="11288660" y="3914158"/>
                </a:lnTo>
                <a:lnTo>
                  <a:pt x="0" y="391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140392"/>
            <a:ext cx="88428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VARIANCE (SAMPLE AND POPULATION)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EA3B6C-1ED5-ACF1-3954-A258579112AC}"/>
                  </a:ext>
                </a:extLst>
              </p14:cNvPr>
              <p14:cNvContentPartPr/>
              <p14:nvPr/>
            </p14:nvContentPartPr>
            <p14:xfrm>
              <a:off x="1859040" y="3178800"/>
              <a:ext cx="158760" cy="205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EA3B6C-1ED5-ACF1-3954-A25857911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9680" y="3169440"/>
                <a:ext cx="177480" cy="207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8183" y="3950476"/>
            <a:ext cx="11215360" cy="4352662"/>
          </a:xfrm>
          <a:custGeom>
            <a:avLst/>
            <a:gdLst/>
            <a:ahLst/>
            <a:cxnLst/>
            <a:rect l="l" t="t" r="r" b="b"/>
            <a:pathLst>
              <a:path w="11215360" h="4352662">
                <a:moveTo>
                  <a:pt x="0" y="0"/>
                </a:moveTo>
                <a:lnTo>
                  <a:pt x="11215360" y="0"/>
                </a:lnTo>
                <a:lnTo>
                  <a:pt x="11215360" y="4352662"/>
                </a:lnTo>
                <a:lnTo>
                  <a:pt x="0" y="435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7309" y="2886234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STANDARD DEVIATION (SAMPLE AND POPULATION)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256985" y="3582206"/>
            <a:ext cx="11335683" cy="4556637"/>
          </a:xfrm>
          <a:custGeom>
            <a:avLst/>
            <a:gdLst/>
            <a:ahLst/>
            <a:cxnLst/>
            <a:rect l="l" t="t" r="r" b="b"/>
            <a:pathLst>
              <a:path w="11335683" h="4556637">
                <a:moveTo>
                  <a:pt x="0" y="0"/>
                </a:moveTo>
                <a:lnTo>
                  <a:pt x="11335682" y="0"/>
                </a:lnTo>
                <a:lnTo>
                  <a:pt x="11335682" y="4556637"/>
                </a:lnTo>
                <a:lnTo>
                  <a:pt x="0" y="4556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VISUAL REPRESENTATION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9008" y="2300908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THE BOX-PLOT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3475926"/>
            <a:ext cx="11270987" cy="4905313"/>
          </a:xfrm>
          <a:custGeom>
            <a:avLst/>
            <a:gdLst/>
            <a:ahLst/>
            <a:cxnLst/>
            <a:rect l="l" t="t" r="r" b="b"/>
            <a:pathLst>
              <a:path w="11270987" h="4905313">
                <a:moveTo>
                  <a:pt x="0" y="0"/>
                </a:moveTo>
                <a:lnTo>
                  <a:pt x="11270987" y="0"/>
                </a:lnTo>
                <a:lnTo>
                  <a:pt x="11270987" y="4905313"/>
                </a:lnTo>
                <a:lnTo>
                  <a:pt x="0" y="490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513214" y="4766875"/>
            <a:ext cx="2083194" cy="2083194"/>
          </a:xfrm>
          <a:custGeom>
            <a:avLst/>
            <a:gdLst/>
            <a:ahLst/>
            <a:cxnLst/>
            <a:rect l="l" t="t" r="r" b="b"/>
            <a:pathLst>
              <a:path w="2083194" h="2083194">
                <a:moveTo>
                  <a:pt x="0" y="0"/>
                </a:moveTo>
                <a:lnTo>
                  <a:pt x="2083193" y="0"/>
                </a:lnTo>
                <a:lnTo>
                  <a:pt x="2083193" y="2083193"/>
                </a:lnTo>
                <a:lnTo>
                  <a:pt x="0" y="208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VISUAL REPRESENTATION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008" y="2300908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THE BOX-PLOT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96407" y="5463152"/>
            <a:ext cx="5475000" cy="193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OUTLIER: </a:t>
            </a:r>
          </a:p>
          <a:p>
            <a:pPr algn="l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POINT &gt; Q3 + 1.5*IQR</a:t>
            </a:r>
          </a:p>
          <a:p>
            <a:pPr algn="l">
              <a:lnSpc>
                <a:spcPts val="3840"/>
              </a:lnSpc>
            </a:pPr>
            <a:endParaRPr lang="en-US" sz="3200" spc="64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POINT &lt; Q1 - 1.5*IQR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02611" y="3233038"/>
            <a:ext cx="547500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DEFINITION OF OUTLIER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3023E6-2632-DBC5-F5CE-D844BBDB06D2}"/>
                  </a:ext>
                </a:extLst>
              </p14:cNvPr>
              <p14:cNvContentPartPr/>
              <p14:nvPr/>
            </p14:nvContentPartPr>
            <p14:xfrm>
              <a:off x="4771080" y="4854240"/>
              <a:ext cx="3759840" cy="254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3023E6-2632-DBC5-F5CE-D844BBDB0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720" y="4844880"/>
                <a:ext cx="3778560" cy="256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80260" y="4496918"/>
            <a:ext cx="6244566" cy="1541676"/>
          </a:xfrm>
          <a:custGeom>
            <a:avLst/>
            <a:gdLst/>
            <a:ahLst/>
            <a:cxnLst/>
            <a:rect l="l" t="t" r="r" b="b"/>
            <a:pathLst>
              <a:path w="6244566" h="1541676">
                <a:moveTo>
                  <a:pt x="0" y="0"/>
                </a:moveTo>
                <a:lnTo>
                  <a:pt x="6244566" y="0"/>
                </a:lnTo>
                <a:lnTo>
                  <a:pt x="6244566" y="1541676"/>
                </a:lnTo>
                <a:lnTo>
                  <a:pt x="0" y="1541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COVARIANCE IS A WAY TO DESCRIBE THE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LINEAR RELATIONSHIP BETWEEN TWO 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11570" y="4487393"/>
            <a:ext cx="689012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COVARIANCE DESCRIBES ONLY THE DIRECTION THE LINEAR CORRELATION BETWEEN BOTH VARIABLES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AND NOT THE STRENGTH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38371" y="6471056"/>
            <a:ext cx="3712763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THINK OF THE UNITS! ARE THEY RELATIVE OR ABSOLUTE?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29242" y="6478849"/>
            <a:ext cx="4748154" cy="94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+VE COVARIANCE -&gt; POSITIVE RELATIONSHIP BETWEEN VARIABLES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29242" y="8036895"/>
            <a:ext cx="4748154" cy="1256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-VE COVARIANCE -&gt; ANTI-CORRELATION BETWEEN VARIABLES. ONE GOES UP, THE OTHER GOES DOWN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0D4684-E5A5-3D3F-E27F-1FFAA0DBCFC3}"/>
                  </a:ext>
                </a:extLst>
              </p14:cNvPr>
              <p14:cNvContentPartPr/>
              <p14:nvPr/>
            </p14:nvContentPartPr>
            <p14:xfrm>
              <a:off x="5144400" y="4844520"/>
              <a:ext cx="11120400" cy="290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0D4684-E5A5-3D3F-E27F-1FFAA0DBC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5040" y="4835160"/>
                <a:ext cx="11139120" cy="30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720923" y="4659873"/>
            <a:ext cx="3810782" cy="1836521"/>
          </a:xfrm>
          <a:custGeom>
            <a:avLst/>
            <a:gdLst/>
            <a:ahLst/>
            <a:cxnLst/>
            <a:rect l="l" t="t" r="r" b="b"/>
            <a:pathLst>
              <a:path w="3810782" h="1836521">
                <a:moveTo>
                  <a:pt x="0" y="0"/>
                </a:moveTo>
                <a:lnTo>
                  <a:pt x="3810781" y="0"/>
                </a:lnTo>
                <a:lnTo>
                  <a:pt x="3810781" y="1836521"/>
                </a:lnTo>
                <a:lnTo>
                  <a:pt x="0" y="1836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PEARSON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CORRELATION PROVIDES THE DIRECTION AND STRENGTH OF THE LINEAR RELATIONSHIP BETWEEN TWO 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40218" y="3876675"/>
            <a:ext cx="759794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UNLIKE THE COVARIANCE, THE CORRELATION IS A RELATIVE MEASURE AND THEREFORE CAN BE USED AS COMPARISON BETWEEN DIFFERENT MEASURES/DATASETS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40218" y="6143469"/>
            <a:ext cx="759794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CORRELATION GICES US A STANDARDIZED MEASURE OF THE LINEAR RELATIONSHIP BETWEEN THE TWO VARIABLES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36107" y="8084955"/>
            <a:ext cx="759794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8037"/>
                </a:solidFill>
                <a:latin typeface="Fredoka"/>
              </a:rPr>
              <a:t>+1 INDICATES A PERFECT LINEAR CORRELATION</a:t>
            </a:r>
          </a:p>
          <a:p>
            <a:pPr algn="l">
              <a:lnSpc>
                <a:spcPts val="2520"/>
              </a:lnSpc>
            </a:pPr>
            <a:endParaRPr lang="en-US" sz="2100" spc="42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8037"/>
                </a:solidFill>
                <a:latin typeface="Fredoka"/>
              </a:rPr>
              <a:t>-1 INDICATES A PERCECT LINEAR ANTI-CORRELATION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94F130-9999-9EBC-695A-02803182337F}"/>
                  </a:ext>
                </a:extLst>
              </p14:cNvPr>
              <p14:cNvContentPartPr/>
              <p14:nvPr/>
            </p14:nvContentPartPr>
            <p14:xfrm>
              <a:off x="4046040" y="1477440"/>
              <a:ext cx="4606560" cy="32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94F130-9999-9EBC-695A-0280318233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6680" y="1468080"/>
                <a:ext cx="4625280" cy="34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231" y="-91021"/>
            <a:ext cx="2949748" cy="2949748"/>
          </a:xfrm>
          <a:custGeom>
            <a:avLst/>
            <a:gdLst/>
            <a:ahLst/>
            <a:cxnLst/>
            <a:rect l="l" t="t" r="r" b="b"/>
            <a:pathLst>
              <a:path w="2949748" h="2949748">
                <a:moveTo>
                  <a:pt x="0" y="0"/>
                </a:moveTo>
                <a:lnTo>
                  <a:pt x="2949748" y="0"/>
                </a:lnTo>
                <a:lnTo>
                  <a:pt x="2949748" y="2949748"/>
                </a:lnTo>
                <a:lnTo>
                  <a:pt x="0" y="2949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 rot="5400000">
            <a:off x="3650646" y="2630791"/>
            <a:ext cx="2022007" cy="455871"/>
          </a:xfrm>
          <a:custGeom>
            <a:avLst/>
            <a:gdLst/>
            <a:ahLst/>
            <a:cxnLst/>
            <a:rect l="l" t="t" r="r" b="b"/>
            <a:pathLst>
              <a:path w="2022007" h="455871">
                <a:moveTo>
                  <a:pt x="0" y="0"/>
                </a:moveTo>
                <a:lnTo>
                  <a:pt x="2022007" y="0"/>
                </a:lnTo>
                <a:lnTo>
                  <a:pt x="2022007" y="455871"/>
                </a:lnTo>
                <a:lnTo>
                  <a:pt x="0" y="455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2481677" y="1161087"/>
            <a:ext cx="5300975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4067" y="4281997"/>
            <a:ext cx="6078371" cy="236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2199D4"/>
                </a:solidFill>
                <a:latin typeface="Fredoka"/>
              </a:rPr>
              <a:t>DESCRIPTIVE STATISTICS</a:t>
            </a:r>
          </a:p>
          <a:p>
            <a:pPr algn="l">
              <a:lnSpc>
                <a:spcPts val="2691"/>
              </a:lnSpc>
            </a:pPr>
            <a:endParaRPr lang="en-US" sz="2691" spc="53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PAST DATA</a:t>
            </a: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MAKE DECISIONS</a:t>
            </a: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THIS IS NO ERROR OR UNCERTAINTY ASSOCIATED IN THIS PROCESS</a:t>
            </a:r>
          </a:p>
        </p:txBody>
      </p:sp>
      <p:sp>
        <p:nvSpPr>
          <p:cNvPr id="6" name="Freeform 6"/>
          <p:cNvSpPr/>
          <p:nvPr/>
        </p:nvSpPr>
        <p:spPr>
          <a:xfrm>
            <a:off x="7221402" y="5210157"/>
            <a:ext cx="2022007" cy="455871"/>
          </a:xfrm>
          <a:custGeom>
            <a:avLst/>
            <a:gdLst/>
            <a:ahLst/>
            <a:cxnLst/>
            <a:rect l="l" t="t" r="r" b="b"/>
            <a:pathLst>
              <a:path w="2022007" h="455871">
                <a:moveTo>
                  <a:pt x="0" y="0"/>
                </a:moveTo>
                <a:lnTo>
                  <a:pt x="2022007" y="0"/>
                </a:lnTo>
                <a:lnTo>
                  <a:pt x="2022007" y="455870"/>
                </a:lnTo>
                <a:lnTo>
                  <a:pt x="0" y="455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10174684" y="2538116"/>
            <a:ext cx="6078371" cy="540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2199D4"/>
                </a:solidFill>
                <a:latin typeface="Fredoka"/>
              </a:rPr>
              <a:t>INFERENTIAL STATISTICS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2199D4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CONCLUSIONS BEYOND IMMEDIATE AVAILABLE DATA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0000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BASED ON SAMPLE CONCLUDE FOR POPULATION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0000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PROBABILISTIC APPROACH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PARAMETRIC ESTIMATION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CENTRAL LIMIT THEOREM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GOODNESS OF FIT TESTING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2043" y="7742497"/>
            <a:ext cx="5300975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ADVANCED TOPICS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2765" y="8504497"/>
            <a:ext cx="5300975" cy="154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MONTECARLO SIMULATIONS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TIME SERIES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CURVE FITTING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STOCHASTIC CALCULUS </a:t>
            </a:r>
          </a:p>
          <a:p>
            <a:pPr algn="l">
              <a:lnSpc>
                <a:spcPts val="2400"/>
              </a:lnSpc>
            </a:pPr>
            <a:endParaRPr lang="en-US" sz="2400" spc="48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592687" y="3206107"/>
            <a:ext cx="8488901" cy="5919621"/>
          </a:xfrm>
          <a:custGeom>
            <a:avLst/>
            <a:gdLst/>
            <a:ahLst/>
            <a:cxnLst/>
            <a:rect l="l" t="t" r="r" b="b"/>
            <a:pathLst>
              <a:path w="8488901" h="5919621">
                <a:moveTo>
                  <a:pt x="0" y="0"/>
                </a:moveTo>
                <a:lnTo>
                  <a:pt x="8488901" y="0"/>
                </a:lnTo>
                <a:lnTo>
                  <a:pt x="8488901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PEARSON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CORRELATION PROVIDES THE DIRECTION AND STRENGTH OF THE LINEAR RELATIONSHIP BETWEEN TWO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88E92D6-A274-1887-567F-1771B5589450}"/>
                  </a:ext>
                </a:extLst>
              </p14:cNvPr>
              <p14:cNvContentPartPr/>
              <p14:nvPr/>
            </p14:nvContentPartPr>
            <p14:xfrm>
              <a:off x="5084640" y="3325320"/>
              <a:ext cx="8509680" cy="533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8E92D6-A274-1887-567F-1771B55894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5280" y="3315960"/>
                <a:ext cx="8528400" cy="535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09132" y="4246241"/>
            <a:ext cx="10561819" cy="3965188"/>
          </a:xfrm>
          <a:custGeom>
            <a:avLst/>
            <a:gdLst/>
            <a:ahLst/>
            <a:cxnLst/>
            <a:rect l="l" t="t" r="r" b="b"/>
            <a:pathLst>
              <a:path w="10561819" h="3965188">
                <a:moveTo>
                  <a:pt x="0" y="0"/>
                </a:moveTo>
                <a:lnTo>
                  <a:pt x="10561819" y="0"/>
                </a:lnTo>
                <a:lnTo>
                  <a:pt x="10561819" y="3965188"/>
                </a:lnTo>
                <a:lnTo>
                  <a:pt x="0" y="396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SPEARMAN CORRELATION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03812" y="5951909"/>
            <a:ext cx="379141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IN SPEARMAN THE RANK OF EACH POINT IS WHAT MATTERS RATHER THAN THE ABSOLUTE VALUE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603812" y="3759255"/>
            <a:ext cx="3466734" cy="1554589"/>
          </a:xfrm>
          <a:custGeom>
            <a:avLst/>
            <a:gdLst/>
            <a:ahLst/>
            <a:cxnLst/>
            <a:rect l="l" t="t" r="r" b="b"/>
            <a:pathLst>
              <a:path w="3466734" h="1554589">
                <a:moveTo>
                  <a:pt x="0" y="0"/>
                </a:moveTo>
                <a:lnTo>
                  <a:pt x="3466734" y="0"/>
                </a:lnTo>
                <a:lnTo>
                  <a:pt x="3466734" y="1554589"/>
                </a:lnTo>
                <a:lnTo>
                  <a:pt x="0" y="1554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657460-C245-CAB5-1716-0431CB0E5E77}"/>
                  </a:ext>
                </a:extLst>
              </p14:cNvPr>
              <p14:cNvContentPartPr/>
              <p14:nvPr/>
            </p14:nvContentPartPr>
            <p14:xfrm>
              <a:off x="2202840" y="3390840"/>
              <a:ext cx="15231600" cy="4260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657460-C245-CAB5-1716-0431CB0E5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3480" y="3381480"/>
                <a:ext cx="15250320" cy="427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32142" y="4347082"/>
            <a:ext cx="11140586" cy="2064722"/>
          </a:xfrm>
          <a:custGeom>
            <a:avLst/>
            <a:gdLst/>
            <a:ahLst/>
            <a:cxnLst/>
            <a:rect l="l" t="t" r="r" b="b"/>
            <a:pathLst>
              <a:path w="11140586" h="2064722">
                <a:moveTo>
                  <a:pt x="0" y="0"/>
                </a:moveTo>
                <a:lnTo>
                  <a:pt x="11140585" y="0"/>
                </a:lnTo>
                <a:lnTo>
                  <a:pt x="11140585" y="2064721"/>
                </a:lnTo>
                <a:lnTo>
                  <a:pt x="0" y="2064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LET'S CALCULATE THE SPEARMAN CORRELATION BETWEEN THE GRADES OF A CLASS IN MATHS AND ENGLISH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09773" y="2621030"/>
            <a:ext cx="8334098" cy="5611202"/>
          </a:xfrm>
          <a:custGeom>
            <a:avLst/>
            <a:gdLst/>
            <a:ahLst/>
            <a:cxnLst/>
            <a:rect l="l" t="t" r="r" b="b"/>
            <a:pathLst>
              <a:path w="8334098" h="5611202">
                <a:moveTo>
                  <a:pt x="0" y="0"/>
                </a:moveTo>
                <a:lnTo>
                  <a:pt x="8334098" y="0"/>
                </a:lnTo>
                <a:lnTo>
                  <a:pt x="8334098" y="5611202"/>
                </a:lnTo>
                <a:lnTo>
                  <a:pt x="0" y="5611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7259" y="2019534"/>
            <a:ext cx="879339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START BY RANKING THEM WITHIN THE RESPECTIVE COLUMN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47259" y="2019534"/>
            <a:ext cx="879339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CALCULATE THE DIFFERENCE OF THE RANK FOR EACH STUDENT</a:t>
            </a:r>
          </a:p>
        </p:txBody>
      </p:sp>
      <p:sp>
        <p:nvSpPr>
          <p:cNvPr id="10" name="Freeform 10"/>
          <p:cNvSpPr/>
          <p:nvPr/>
        </p:nvSpPr>
        <p:spPr>
          <a:xfrm>
            <a:off x="949008" y="2620653"/>
            <a:ext cx="11452106" cy="5989087"/>
          </a:xfrm>
          <a:custGeom>
            <a:avLst/>
            <a:gdLst/>
            <a:ahLst/>
            <a:cxnLst/>
            <a:rect l="l" t="t" r="r" b="b"/>
            <a:pathLst>
              <a:path w="11452106" h="5989087">
                <a:moveTo>
                  <a:pt x="0" y="0"/>
                </a:moveTo>
                <a:lnTo>
                  <a:pt x="11452106" y="0"/>
                </a:lnTo>
                <a:lnTo>
                  <a:pt x="11452106" y="5989087"/>
                </a:lnTo>
                <a:lnTo>
                  <a:pt x="0" y="598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3058875" y="2620653"/>
            <a:ext cx="4522392" cy="798069"/>
          </a:xfrm>
          <a:custGeom>
            <a:avLst/>
            <a:gdLst/>
            <a:ahLst/>
            <a:cxnLst/>
            <a:rect l="l" t="t" r="r" b="b"/>
            <a:pathLst>
              <a:path w="4522392" h="798069">
                <a:moveTo>
                  <a:pt x="0" y="0"/>
                </a:moveTo>
                <a:lnTo>
                  <a:pt x="4522393" y="0"/>
                </a:lnTo>
                <a:lnTo>
                  <a:pt x="4522393" y="798069"/>
                </a:lnTo>
                <a:lnTo>
                  <a:pt x="0" y="7980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4097869" y="4062473"/>
            <a:ext cx="2883011" cy="4185488"/>
          </a:xfrm>
          <a:custGeom>
            <a:avLst/>
            <a:gdLst/>
            <a:ahLst/>
            <a:cxnLst/>
            <a:rect l="l" t="t" r="r" b="b"/>
            <a:pathLst>
              <a:path w="2883011" h="4185488">
                <a:moveTo>
                  <a:pt x="0" y="0"/>
                </a:moveTo>
                <a:lnTo>
                  <a:pt x="2883011" y="0"/>
                </a:lnTo>
                <a:lnTo>
                  <a:pt x="2883011" y="4185488"/>
                </a:lnTo>
                <a:lnTo>
                  <a:pt x="0" y="418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Freeform 13"/>
          <p:cNvSpPr/>
          <p:nvPr/>
        </p:nvSpPr>
        <p:spPr>
          <a:xfrm>
            <a:off x="13792566" y="613355"/>
            <a:ext cx="3466734" cy="1554589"/>
          </a:xfrm>
          <a:custGeom>
            <a:avLst/>
            <a:gdLst/>
            <a:ahLst/>
            <a:cxnLst/>
            <a:rect l="l" t="t" r="r" b="b"/>
            <a:pathLst>
              <a:path w="3466734" h="1554589">
                <a:moveTo>
                  <a:pt x="0" y="0"/>
                </a:moveTo>
                <a:lnTo>
                  <a:pt x="3466734" y="0"/>
                </a:lnTo>
                <a:lnTo>
                  <a:pt x="3466734" y="1554590"/>
                </a:lnTo>
                <a:lnTo>
                  <a:pt x="0" y="15545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TextBox 1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93617" y="3819153"/>
            <a:ext cx="11662417" cy="1988056"/>
          </a:xfrm>
          <a:custGeom>
            <a:avLst/>
            <a:gdLst/>
            <a:ahLst/>
            <a:cxnLst/>
            <a:rect l="l" t="t" r="r" b="b"/>
            <a:pathLst>
              <a:path w="11662417" h="1988056">
                <a:moveTo>
                  <a:pt x="0" y="0"/>
                </a:moveTo>
                <a:lnTo>
                  <a:pt x="11662418" y="0"/>
                </a:lnTo>
                <a:lnTo>
                  <a:pt x="11662418" y="1988056"/>
                </a:lnTo>
                <a:lnTo>
                  <a:pt x="0" y="19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634815" y="6560405"/>
            <a:ext cx="13265829" cy="1718748"/>
          </a:xfrm>
          <a:custGeom>
            <a:avLst/>
            <a:gdLst/>
            <a:ahLst/>
            <a:cxnLst/>
            <a:rect l="l" t="t" r="r" b="b"/>
            <a:pathLst>
              <a:path w="13265829" h="1718748">
                <a:moveTo>
                  <a:pt x="0" y="0"/>
                </a:moveTo>
                <a:lnTo>
                  <a:pt x="13265830" y="0"/>
                </a:lnTo>
                <a:lnTo>
                  <a:pt x="13265830" y="1718748"/>
                </a:lnTo>
                <a:lnTo>
                  <a:pt x="0" y="171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EXTRA - KENDALL TAU CORRELATION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1480205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SIMILARLY TO SPEARMAN'S CORRELATION KENDAL TAU'S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93617" y="3819153"/>
            <a:ext cx="11662417" cy="1988056"/>
          </a:xfrm>
          <a:custGeom>
            <a:avLst/>
            <a:gdLst/>
            <a:ahLst/>
            <a:cxnLst/>
            <a:rect l="l" t="t" r="r" b="b"/>
            <a:pathLst>
              <a:path w="11662417" h="1988056">
                <a:moveTo>
                  <a:pt x="0" y="0"/>
                </a:moveTo>
                <a:lnTo>
                  <a:pt x="11662418" y="0"/>
                </a:lnTo>
                <a:lnTo>
                  <a:pt x="11662418" y="1988056"/>
                </a:lnTo>
                <a:lnTo>
                  <a:pt x="0" y="19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634815" y="6560405"/>
            <a:ext cx="13265829" cy="1718748"/>
          </a:xfrm>
          <a:custGeom>
            <a:avLst/>
            <a:gdLst/>
            <a:ahLst/>
            <a:cxnLst/>
            <a:rect l="l" t="t" r="r" b="b"/>
            <a:pathLst>
              <a:path w="13265829" h="1718748">
                <a:moveTo>
                  <a:pt x="0" y="0"/>
                </a:moveTo>
                <a:lnTo>
                  <a:pt x="13265830" y="0"/>
                </a:lnTo>
                <a:lnTo>
                  <a:pt x="13265830" y="1718748"/>
                </a:lnTo>
                <a:lnTo>
                  <a:pt x="0" y="171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4243277" y="2846596"/>
            <a:ext cx="4044723" cy="4044723"/>
          </a:xfrm>
          <a:custGeom>
            <a:avLst/>
            <a:gdLst/>
            <a:ahLst/>
            <a:cxnLst/>
            <a:rect l="l" t="t" r="r" b="b"/>
            <a:pathLst>
              <a:path w="4044723" h="4044723">
                <a:moveTo>
                  <a:pt x="0" y="0"/>
                </a:moveTo>
                <a:lnTo>
                  <a:pt x="4044723" y="0"/>
                </a:lnTo>
                <a:lnTo>
                  <a:pt x="4044723" y="4044723"/>
                </a:lnTo>
                <a:lnTo>
                  <a:pt x="0" y="4044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EXTRA - KENDALL TAU CORRELATION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6107" y="2365583"/>
            <a:ext cx="1480205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SIMILARLY TO SPEARMAN'S CORRELATION KENDAL TAU'S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38381" y="1028700"/>
            <a:ext cx="5481523" cy="3602645"/>
          </a:xfrm>
          <a:custGeom>
            <a:avLst/>
            <a:gdLst/>
            <a:ahLst/>
            <a:cxnLst/>
            <a:rect l="l" t="t" r="r" b="b"/>
            <a:pathLst>
              <a:path w="5481523" h="3602645">
                <a:moveTo>
                  <a:pt x="0" y="0"/>
                </a:moveTo>
                <a:lnTo>
                  <a:pt x="5481523" y="0"/>
                </a:lnTo>
                <a:lnTo>
                  <a:pt x="5481523" y="3602645"/>
                </a:lnTo>
                <a:lnTo>
                  <a:pt x="0" y="3602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1909" b="-22965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99004" y="5143500"/>
            <a:ext cx="4920900" cy="3400201"/>
          </a:xfrm>
          <a:custGeom>
            <a:avLst/>
            <a:gdLst/>
            <a:ahLst/>
            <a:cxnLst/>
            <a:rect l="l" t="t" r="r" b="b"/>
            <a:pathLst>
              <a:path w="4920900" h="3400201">
                <a:moveTo>
                  <a:pt x="0" y="0"/>
                </a:moveTo>
                <a:lnTo>
                  <a:pt x="4920900" y="0"/>
                </a:lnTo>
                <a:lnTo>
                  <a:pt x="4920900" y="3400201"/>
                </a:lnTo>
                <a:lnTo>
                  <a:pt x="0" y="3400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140" t="-3289" b="-24783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6540855" y="1192852"/>
            <a:ext cx="11629963" cy="7657277"/>
          </a:xfrm>
          <a:custGeom>
            <a:avLst/>
            <a:gdLst/>
            <a:ahLst/>
            <a:cxnLst/>
            <a:rect l="l" t="t" r="r" b="b"/>
            <a:pathLst>
              <a:path w="11629963" h="7657277">
                <a:moveTo>
                  <a:pt x="0" y="0"/>
                </a:moveTo>
                <a:lnTo>
                  <a:pt x="11629963" y="0"/>
                </a:lnTo>
                <a:lnTo>
                  <a:pt x="11629963" y="7657277"/>
                </a:lnTo>
                <a:lnTo>
                  <a:pt x="0" y="765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258069" y="3048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 CORRELATION COMPARISONS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721851" y="1752600"/>
            <a:ext cx="12537449" cy="7650540"/>
          </a:xfrm>
          <a:custGeom>
            <a:avLst/>
            <a:gdLst/>
            <a:ahLst/>
            <a:cxnLst/>
            <a:rect l="l" t="t" r="r" b="b"/>
            <a:pathLst>
              <a:path w="12537449" h="7650540">
                <a:moveTo>
                  <a:pt x="0" y="0"/>
                </a:moveTo>
                <a:lnTo>
                  <a:pt x="12537449" y="0"/>
                </a:lnTo>
                <a:lnTo>
                  <a:pt x="12537449" y="7650540"/>
                </a:lnTo>
                <a:lnTo>
                  <a:pt x="0" y="765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 SUMMARY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201506" y="2457007"/>
            <a:ext cx="14403372" cy="5372985"/>
          </a:xfrm>
          <a:custGeom>
            <a:avLst/>
            <a:gdLst/>
            <a:ahLst/>
            <a:cxnLst/>
            <a:rect l="l" t="t" r="r" b="b"/>
            <a:pathLst>
              <a:path w="14403372" h="5372985">
                <a:moveTo>
                  <a:pt x="0" y="0"/>
                </a:moveTo>
                <a:lnTo>
                  <a:pt x="14403372" y="0"/>
                </a:lnTo>
                <a:lnTo>
                  <a:pt x="14403372" y="5372986"/>
                </a:lnTo>
                <a:lnTo>
                  <a:pt x="0" y="537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 SUMMARY - VARIABILITY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OF INTUITION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5031" y="2630716"/>
            <a:ext cx="16450629" cy="4069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latin typeface="Open Sans Bold"/>
              </a:rPr>
              <a:t>Linda is 31 years old, single, outspoken and very bright. She majored in </a:t>
            </a:r>
            <a:r>
              <a:rPr lang="en-US" sz="2850" dirty="0" err="1">
                <a:solidFill>
                  <a:srgbClr val="000000"/>
                </a:solidFill>
                <a:latin typeface="Open Sans Bold"/>
              </a:rPr>
              <a:t>philiosophy</a:t>
            </a:r>
            <a:r>
              <a:rPr lang="en-US" sz="2850" dirty="0">
                <a:solidFill>
                  <a:srgbClr val="000000"/>
                </a:solidFill>
                <a:latin typeface="Open Sans Bold"/>
              </a:rPr>
              <a:t>. As a student, she was deeply concerned with issues of discrimination and social justice and also participated in anti-nuclear demonstrations. Which of the two alternatives is more probable?</a:t>
            </a:r>
          </a:p>
          <a:p>
            <a:pPr algn="l">
              <a:lnSpc>
                <a:spcPts val="3990"/>
              </a:lnSpc>
            </a:pPr>
            <a:endParaRPr lang="en-US" sz="2850" dirty="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latin typeface="Open Sans Bold"/>
              </a:rPr>
              <a:t>(a) Linda is ONLY a banker</a:t>
            </a:r>
          </a:p>
          <a:p>
            <a:pPr algn="l">
              <a:lnSpc>
                <a:spcPts val="3990"/>
              </a:lnSpc>
            </a:pPr>
            <a:endParaRPr lang="en-US" sz="2850" dirty="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990"/>
              </a:lnSpc>
              <a:spcBef>
                <a:spcPct val="0"/>
              </a:spcBef>
            </a:pPr>
            <a:r>
              <a:rPr lang="en-US" sz="2850" dirty="0">
                <a:solidFill>
                  <a:srgbClr val="000000"/>
                </a:solidFill>
                <a:latin typeface="Open Sans Bold"/>
              </a:rPr>
              <a:t>(b) Linda is a banker and active in the feminist movement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REFERENCES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3778" y="3106740"/>
            <a:ext cx="1637398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56">
                <a:solidFill>
                  <a:srgbClr val="000000"/>
                </a:solidFill>
                <a:latin typeface="Fredoka"/>
              </a:rPr>
              <a:t>CHAPTER 2, NEWBOLD, CALSON, THORNE, STATISTICS FOR BUSINESS &amp; ECONOMICS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598348"/>
            <a:ext cx="1321727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https://statistics.laerd.com/statistical-guides/spearmans-rank-order-correlation-statistical-guide.php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1561" y="5715179"/>
            <a:ext cx="1640487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https://towardsdatascience.com/do-you-have-a-trustworthy-gut-the-most-counterintuitive-probability-problems-7b76aff941cb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381" y="4781550"/>
            <a:ext cx="18250619" cy="72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 dirty="0">
                <a:solidFill>
                  <a:srgbClr val="2199D4"/>
                </a:solidFill>
                <a:latin typeface="Fredoka"/>
              </a:rPr>
              <a:t>APPENDIX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FF26-3A72-12FB-2EC8-8CADC5F2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53A1FCD-3D61-96DE-CCF0-E7CEBDA6406A}"/>
              </a:ext>
            </a:extLst>
          </p:cNvPr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A11343D-AB0C-0C9A-FDD8-DB04C38CAF3B}"/>
              </a:ext>
            </a:extLst>
          </p:cNvPr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13FE730C-17CA-C239-6D1B-C5D2BB3CFB15}"/>
                </a:ext>
              </a:extLst>
            </p:cNvPr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9AF4312-05CD-C00F-A2C0-6B147788A923}"/>
                </a:ext>
              </a:extLst>
            </p:cNvPr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4007FE3-B7ED-800C-6B54-F08592E31EC8}"/>
              </a:ext>
            </a:extLst>
          </p:cNvPr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489ACA07-0E1C-F647-DDF7-CBFE87E3FF43}"/>
                </a:ext>
              </a:extLst>
            </p:cNvPr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A3146A4-D544-6A56-6AC4-03176FD3FEEB}"/>
                </a:ext>
              </a:extLst>
            </p:cNvPr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ED6C4EE-DE6D-D70D-75ED-3CB5C6ED4EEB}"/>
              </a:ext>
            </a:extLst>
          </p:cNvPr>
          <p:cNvSpPr/>
          <p:nvPr/>
        </p:nvSpPr>
        <p:spPr>
          <a:xfrm>
            <a:off x="6576389" y="1923407"/>
            <a:ext cx="10129685" cy="4019014"/>
          </a:xfrm>
          <a:custGeom>
            <a:avLst/>
            <a:gdLst/>
            <a:ahLst/>
            <a:cxnLst/>
            <a:rect l="l" t="t" r="r" b="b"/>
            <a:pathLst>
              <a:path w="10129685" h="4019014">
                <a:moveTo>
                  <a:pt x="0" y="0"/>
                </a:moveTo>
                <a:lnTo>
                  <a:pt x="10129686" y="0"/>
                </a:lnTo>
                <a:lnTo>
                  <a:pt x="10129686" y="4019014"/>
                </a:lnTo>
                <a:lnTo>
                  <a:pt x="0" y="4019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1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ABD290F-E4D3-014D-A37B-43EA6FD24991}"/>
              </a:ext>
            </a:extLst>
          </p:cNvPr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9204C01-4B08-D414-29CD-62D58672F84B}"/>
              </a:ext>
            </a:extLst>
          </p:cNvPr>
          <p:cNvSpPr txBox="1"/>
          <p:nvPr/>
        </p:nvSpPr>
        <p:spPr>
          <a:xfrm>
            <a:off x="1436107" y="2365583"/>
            <a:ext cx="619777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FROM TEXTBOOK</a:t>
            </a:r>
          </a:p>
        </p:txBody>
      </p:sp>
    </p:spTree>
    <p:extLst>
      <p:ext uri="{BB962C8B-B14F-4D97-AF65-F5344CB8AC3E}">
        <p14:creationId xmlns:p14="http://schemas.microsoft.com/office/powerpoint/2010/main" val="799026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261993" y="3928630"/>
            <a:ext cx="6546000" cy="1087514"/>
          </a:xfrm>
          <a:custGeom>
            <a:avLst/>
            <a:gdLst/>
            <a:ahLst/>
            <a:cxnLst/>
            <a:rect l="l" t="t" r="r" b="b"/>
            <a:pathLst>
              <a:path w="6546000" h="1087514">
                <a:moveTo>
                  <a:pt x="0" y="0"/>
                </a:moveTo>
                <a:lnTo>
                  <a:pt x="6546000" y="0"/>
                </a:lnTo>
                <a:lnTo>
                  <a:pt x="6546000" y="1087515"/>
                </a:lnTo>
                <a:lnTo>
                  <a:pt x="0" y="108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619777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APPLYING THE EQUATION ABOVE (FOR SAMPLE)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781664" y="3255023"/>
            <a:ext cx="7937494" cy="3149249"/>
          </a:xfrm>
          <a:custGeom>
            <a:avLst/>
            <a:gdLst/>
            <a:ahLst/>
            <a:cxnLst/>
            <a:rect l="l" t="t" r="r" b="b"/>
            <a:pathLst>
              <a:path w="7937494" h="3149249">
                <a:moveTo>
                  <a:pt x="0" y="0"/>
                </a:moveTo>
                <a:lnTo>
                  <a:pt x="7937495" y="0"/>
                </a:lnTo>
                <a:lnTo>
                  <a:pt x="7937495" y="3149249"/>
                </a:lnTo>
                <a:lnTo>
                  <a:pt x="0" y="3149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1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619777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FROM TEXTBOOK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36107" y="6901697"/>
            <a:ext cx="6244566" cy="1541676"/>
          </a:xfrm>
          <a:custGeom>
            <a:avLst/>
            <a:gdLst/>
            <a:ahLst/>
            <a:cxnLst/>
            <a:rect l="l" t="t" r="r" b="b"/>
            <a:pathLst>
              <a:path w="6244566" h="1541676">
                <a:moveTo>
                  <a:pt x="0" y="0"/>
                </a:moveTo>
                <a:lnTo>
                  <a:pt x="6244566" y="0"/>
                </a:lnTo>
                <a:lnTo>
                  <a:pt x="6244566" y="1541676"/>
                </a:lnTo>
                <a:lnTo>
                  <a:pt x="0" y="1541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261993" y="3928630"/>
            <a:ext cx="6546000" cy="1087514"/>
          </a:xfrm>
          <a:custGeom>
            <a:avLst/>
            <a:gdLst/>
            <a:ahLst/>
            <a:cxnLst/>
            <a:rect l="l" t="t" r="r" b="b"/>
            <a:pathLst>
              <a:path w="6546000" h="1087514">
                <a:moveTo>
                  <a:pt x="0" y="0"/>
                </a:moveTo>
                <a:lnTo>
                  <a:pt x="6546000" y="0"/>
                </a:lnTo>
                <a:lnTo>
                  <a:pt x="6546000" y="1087515"/>
                </a:lnTo>
                <a:lnTo>
                  <a:pt x="0" y="108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436107" y="5925378"/>
            <a:ext cx="6063765" cy="1089583"/>
          </a:xfrm>
          <a:custGeom>
            <a:avLst/>
            <a:gdLst/>
            <a:ahLst/>
            <a:cxnLst/>
            <a:rect l="l" t="t" r="r" b="b"/>
            <a:pathLst>
              <a:path w="6063765" h="1089583">
                <a:moveTo>
                  <a:pt x="0" y="0"/>
                </a:moveTo>
                <a:lnTo>
                  <a:pt x="6063765" y="0"/>
                </a:lnTo>
                <a:lnTo>
                  <a:pt x="6063765" y="1089582"/>
                </a:lnTo>
                <a:lnTo>
                  <a:pt x="0" y="1089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WRAPPING IT 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1993" y="7926447"/>
            <a:ext cx="6197771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DATA DOES NOT SUPPORT STRON LINEAR RELATIONSHIP BETWEEN POSTS AND FAN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10909" y="1752600"/>
            <a:ext cx="11415513" cy="7505700"/>
          </a:xfrm>
          <a:custGeom>
            <a:avLst/>
            <a:gdLst/>
            <a:ahLst/>
            <a:cxnLst/>
            <a:rect l="l" t="t" r="r" b="b"/>
            <a:pathLst>
              <a:path w="11415513" h="7505700">
                <a:moveTo>
                  <a:pt x="0" y="0"/>
                </a:moveTo>
                <a:lnTo>
                  <a:pt x="11415513" y="0"/>
                </a:lnTo>
                <a:lnTo>
                  <a:pt x="11415513" y="7505700"/>
                </a:lnTo>
                <a:lnTo>
                  <a:pt x="0" y="750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OF INTUITION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40738" y="3622653"/>
            <a:ext cx="5931663" cy="152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  <a:spcBef>
                <a:spcPct val="0"/>
              </a:spcBef>
            </a:pPr>
            <a:r>
              <a:rPr lang="en-US" sz="2922">
                <a:solidFill>
                  <a:srgbClr val="000000"/>
                </a:solidFill>
                <a:latin typeface="Open Sans Light"/>
              </a:rPr>
              <a:t>This problem is related to the famous mathematician Albert Wald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1752600"/>
            <a:ext cx="11415513" cy="7505700"/>
          </a:xfrm>
          <a:custGeom>
            <a:avLst/>
            <a:gdLst/>
            <a:ahLst/>
            <a:cxnLst/>
            <a:rect l="l" t="t" r="r" b="b"/>
            <a:pathLst>
              <a:path w="11415513" h="7505700">
                <a:moveTo>
                  <a:pt x="0" y="0"/>
                </a:moveTo>
                <a:lnTo>
                  <a:pt x="11415513" y="0"/>
                </a:lnTo>
                <a:lnTo>
                  <a:pt x="11415513" y="7505700"/>
                </a:lnTo>
                <a:lnTo>
                  <a:pt x="0" y="750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STATISTICS  INTUITION - SURVIVORSHIP BIAS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01126" y="2405996"/>
            <a:ext cx="6192263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"/>
              </a:rPr>
              <a:t>BUT THE REAL REASON AGAINST ADDITIONAL ARMOR IS THAT THE HOLES PRECISELY SHOWED THE STRONGEST PARTS OF THE PLANE SINCE THE PLANE SURVIVED DESPITE THE DAMAGE IT SUFFERED.</a:t>
            </a:r>
          </a:p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"/>
              </a:rPr>
              <a:t>TO PUT IT SIMPLY, THE PLANE SURVIVED DESPITE BEING HIT ON THOSE SPECIFIC PARTS, AND THAT MEANS THAT THOSE BADLY-HIT PARTS CAN WITHSTAND ENEMY FIRE.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STATISTICS?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107" y="2762113"/>
            <a:ext cx="1653578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STATISTICS IS THE GRAMMAR OF NATURE’S LANGUAGE, RANDOMNESS.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DESCRIPTIVE STATISTICS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604" y="2370007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WHY DO WE NEED STATISTICAL INDICATORS OF A DATASET?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0604" y="3789691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TWO TYPES: LOCATION &amp; DISPERSION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604" y="5326440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LOCATION MEASURES CAN BE </a:t>
            </a:r>
            <a:r>
              <a:rPr lang="en-US" sz="3200" spc="64">
                <a:solidFill>
                  <a:srgbClr val="2199D4"/>
                </a:solidFill>
                <a:latin typeface="Fredoka"/>
              </a:rPr>
              <a:t>CENTRAL</a:t>
            </a:r>
            <a:r>
              <a:rPr lang="en-US" sz="3200" spc="64">
                <a:solidFill>
                  <a:srgbClr val="000000"/>
                </a:solidFill>
                <a:latin typeface="Fredoka"/>
              </a:rPr>
              <a:t> OR </a:t>
            </a:r>
            <a:r>
              <a:rPr lang="en-US" sz="3200" spc="64">
                <a:solidFill>
                  <a:srgbClr val="2199D4"/>
                </a:solidFill>
                <a:latin typeface="Fredoka"/>
              </a:rPr>
              <a:t>NON CENTRAL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830226" y="2899681"/>
            <a:ext cx="3020241" cy="1417320"/>
          </a:xfrm>
          <a:custGeom>
            <a:avLst/>
            <a:gdLst/>
            <a:ahLst/>
            <a:cxnLst/>
            <a:rect l="l" t="t" r="r" b="b"/>
            <a:pathLst>
              <a:path w="3020241" h="1417320">
                <a:moveTo>
                  <a:pt x="0" y="0"/>
                </a:moveTo>
                <a:lnTo>
                  <a:pt x="3020241" y="0"/>
                </a:lnTo>
                <a:lnTo>
                  <a:pt x="3020241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028700" y="3250877"/>
            <a:ext cx="11205691" cy="858618"/>
          </a:xfrm>
          <a:custGeom>
            <a:avLst/>
            <a:gdLst/>
            <a:ahLst/>
            <a:cxnLst/>
            <a:rect l="l" t="t" r="r" b="b"/>
            <a:pathLst>
              <a:path w="11205691" h="858618">
                <a:moveTo>
                  <a:pt x="0" y="0"/>
                </a:moveTo>
                <a:lnTo>
                  <a:pt x="11205691" y="0"/>
                </a:lnTo>
                <a:lnTo>
                  <a:pt x="11205691" y="858618"/>
                </a:lnTo>
                <a:lnTo>
                  <a:pt x="0" y="8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145765" y="5276909"/>
            <a:ext cx="11320076" cy="2598281"/>
          </a:xfrm>
          <a:custGeom>
            <a:avLst/>
            <a:gdLst/>
            <a:ahLst/>
            <a:cxnLst/>
            <a:rect l="l" t="t" r="r" b="b"/>
            <a:pathLst>
              <a:path w="11320076" h="2598281">
                <a:moveTo>
                  <a:pt x="0" y="0"/>
                </a:moveTo>
                <a:lnTo>
                  <a:pt x="11320076" y="0"/>
                </a:lnTo>
                <a:lnTo>
                  <a:pt x="11320076" y="2598281"/>
                </a:lnTo>
                <a:lnTo>
                  <a:pt x="0" y="25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2465841" y="5910949"/>
            <a:ext cx="4540590" cy="665101"/>
          </a:xfrm>
          <a:custGeom>
            <a:avLst/>
            <a:gdLst/>
            <a:ahLst/>
            <a:cxnLst/>
            <a:rect l="l" t="t" r="r" b="b"/>
            <a:pathLst>
              <a:path w="4540590" h="665101">
                <a:moveTo>
                  <a:pt x="0" y="0"/>
                </a:moveTo>
                <a:lnTo>
                  <a:pt x="4540591" y="0"/>
                </a:lnTo>
                <a:lnTo>
                  <a:pt x="4540591" y="665100"/>
                </a:lnTo>
                <a:lnTo>
                  <a:pt x="0" y="66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4167441" y="6884430"/>
            <a:ext cx="1012603" cy="395843"/>
            <a:chOff x="0" y="0"/>
            <a:chExt cx="1098087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098087" cy="434340"/>
            </a:xfrm>
            <a:custGeom>
              <a:avLst/>
              <a:gdLst/>
              <a:ahLst/>
              <a:cxnLst/>
              <a:rect l="l" t="t" r="r" b="b"/>
              <a:pathLst>
                <a:path w="1098087" h="434340">
                  <a:moveTo>
                    <a:pt x="1080307" y="187960"/>
                  </a:moveTo>
                  <a:lnTo>
                    <a:pt x="818687" y="11430"/>
                  </a:lnTo>
                  <a:cubicBezTo>
                    <a:pt x="800907" y="0"/>
                    <a:pt x="778047" y="3810"/>
                    <a:pt x="765347" y="21590"/>
                  </a:cubicBezTo>
                  <a:cubicBezTo>
                    <a:pt x="753917" y="39370"/>
                    <a:pt x="757727" y="62230"/>
                    <a:pt x="775507" y="74930"/>
                  </a:cubicBezTo>
                  <a:lnTo>
                    <a:pt x="93425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34257" y="257810"/>
                  </a:lnTo>
                  <a:lnTo>
                    <a:pt x="775507" y="364490"/>
                  </a:lnTo>
                  <a:cubicBezTo>
                    <a:pt x="757727" y="375920"/>
                    <a:pt x="753917" y="400050"/>
                    <a:pt x="765347" y="417830"/>
                  </a:cubicBezTo>
                  <a:cubicBezTo>
                    <a:pt x="772967" y="429260"/>
                    <a:pt x="784397" y="434340"/>
                    <a:pt x="797097" y="434340"/>
                  </a:cubicBezTo>
                  <a:cubicBezTo>
                    <a:pt x="804717" y="434340"/>
                    <a:pt x="812337" y="431800"/>
                    <a:pt x="818687" y="427990"/>
                  </a:cubicBezTo>
                  <a:lnTo>
                    <a:pt x="1081577" y="251460"/>
                  </a:lnTo>
                  <a:cubicBezTo>
                    <a:pt x="1091737" y="243840"/>
                    <a:pt x="1098087" y="232410"/>
                    <a:pt x="1098087" y="219710"/>
                  </a:cubicBezTo>
                  <a:cubicBezTo>
                    <a:pt x="1098087" y="207010"/>
                    <a:pt x="1091737" y="195580"/>
                    <a:pt x="1080307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41046" y="7588653"/>
            <a:ext cx="1990181" cy="851291"/>
          </a:xfrm>
          <a:custGeom>
            <a:avLst/>
            <a:gdLst/>
            <a:ahLst/>
            <a:cxnLst/>
            <a:rect l="l" t="t" r="r" b="b"/>
            <a:pathLst>
              <a:path w="1990181" h="851291">
                <a:moveTo>
                  <a:pt x="0" y="0"/>
                </a:moveTo>
                <a:lnTo>
                  <a:pt x="1990181" y="0"/>
                </a:lnTo>
                <a:lnTo>
                  <a:pt x="1990181" y="851291"/>
                </a:lnTo>
                <a:lnTo>
                  <a:pt x="0" y="851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TextBox 13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5765" y="8572409"/>
            <a:ext cx="11276017" cy="868481"/>
          </a:xfrm>
          <a:custGeom>
            <a:avLst/>
            <a:gdLst/>
            <a:ahLst/>
            <a:cxnLst/>
            <a:rect l="l" t="t" r="r" b="b"/>
            <a:pathLst>
              <a:path w="11276017" h="868481">
                <a:moveTo>
                  <a:pt x="0" y="0"/>
                </a:moveTo>
                <a:lnTo>
                  <a:pt x="11276017" y="0"/>
                </a:lnTo>
                <a:lnTo>
                  <a:pt x="11276017" y="868481"/>
                </a:lnTo>
                <a:lnTo>
                  <a:pt x="0" y="868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1142994" y="2883893"/>
            <a:ext cx="4367596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2994" y="4822577"/>
            <a:ext cx="1826035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04" y="7875190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977970" y="2793007"/>
            <a:ext cx="7910229" cy="5180803"/>
          </a:xfrm>
          <a:custGeom>
            <a:avLst/>
            <a:gdLst/>
            <a:ahLst/>
            <a:cxnLst/>
            <a:rect l="l" t="t" r="r" b="b"/>
            <a:pathLst>
              <a:path w="7910229" h="5180803">
                <a:moveTo>
                  <a:pt x="0" y="0"/>
                </a:moveTo>
                <a:lnTo>
                  <a:pt x="7910229" y="0"/>
                </a:lnTo>
                <a:lnTo>
                  <a:pt x="7910229" y="5180803"/>
                </a:lnTo>
                <a:lnTo>
                  <a:pt x="0" y="518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846576" y="3404376"/>
            <a:ext cx="7489141" cy="2149350"/>
          </a:xfrm>
          <a:custGeom>
            <a:avLst/>
            <a:gdLst/>
            <a:ahLst/>
            <a:cxnLst/>
            <a:rect l="l" t="t" r="r" b="b"/>
            <a:pathLst>
              <a:path w="7489141" h="2149350">
                <a:moveTo>
                  <a:pt x="0" y="0"/>
                </a:moveTo>
                <a:lnTo>
                  <a:pt x="7489140" y="0"/>
                </a:lnTo>
                <a:lnTo>
                  <a:pt x="7489140" y="2149350"/>
                </a:lnTo>
                <a:lnTo>
                  <a:pt x="0" y="2149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PERCENTILES AND QUARTILES</a:t>
            </a:r>
          </a:p>
        </p:txBody>
      </p:sp>
      <p:sp>
        <p:nvSpPr>
          <p:cNvPr id="9" name="Freeform 9"/>
          <p:cNvSpPr/>
          <p:nvPr/>
        </p:nvSpPr>
        <p:spPr>
          <a:xfrm>
            <a:off x="5784269" y="8508146"/>
            <a:ext cx="6719463" cy="750154"/>
          </a:xfrm>
          <a:custGeom>
            <a:avLst/>
            <a:gdLst/>
            <a:ahLst/>
            <a:cxnLst/>
            <a:rect l="l" t="t" r="r" b="b"/>
            <a:pathLst>
              <a:path w="6719463" h="750154">
                <a:moveTo>
                  <a:pt x="0" y="0"/>
                </a:moveTo>
                <a:lnTo>
                  <a:pt x="6719462" y="0"/>
                </a:lnTo>
                <a:lnTo>
                  <a:pt x="6719462" y="750154"/>
                </a:lnTo>
                <a:lnTo>
                  <a:pt x="0" y="750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05597" y="2550120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UPPER/LOWER QUARTILE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5597" y="5901379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PERCENTILE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1001</Words>
  <Application>Microsoft Macintosh PowerPoint</Application>
  <PresentationFormat>Custom</PresentationFormat>
  <Paragraphs>175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Open Sans Bold</vt:lpstr>
      <vt:lpstr>Quicksand Bold</vt:lpstr>
      <vt:lpstr>Open Sans Light</vt:lpstr>
      <vt:lpstr>Open Sans Light Bold</vt:lpstr>
      <vt:lpstr>Arial</vt:lpstr>
      <vt:lpstr>Open Sans</vt:lpstr>
      <vt:lpstr>Fredoka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cp:lastModifiedBy>João Rocha Melo</cp:lastModifiedBy>
  <cp:revision>4</cp:revision>
  <dcterms:created xsi:type="dcterms:W3CDTF">2006-08-16T00:00:00Z</dcterms:created>
  <dcterms:modified xsi:type="dcterms:W3CDTF">2024-09-30T16:32:50Z</dcterms:modified>
  <dc:identifier>DAESZr_oswE</dc:identifier>
</cp:coreProperties>
</file>