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7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88" r:id="rId20"/>
    <p:sldId id="289" r:id="rId21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82"/>
    <p:restoredTop sz="94053"/>
  </p:normalViewPr>
  <p:slideViewPr>
    <p:cSldViewPr>
      <p:cViewPr varScale="1">
        <p:scale>
          <a:sx n="89" d="100"/>
          <a:sy n="89" d="100"/>
        </p:scale>
        <p:origin x="528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30T09:21:40.2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5540 7666 24575,'12'-7'0,"3"1"0,10-9 0,-5 4 0,6-6 0,-3-1 0,-13 10 0,5-5 0,-12 10 0,-3 4 0,-1 17 0,-1 9 0,2 2 0,-1 2 0,1 1 0,0 4 0,0-1-973,0-2 0,1 0 1,-1-2 972,2 7 0,0-3 0,-2-3 0,0-2-134,1-11 0,1-1 134,0 9 0,1-8 0,-1-13 0,-2-5 0,0 0 0,0-3 0</inkml:trace>
  <inkml:trace contextRef="#ctx0" brushRef="#br0" timeOffset="1133">6003 7641 24575,'6'-7'0,"-1"1"0,-1 3 0,0 0 0,1 2 0,-1-1 0,4 2 0,0 0 0,4 4 0,8 3 0,-7 3 0,11 15 0,-16-5 0,-1 3 0,3 10 0,-1 4-264,-5-7 1,-1 1 0,0 0 263,0-2 0,0 0 0,-1-2 0,-4 7 0,-2-4 0,2-7 0,-3-4 0,-5 1 0,1-6 0,4-6 0,0-3 0,1-2 0,1-1 790,-1-1-790,1-1 0,-1 0 0,-4 0 0,-11-10 0,-3-3 0,1-5 0,10 2 0,8 3 0,7 1 0,2-1 0,4 4 0,2 3 0,0 2 0,-3 2 0,-1 0 0,0 2 0,-2 0 0,11 6 0,-1 2 0,8 3 0,0 0 0,-6-5 0,-3-2 0,-5-3 0,0-1 0,-2 0 0,4-2 0,-6-1 0,1 0 0,-1-2 0,4-6 0,-3 5 0,15-4 0,5 2-135,-6 1 0,-1 1 0,5 0 0,-2 1 0,6-4 0</inkml:trace>
  <inkml:trace contextRef="#ctx0" brushRef="#br0" timeOffset="1766">6664 7650 24575,'0'31'0,"0"2"0,0-14 0,0 0-531,0 0 0,0 1 531,0-1 0,0 0 0,0 0 0,0 0 174,0 9 0,0 0-174,1-7 0,0 0 88,0 2 0,1-1-88,4 0 0,6-11 0,10-7 0,13-3 0,-4 0 0,1-2 0,-7 0 0,0-1-29,4-1 1,-3 0 28,-1-4 0,-7-1 0,-6 2 0,-5 3 0,0-3 0,-4 4 0,-2-5 595,9-4-595,-8 2 0,5-10 0,-8 15 0,-1-6 0</inkml:trace>
  <inkml:trace contextRef="#ctx0" brushRef="#br0" timeOffset="2117">6980 7900 24575,'3'26'0,"0"-1"0,0 1 0,0 11 0,1-1 0,0-3 0,0-1 0,-2 0 0,-1-3 0,1-1 0,-1-3 0,3-17 0,-3-6 0,0-1 0</inkml:trace>
  <inkml:trace contextRef="#ctx0" brushRef="#br0" timeOffset="3217">7360 7649 24575,'-14'-2'0,"-2"-2"0,-9 4 0,-2-3 0,2 5 0,-4 5 0,-1 9 0,10-4 0,-1 7 0,10 7 0,5-7 0,0 1 0,-1 0 0,1 0 0,-1 16 0,4-18 0,3-6 0,0-3 0,4 2 0,-2-6 0,3 2 0,3-6 0,23 0 0,-6-5 0,3-3 0,-1 2 0,2-1 0,-1-1 0,0 0 0,-2-2 0,0 1 0,6-2 0,-3 1 0,3-2 0,-22 9 0,-7 1 0,1 2 0,-1 1 0,2 1 0,0 2 0,1 3 0,3 7 0,1 4 0,1 5 0,-3-5 0,-1-2 0,-2 3 0,3 8 0,-10-20 0,-6 0 0,-7 0 0,-12-2 0,7-2 0,0-1 0,9-3 0,2 0 0,0 0 0,0 0 0,4-1 0,1 1 0,0-3 0,1 3 0,0-1 0,2 1 0,0 0 0</inkml:trace>
  <inkml:trace contextRef="#ctx0" brushRef="#br0" timeOffset="22500">4555 7574 24575,'2'14'0,"1"-2"0,3 9 0,-3-8 0,2-2 0,-4-6 0,1-1 0,-1-1 0,0 2 0,-1-2 0,3 3 0,-3-3 0,3 5 0,-3-4 0,3 5 0,-1-3 0,-1 2 0,3 0 0,-4-1 0,3 0 0,-3-2 0,1 1 0,0-2 0,1 3 0,0-3 0,0 1 0,-1-2 0,2 0 0,-3-1 0,4 4 0,0-1 0,1 2 0,1 0 0,-2-3 0,-2 0 0,1-3 0,0 2 0,-1-2 0,4 3 0,-3-2 0,2 1 0,-1-1 0,0 1 0,0-2 0,0 0 0,-1-1 0,2 0 0,-1 0 0,4 0 0,0 0 0,-2 0 0,2 0 0,-5 0 0,0 0 0,1 0 0,-1 0 0,1 0 0,-1 0 0,0-1 0,0-1 0,2 0 0,1-2 0,-1 0 0,0-6 0,-2-2 0,-1-4 0,1 1 0,-2 1 0,6 4 0,-6 1 0,4 4 0,-5 1 0,4-3 0,-1 3 0,3-4 0,-3 5 0,-1-2 0,-3 0 0,0 0 0,1-1 0,0 2 0,0-2 0,0 1 0,0 0 0,0 1 0,0 0 0,0 1 0,-1-1 0,0 2 0,0-2 0,1 0 0,-1-3 0,1 2 0,-1-2 0,1 2 0,0 0 0,-2 0 0,2 3 0,-1-1 0</inkml:trace>
  <inkml:trace contextRef="#ctx0" brushRef="#br0" timeOffset="26935">4586 8556 24575,'6'-16'0,"-2"-3"0,-4-2 0,2 3 0,-1 1 0,1 9 0,-1 0 0,-1 4 0,1-1 0,-1 2 0,1-2 0,-1 2 0,2-3 0,-1 0 0,3-1 0,1-7 0,1 1 0,0-4 0,-1 3 0,1 3 0,-4 6 0,1 1 0,-1 1 0,0-1 0,0 1 0,0-2 0,-1 2 0,1-3 0,0 1 0,-1-3 0,1 2 0,0 0 0,1 1 0,-1-1 0,1 2 0,1-3 0,-1 3 0,1 0 0,-2 0 0,1 1 0,0-1 0,-1 1 0,1 0 0,0 2 0,2-3 0,1 1 0,2-2 0,0 0 0,0 1 0,0 2 0,-1 0 0,0 1 0,-2 1 0,0 0 0,-1 0 0,-1 0 0,1 0 0,-2 0 0,2 0 0,-1 0 0,4 1 0,-3 1 0,3-1 0,-2 2 0,2-2 0,-3 1 0,4 1 0,-5-1 0,3 3 0,-3-2 0,1 1 0,-1-1 0,-1-1 0,1 1 0,0 0 0,1 2 0,-3-1 0,3 5 0,-3-2 0,2 3 0,-1-4 0,-1 0 0,0-2 0,-1-2 0,1 1 0,-1 0 0,0-1 0,0 3 0,0 0 0,0 3 0,0-3 0,0 1 0,0-1 0,0 0 0,0 1 0,0 2 0,0-3 0,0 1 0,0-1 0,0-2 0,0 2 0,0-2 0,0 1 0,0 1 0,0 2 0,0 0 0,0 3 0,2-3 0,-2 2 0,2-1 0,-1 0 0,1 1 0,-2-4 0,2 0 0,-1-1 0,0 0 0,1 1 0,0 0 0,0 0 0,0 1 0,0-1 0,0-1 0,-2-1 0,2-2 0,-2 0 0</inkml:trace>
  <inkml:trace contextRef="#ctx0" brushRef="#br0" timeOffset="29671">5805 8474 24575,'-1'-4'0,"-2"0"0,3 1 0,-1-2 0,1 0 0,2-5 0,1-2 0,1 1 0,-1 2 0,-1 5 0,-1 1 0,2-1 0,-1 1 0,2-2 0,0 1 0,0-1 0,4 1 0,6 1 0,1 1 0,4 1 0,-4 2 0,-2 3 0,-3 1 0,-2 2 0,3 4 0,-3-1 0,3 2 0,-4-1 0,-3-2 0,1 0 0,-2-1 0,1 0 0,0 6 0,-1 1 0,-6 5 0,-3 4 0,-6-3 0,-6 9 0,3-11 0,0-6 0,-3 0 0,-8 1 0,8-4 0,1-1 0,-14 5 0,6-5 0,-6-2 0,10-5 0,1 0 0,12-2 0,5 1 0,-1-1 0,0 0 0,1 0 0,-1-1 0,2-2 0,4-6 0,-2 3 0,5-3 0,-2 6 0,0 0 0,-1 1 0,2 0 0,3 1 0,4 1 0,4 0 0,2 1 0,0 2 0,9 4 0,-4-1 0,8 0 0,-4-4 0,-9 0 0,2-2 0,-10 0 0,3 0 0,0 0 0,0 0 0,-4 0 0,9 0 0,-2 0 0,9-2 0,-6 2 0,1-4 0,-7 2 0,0-2 0,2-2 0,-5 3 0,10-6 0,-11 5 0,6-3 0,-9 0 0,1 4 0,0-4 0,0 4 0,-5 2 0,0-1 0,-4 2 0</inkml:trace>
  <inkml:trace contextRef="#ctx0" brushRef="#br0" timeOffset="45870">5679 9013 24575,'-1'31'0,"1"-4"0,1 3 0,2-9 0,-1-7 0,0-3 0,2-4 0,-3-3 0,4 1 0,8-1 0,10 2 0,9 1 0,-5-5 0,1 0 0,0-1 0,-2-1 0,-1-2 0,-1 0 0,8-3 0,-23 2 0,-7 2 0</inkml:trace>
  <inkml:trace contextRef="#ctx0" brushRef="#br0" timeOffset="46268">5956 9103 24575,'0'14'0,"2"2"0,2 15 0,0-4 0,1-2 0,-4-2 0,2-9 0,-1 3 0,0-9 0,0-3 0</inkml:trace>
  <inkml:trace contextRef="#ctx0" brushRef="#br0" timeOffset="47800">6709 9031 24575,'-8'0'0,"-7"0"0,3 0 0,-5 0 0,5 0 0,0 0 0,0 0 0,0 0 0,0 0 0,0 0 0,1 0 0,-4 0 0,0 0 0,-1 0 0,-1 3 0,6 1 0,1 5 0,7 2 0,-2 12 0,5-6 0,-2 6 0,2-14 0,4 2 0,-2-6 0,4 3 0,-3-4 0,1-1 0,0 1 0,-1-4 0,10 1 0,13-4 0,-8 0 0,2 0 0,6 1 0,-1 0 0,10-4 0,-4 11 0,-14 1 0,-7 2 0,0-2 0,-4 2 0,-3-4 0,3 7 0,-1-3 0,-1 1 0,0 1 0,-3-1 0,-1 0 0,-7 3 0,1-5 0,-18 4 0,-2-5 0,0-2 0,-8-2 0,13-2 0,-4 0 0,7 0 0,6-2 0,4 2 0,3-2 0,4 2 0</inkml:trace>
  <inkml:trace contextRef="#ctx0" brushRef="#br0" timeOffset="49267">7222 9043 9015,'-5'1'0,"-3"1"3276,-2 5-1434,-10 8 851,7-5-2693,-3 5 1607,4-3-1607,5-5 3276,-10 10-410,10-10-2866,-3 3 0,6-5 0,1-1 0,-3 7 0,1-3 0,0 11 0,0-5 0,5 4 0,-1-1 0,4-4 0,2 4 0,4 1 0,-5-5 0,12 9 0,-11-14 0,9 5 0,-3-1 0,-4-7 0,3 5 0,4-7 0,6 2 0,5-1 0,4-1 0,-8-1 0,-1-2 0,-7-2 0,0-3 0,-7 0 0,0-1 0,-2 1 0,-3-2 0,0 1 0,-1-3 0,0 1 0,0 2 0,0-1 0,-1 1 0,-2 0 0,-1-1 0,-2 1 0,-3 2 0,-6 3 0,2-2 0,-10 2 0,5 0 0,-7 1 0,9 0 0,-1 1 0,11 0 0,0 2 0,-2 0 0,4 0 0,-4 0 0,5 0 0,0-1 0,2-1 0</inkml:trace>
  <inkml:trace contextRef="#ctx0" brushRef="#br0" timeOffset="52104">5253 9010 24575,'10'-10'0,"3"1"0,12-9 0,0 4 0,5-3 0,-11 12 0,0 3 0,5-2 0,8 4 0,-17 2 0,-5-1 0,3 7 0,-8-3 0,6 4 0,-7-5 0,1 4 0,-4-4 0,-1 9 0,-1-6 0,-4 8 0,-1-5 0,-2 1 0,2-4 0,0-2 0,11-3 0,1 0 0,5-1 0,-4 2 0,-1 1 0,-1 1 0,-2 1 0,1 4 0,-3-4 0,1 5 0,-2-2 0,0 3 0,0-1 0,0 7 0,0-7 0,-2 11 0,0-14 0,-2 7 0,-1-7 0,1-2 0,-3 2 0,0-5 0,-4 3 0,4-5 0,-4 3 0,-4-1 0,5-1 0,-7 1 0,7-3 0,1 0 0,-2 0 0,6 0 0,-3 0 0,5 0 0,-1 0 0,2 0 0,-2-1 0,1-1 0,0 1 0,2 0 0</inkml:trace>
  <inkml:trace contextRef="#ctx0" brushRef="#br0" timeOffset="59633">15263 6035 24575,'3'-11'0,"1"0"0,1 0 0,0 2 0,0 2 0,0-1 0,-2 4 0,4-5 0,-3 6 0,2-4 0,-3 5 0,2-1 0,-1 2 0,1 0 0,2 0 0,-1 1 0,-1-1 0,-1 1 0,-1 0 0,6 1 0,7 8 0,2-1 0,0 0 0,13 9 0,-11-6 0,-1-2 0,0 0 0,4 2 0,-12-8 0,2 4 0,-8-6 0,-2 0 0,2-1 0,3 0 0,18 0 0,9-2 0,-11-1 0,2 0 0,-3 2 0,-1-1 0,-3-2 0,0 0 0,12 1 0,0-4 0,-11 1 0,10 0 0,-17 0 0,5 0 0,-6 1 0,-1 0 0,-1 1 0,0-1 0,3-1 0,-2-2 0,6-2 0,0-5 0,-4 6 0,-1-4 0,-8 9 0,-1 1 0,0 1 0,3 2 0,3 7 0,9 10 0,-5-1 0,3 1 0,-6-10 0,5-5 0,-3 0 0,6-2 0,-7 0 0,1 0 0,0 0 0,0-2 0,6-2 0,-5 0 0,16-2 0,-8 1 0,2 0 0,6 1 0,2 0 0,4-4 0,0 2 0,-2 2 0,-2 1 0,-5-3 0,-2 1 0,9 0 0,-14 0 0,-11 3 0,-1 6 0,-2-1 0,3 3 0,-2 3 0,0-3 0,1 2 0,-1-1 0,-1-3 0,-1 0 0,-3-3 0</inkml:trace>
  <inkml:trace contextRef="#ctx0" brushRef="#br0" timeOffset="61233">16051 5716 24575,'-13'-29'0,"5"1"0,-1 6 0,-1-3 0,1-1 0,2 0 0,1-1 0,0-1-1035,-3-6 0,-2-1 0,1 0 1035,1 2 0,1 0 0,0 1 0,2 5 0,1 1 0,-1 3 0,-1-1 0,1 3 979,2-5-979,0 14 510,-1 2-510,2 2 0,-29 1 0,8 6 0,-5 1 0,-1 0-716,-3 0 0,-1 0 1,-2 0-1,-2 0 716,3 0 0,-1 0 0,-1 0 0,-1 0 0,-1 0-362,7 0 1,-1 0-1,0 0 1,0 0-1,-1 0 1,1 0-1,0 0 362,-5 0 0,2 0 0,-1 0 0,0 0 0,0 0 0,1 0 0,-2 0 0,0 0 0,0 0 0,1 0 0,0 0 0,1 0 0,3 0 0,0 0 0,1 0 0,1 0 0,0 0 0,2 0 0,-7 0 0,1 0 0,1 0 0,1 0 0,4 0 0,-1 0 0,2 0 0,1 0-665,-2 0 0,1 0 0,-1 0 665,0 0 0,-2 0 0,2 0 0,0 0 0,1 0 0,-1 0 0,-1 0 0,-1 0 0,1 0 0,0 0 0,0 0 0,-2 0 0,0 0 0,-2 0 0,-2 0 0,0 0 0,0 0 0,0 0 0,-2 0 0,-1 0 0,7 0 0,-1 0 0,-2 0 0,1 0 0,0 0 0,0 0 0,-3 0 0,-1 0 0,1 0 0,0 0 0,1 0 0,-1 0 0,0 0 0,0 0 0,1 0 0,1 0 0,4 0 0,1 1 0,0 0 0,0 0 0,1 0-271,-7 1 1,0 0 0,1 1 0,0-1 270,4 1 0,0-1 0,0 1 0,1 0 0,0 1 0,0 0 0,1 1 0,1-2 0,0 1 0,1-1 0,2 0 0,-7 1 0,2 0 0,-6 0 1537,9-4-1537,2 0 3276,10 0-3097,8 0 2497,3 1-2676,2 0 1878,1 17-1878,4-1 540,0 13-540,4-5 0,-4 6-670,3 2 670,-3-14 0,-1 0 0,2 13 0,-1-1 0,-3-11 0,0 0 0,0-11 0,0 1 0,0-6 670,0 1-670,-2 1 0,-1 3 0,-2-1 0,2-3 0,1-1 0,0-1 0,1 2 0,-2 2 0,-1 5 0,0-2 0,-1 3 0,4-9 0,-1 0 0</inkml:trace>
  <inkml:trace contextRef="#ctx0" brushRef="#br0" timeOffset="61966">12098 5539 24575,'17'27'0,"-6"-11"0,1 2 0,1 2 0,1 2 0,2 2 0,0-1 0,-3-8 0,-1-1 0,8 11 0,-9-12 0,-6-8 0,-2-4 0,0 1 0,-1-2 0,2 0 0,20-11 0,-6-5 0,1-3 0,0 4 0,1-1 0,0-1 0,5-10 0,-2 1 0,-6 8 0,-1 2 0,0-3 0,-14 16 0,1-2 0</inkml:trace>
  <inkml:trace contextRef="#ctx0" brushRef="#br0" timeOffset="70000">15319 7053 24575,'-3'21'0,"-1"0"0,3 0 0,1 1 0,-5 12 0,0 1 0,4-8 0,0-2 0,-2-3 0,1-1 0,-3 14 0,1-13 0,1 4 0,2-13 0,1-3 0,-2-5 0,2-3 0,-1-1 0</inkml:trace>
  <inkml:trace contextRef="#ctx0" brushRef="#br0" timeOffset="70534">15340 7092 24575,'13'22'0,"-2"-6"0,-2 0 0,-6-1 0,6 0 0,2 2 0,1 8 0,-2-5 0,1 0 0,4 12 0,-4-3 0,-5-11 0,0-7 0,0 4 0,-1-6 0,0 0 0,-5-6 0,1 0 0,-1-2 0</inkml:trace>
  <inkml:trace contextRef="#ctx0" brushRef="#br0" timeOffset="71034">15331 7367 24575,'4'-2'0,"4"1"0,-1-1 0,6-1 0,-4-1 0,-2 2 0,-5 1 0</inkml:trace>
  <inkml:trace contextRef="#ctx0" brushRef="#br0" timeOffset="72283">15213 6995 24575,'3'-5'0,"2"3"0,4-1 0,2 2 0,2-2 0,1 3 0,3-1 0,-2 1 0,2 0 0,-4-1 0,-4 0 0,2-1 0,-3 1 0,-2 0 0,3 0 0,-4 1 0,0-1 0,0-1 0,-2 2 0,0-1 0,0 1 0,-1 0 0,1 0 0,0 0 0,0 0 0,-1-1 0,1 0 0,0 0 0,-2 1 0,0 0 0</inkml:trace>
  <inkml:trace contextRef="#ctx0" brushRef="#br0" timeOffset="73117">15805 7159 24575,'14'0'0,"-6"0"0,9 0 0,-6 0 0,1-1 0,0 0 0,-5-1 0,0 1 0,-1 1 0,0-1 0,-2 0 0,-1 0 0,-2 1 0</inkml:trace>
  <inkml:trace contextRef="#ctx0" brushRef="#br0" timeOffset="73918">15813 7303 24575,'21'2'0,"2"0"0,-8-2 0,-1 0 0,-6 0 0,-3 0 0,-1 0 0,0 0 0,0 0 0,-1 0 0,2 0 0,-2 0 0,3 0 0,-1 0 0,1 0 0,-2 0 0,0 0 0,-2 0 0,-1 0 0</inkml:trace>
  <inkml:trace contextRef="#ctx0" brushRef="#br0" timeOffset="77283">16289 7018 8191,'-9'0'0,"-3"0"3276,6 0-1489,-1 0 1031,2 1-2818,2 0 1719,-2 2-1719,-1 1 3276,2-1 0,1 3-3044,5 0-232,1 5 0,1-5 0,2 6 0,-2-7 0,3 3 0,-2-3 0,3-1 0,-2-1 0,5 1 0,-2-1 0,6 1 0,-2 0 0,0-1 0,-2 2 0,-4-2 0,-1 2 0,-1 0 0,-1 2 0,-2 5 0,1-4 0,-2 6 0,2-6 0,-2 4 0,1 0 0,-1 0 0,1-3 0,1 3 0,-1-4 0,-1 4 0,-1-2 0,0 0 0,-4 0 0,1-2 0,-15-1 0,2-4 0,-6 0 0,5-3 0,-1 0 0,5 0 0,-5 0 0,9 0 0,1-2 0,4 2 0,0-2 0,-2-1 0,3 0 0,-2-1 0,3 0 0,1 2 0,1 0 0</inkml:trace>
  <inkml:trace contextRef="#ctx0" brushRef="#br0" timeOffset="77884">16630 7128 24575,'6'0'0,"0"0"0,-2 0 0,2 0 0,-1 0 0,-1 0 0,4 0 0,-2 0 0,2 0 0,-2 0 0,-1 0 0,-2 0 0,3 1 0,-3-1 0,1 1 0,-3-1 0</inkml:trace>
  <inkml:trace contextRef="#ctx0" brushRef="#br0" timeOffset="79233">16916 7030 24575,'1'20'0,"0"1"0,-2 2 0,0 0 0,-2 3 0,-2 0-917,1 3 0,-1-3 917,-5 8 0,6-15 0,1-1 0,-1 7 592,-1-6-592,-18-2 303,13-10-303,-15-2 0,24-2 0,10-15 939,-3 4-939,7-18 0,-5 7 0,0-12 0,1 5 0,-4 7 0,1 1 0,0-3 0,1-3 0,-2 10 0,0-4 0,1 0 0,-1-2 0,-1 5 0,-1 3 0,1 5 0,-1 2 0,0 3 0,-1 1 0,8 9 0,4 5 0,-2 2 0,1 1 0,1 0 0,-1 0 0,-1-1 0,-1 1 0,7 5 0,-8-9 0,-1-2 0,-1-3 0,0 5 0,-4-7 0,3 7 0,-4-9 0,1 3 0,-3-5 0</inkml:trace>
  <inkml:trace contextRef="#ctx0" brushRef="#br0" timeOffset="79684">16946 7259 24575,'19'0'0,"0"0"0,10 0 0,-7 0 0,-12 0 0,-5-1 0,-4 1 0,1-2 0</inkml:trace>
  <inkml:trace contextRef="#ctx0" brushRef="#br0" timeOffset="82903">11394 6625 24575,'5'0'0,"-1"0"0,1 0 0,-1 0 0,1 0 0,3 0 0,-4 0 0,13 0 0,-2 0 0,15 0 0,-5 0 0,-1-1 0,-2-1 0,-7-2 0,1 2 0,-2-1 0,-7 2 0,0-1 0,-2 2 0,0 0 0,0-1 0,0 1 0,1-3 0,-2 3 0,3-1 0,0 0 0,3-1 0,-1 1 0,-1-1 0,-2 2 0,3 0 0,-5 0 0,3 0 0,-2 0 0,-1 0 0,0 0 0,0 0 0,0 0 0,-1 0 0,2 2 0,-1-2 0,3 1 0,-1-1 0,0 0 0,0 0 0,-1 0 0,-1 0 0,1 0 0,-2 1 0,2 0 0,-2 1 0,1-2 0,-1 2 0,0-2 0,-1 0 0,1 0 0,0 0 0,1 0 0,0 0 0,2 0 0,1 0 0,-1 0 0,-1 0 0,-2 0 0,-2 0 0,0 0 0</inkml:trace>
  <inkml:trace contextRef="#ctx0" brushRef="#br0" timeOffset="84816">12192 6663 24575,'22'-3'0,"0"0"0,8-4 0,-9 5 0,1 1 0,9-5 0,-5 5 0,5-6 0,-7 7 0,-6-3 0,-2 3 0,-6 0 0,3-1 0,6 0 0,3 1 0,5 0 0,2-1 0,-4 1 0,2 0 0,-1 0-770,8 0 0,-2 0 770,-3 0 0,-3 0 0,7 0-791,-2 0 791,-6 0 0,-6 0 0,-1 0 0,-1 0 0,-3 0 1476,14 0-1476,-11 0 855,9 0-855,-6 0 0,-2 0 0,5 0 0,-2 0 0,0 0 0,-3 0 0,-4 0 0,-2 0 0,-1 0 0,1 0 0,0 0 0,0 0 0,0 0 0,0 0 0,-1 0 0,3 0 0,3 0 0,1 0 0,11 0 0,-1 0 0,0 0 0,-2 0 0,-14 0 0,8 0 0,-10 0 0,14 0 0,-11 0 0,11 0 0,-11 0 0,5 0 0,-9 0 0,3 0 0,-5 0 0,4 0 0,2 0 0,-2 0 0,1 0 0,-4 0 0,-5 0 0,-2 0 0</inkml:trace>
  <inkml:trace contextRef="#ctx0" brushRef="#br0" timeOffset="96716">5550 10057 24575,'7'-9'0,"-3"3"0,2-5 0,0-9 0,-2 2 0,1-2 0,1 1 0,1-2 0,1-4 0,0 2 0,3-3 0,-3 14 0,-6 14 0,5 21 0,-2 4 0,3-6 0,0 2 0,-1 10 0,-1 3 0,-2 0 0,1 2-364,0-9 0,0 2 0,-1-1 364,-2-2 0,-2 0 0,0-2 0,4 5 0,-1-3 0,-3-6 0,0-3 0,0-1 0,0-15 0,0-2 0</inkml:trace>
  <inkml:trace contextRef="#ctx0" brushRef="#br0" timeOffset="97716">6073 10070 8526,'-2'-4'0,"1"-1"3276,1 2-1458,0-2 951,0 2-2769,8-10 1673,5 8-1673,14-7 3276,10 10-1658,-15 1 1,1 0-1619,12 7 0,-10-3 0,-8 11 0,-13-4 0,8 17 0,-10-12 0,0 14 0,-2-18 0,0 3 0,-3-6 0,-1-2 0,-2 1 0,-2-3 0,21 4 0,11 5 0,5 2 0,-6-3 0,1-1 0,1 2-1086,6 5 1,0 1 0,-2-1 1085,-6-3 0,-2-1 0,-3 0 0,0 3 0,-3-2 0,0 2 0,-13-7 0,-1-5 0,-1 4 0,0-1 0,-7 0 1628,-12-3 0,-4-1-1628,-5-1 0,-2-1 0,2 0 0,-3-1 0,0 0-248,-1-1 1,-1 0 0,2 0 247,3-1 0,2 0 0,0 0 0,-3 1 0,3-1 0,-4-3 0,25 3 0,3-2 0,-1 0 0,3 2 0,0-1 0</inkml:trace>
  <inkml:trace contextRef="#ctx0" brushRef="#br0" timeOffset="98433">7326 10084 24575,'-8'-2'0,"-24"12"0,2 3-1639,2 1 1,-1 2 836,7-1 1,2 0 801,-5 5 0,0 1 0,2-1 0,1 1 0,0 3 0,1 2 611,4-2 1,2 2-612,5-4 0,1 3 0,2-2 0,0 5 0,4-1 424,5 6 0,5-3-424,7-11 0,5-5 0,6-3 0,5-4 0,2-2-354,3-1 1,2-3 0,-1-2 353,-1-2 0,0-1 0,-1-1 0,-7 1 0,-1 1 0,-5-3 0,5-14 2422,-21 10-2422,-5 3 219,-2-4-219,-1 5 0,-1-1 0,-11 1 1228,-7 5-1228,-4-2 0,-11 3 0,11 5 0,5-1 0,7 4 0,10-4 0,1-1 0,2-2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30T09:25:30.9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2829 4153 24575,'5'0'0,"-2"-1"0,7-2 0,0-2 0,13-6 0,-4 3 0,2-1 0,0-1 0,1-2 0,7-3 0,1 0 0,-10 5 0,-1 1 0,12-8 0,-14 10 0,-2 0 0,6-2 0,-1 0 0,-4 5 0,-8 1 0,-4 1 0,2 0 0,-1 0 0,3-3 0,3 1 0,6-5 0,8-3 0,4-3 0,-11 7 0,0 0 0,7-1 0,-4 1 0,-12 8 0,-4 0 0,2 4 0,20 9 0,1 4 0,1-4 0,3 1 0,-7-4 0,0 0 0,2 0-600,7 1 0,1 1 0,1-2 600,-8-4 0,-1 0 0,2-2 0,-1 1 0,2 0 0,1-1 0,0 1 0,-2-3-242,3-2 0,-2-1 0,1-1 242,1-1 0,0-1 0,-2-1 0,4 0 0,-3-1 0,-7-1 0,-3 0 0,8 0 0,-6 2 0,-12 1 0,9 0 0,-6-1 1730,-7 2-1730,10 0 796,-9-1-796,26 1 0,-19-4 0,15 1 0,-22-2 0,-6 5 0,5-2 0,-3 7 0,12 8 0,7 5 0,0 0 0,2 0-849,-1-4 0,0 0 849,4 3 0,3-1 0,-5-5 0,1-1 0,0-1-343,2 1 0,0-1 0,1 0 343,6 0 0,1 0 0,0-1 0,-2-1 0,0-1 0,-1-1 0,-5 0 0,-2 0 0,1-2 0,7-1 0,-1-1 0,-6 0 0,0-2 0,-2 0 0,-2-2 0,-4 0 0,-1 0 0,11-3 0,0-1 0,-15 6 0,20-7 0,-20 6 0,14-5 1604,-4 3-1604,-7 3 0,1-1 561,3-2 1,1 1-562,-1 2 0,0 1 0,-2-1 0,0 0 0,1 2 0,0 1 0,-1 0 0,1 0 0,5 0 0,-2-1 0,9 2 0,-4 0 0,-11 0 0,-8 0 0,7 0 0,-10 0 0,1 0 0,-4 0 0,1 0 0,-2 0 0,1 0 0,0 0 0,8 0 0,9 0 0,16 6 0,-4-1 0,-1 4 0,-17-2 0,-3-1 0,-7-2 0,4 2 0,-4-1 0,2 0 0,6 3 0,-6-3 0,10 5 0,-3 0 0,-4 0 0,6 1 0,-11-5 0,0-3 0,-4-2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30T09:26:20.3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13762 5434 24575,'5'0'0,"3"0"0,-1 0 0,10-3 0,-10 3 0,7-3 0,-8 2 0,4-1 0,2 1 0,3-2 0,4 1 0,-1-1 0,1 0 0,-3 0 0,-1 3 0,-7-1 0,6-1 0,-6 2 0,10-2 0,-4 2 0,3-2 0,-8 2 0,2-2 0,-2 2 0,5 0 0,4 0 0,3 0 0,3 0 0,2 0 0,-1 0 0,1 0 0,4 0 0,1 0 0,-5 0 0,-3 0 0,-11 0 0,-1 0 0,1 0 0,0 0 0,0 0 0,17 0 0,4 0 0,-3 0 0,2 0 0,0 0 0,1 0 0,-6 0 0,1 0 0,-1 0 0,4 0 0,-1 0 0,7 0 0,-2 0 0,0 0-571,-11 0 0,0 0 571,8 0 0,0 0-98,-1 0 98,0 0 0,-4 0 0,10 0-634,-5 0 634,-13 0 0,1 0 0,-2 0 0,2 0 0,7 0 0,1 0 0,-1 0 0,0 0 0,7 0 0,1 0 0,-3 0 0,0 0 549,-3 0 1,-1 0-550,-5 0 0,-2 0 100,9 0-100,-10 0 675,-13 0-675,4-1 0,-7 0 0,0 0 0,1 1 0,-2 0 0,2-1 0,-2 1 0,1-2 0,3 2 0,18 0 0,-1 0 0,2 0 0,-4 0 0,0 0-455,6 0 1,-2 0 454,-1 0-298,-6 0 298,-1 0 0,-6 0 0,-1 0 0,1 0 0,6 0 0,9 0 0,6 0 0,-1 0 0,3 0 0,3 0-537,-8 0 0,1 0 0,1 0 0,1 0 0,0 0 537,2 0 0,0 0 0,1 0 0,0 0 0,0 0 0,1 0 0,0 0 0,0 0 0,1 0 0,0 0 0,-3 0 0,0 0 0,0 0 0,0 0 0,1 0 0,0 0-469,-3 0 1,0 0 0,1 0 0,0 0 0,-1 0 0,0 0 0,0 0 126,2 0 1,0 0 0,-1 0 0,0 0 0,0 0 0,-1 0 341,5 0 0,0 0 0,-1 0 0,0 0 0,-3 0-514,-2 0 0,-1 0 1,-1 0-1,-1 0 514,5 0 0,-1 0 0,0 0 0,0 0 0,0 0 0,-2 0 0,-4 0 0,-1 0 0,-1 0 0,11 0 0,-1 0 0,-2 0 0,-1 0-378,-2 0 0,-1 0 378,0 0 0,-1 0 0,-5 0 0,0 0 912,4 0 1,1 0-913,1 0 0,0 0 0,4 0 0,-1 0 0,-2 0 0,-2 0 3276,8 0-2823,-18 0 1,-14 0 0,-3 0 0</inkml:trace>
  <inkml:trace contextRef="#ctx0" brushRef="#br0" timeOffset="14567">7770 7265 24575,'7'-3'0,"0"1"0,3 2 0,-3 0 0,-2 0 0,-1 1 0,-2 0 0,0 2 0,-3 4 0,0-2 0,-4 3 0,-2-2 0,-10 8 0,-9-1 0,-1 1 0,-4 2 0,0 2 0,-1 1 0,8-5 0,-1 0 0,3 1 0,-3 4 0,3 0 0,-3 6 0,20-15 0,5-4 0,12 1 0,3-1 0,3 1 0,1 0 0,1-3 0,0 0-769,3 0 0,0 1 769,-4-2 0,0 0 0,6 0 0,-1 0 0,-11 0 0,2-2 0,-6 3 0,-14 5 769,-12 2 0,-4 1-769,-3 2 0,-1 2 0,-6 0 0,0 0-532,6 0 0,2-2 532,1 2 0,5-3 0,10-8 0,20 5 0,14 3 0,-2-5 0,5 1 0,3 0 0,-1 0-458,1 2 1,0 1 0,1-1-1,0 1 458,-4-4 0,2 1 0,-1 0 0,-1-1 0,-4-1 0,13 3 0,-8-1 0,-7 1 964,-28-10-964,-7 1 0,-8 5 0,-4-1 0,-2 2 0,-4 5 0,-2 2 0,7-4 0,-1 0 0,2 0 0,-6 4 0,3-1 1930,-5 5-1930,24-13 0,14 5 0,14 4 0,8 7 0,4-3 0,-8-3 0,-12-7 0,-37 6 0,0-6 0,-7-1 0,-2 0-669,1 2 0,-2 1 0,-1 0 0,-1-1 669,4 0 0,-1-1 0,0 0 0,1 0 0,1-1 0,0 2 0,1-1 0,2 0 0,2 0 0,-9 1 0,8 0 0,15 2 0,22-3 0,5 2 0,3-1 0,10 0 0,3 0-973,-5-2 1,1 1-1,0 0 973,1 1 0,1-1 0,-1 0 0,1-3 0,-1 0 0,-1 1 504,8 5 1,-3 0-505,-5-6 0,-3-1 0,8 6 0,-18-6 0,-31 6 0,-9-3 0,-5 1 0,6 0 0,-1 0 0,0 1 0,-10 2 0,3-1 1557,8-1 1,5 0-1558,12-1 1470,7 0-1470,7-2 0,11 10 0,14-6 0,-12 0 0,-1-2 0,11-2 0,-9 1 0,-15-6 0,-19 12 0,1 5 0,-5 5 0,7-4 0,36 9 0,4-16-818,-5 2 1,0-1 817,-4-8 0,-2-1 0,7 5 0,-18-2 0,-19 2 0,-8 2 0,-9 8 0,5-4 0,5 2 0,16 16 817,13-14 1,5 1-818,6 1 0,1-2 0,-4-2 0,-1-2 0,10 2 0,-22-7 0,-4 3 0,-1 12 0,0-7 0,0 3 0,3 9 0,2 2 0,2 4 0,2 1-194,0-10 0,2 0 1,1 0 193,1-1 0,2 0 0,0-3 0,1 0 0,-1-2 0,-1-5 0,-3-2 0,-7-2 0,-7-4 0,-6 7 0,1-5 0,-7 10 581,1-1-581,2 0 0,1 2 0,2-4 0,6-2 0,-3 2 0,4-5 0,1-3 0,1-5 0,-2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30T09:27:13.6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22738 5403 24575,'-7'22'0,"0"0"0,-2 4 0,1 1 0,0 6 0,1-1 0,-1-2 0,2-2 0,3-4 0,1-2 0,-1 5 0,5-9 0,-1-9 0,2-4 0,1-2 0,0 3 0,1-4 0,1 2 0,8 3 0,-4-3 0,13 2 0,-8-5 0,5-1 0,-8 0 0,-2-2 0,-6 0 0,0-2 0,-1 0 0,-2 2 0,1 0 0</inkml:trace>
  <inkml:trace contextRef="#ctx0" brushRef="#br0" timeOffset="365">22810 5681 24575,'0'37'0,"0"1"0,-2 0 0,0-3 0,1-1 0,-1-8 0,0 1 0,2 8 0,0 2 0,0-17 0,0-13 0,1-4 0,0-1 0,0-1 0</inkml:trace>
  <inkml:trace contextRef="#ctx0" brushRef="#br0" timeOffset="847">23220 5423 24575,'-10'26'0,"-1"-1"0,1-1 0,-1 1 0,-3 6 0,0 1-1639,1 0 1,-1 1 885,3-9 1,0 0-1,0 0 753,-1 1 0,1-1 0,-1 1 0,1-2 0,0 0 0,-1 2 157,-5 7 1,-2 1 0,1-1-158,3-6 0,2-1 0,-1 2 0,1-3 0,-1 2 0,1 1 0,1-2 0,0 1 0,2 0 0,1-2 0,-1 7 0,3-3 567,2-5 0,2-3-567,2 0 0,1-13 0,0-5 0,0 0 0</inkml:trace>
  <inkml:trace contextRef="#ctx0" brushRef="#br0" timeOffset="1300">23122 5870 24575,'3'26'0,"-1"0"0,0 3 0,-1 2 0,1 5 0,-1 0 0,-1-9 0,-1-3 0,0 1 0,-1-17 0,2-4 0,0 0 0,0-1 0,0-2 0</inkml:trace>
  <inkml:trace contextRef="#ctx0" brushRef="#br0" timeOffset="2464">23202 6008 24575,'3'-7'0,"2"1"0,0 0 0,0 0 0,0 2 0,1 1 0,-3 3 0,2 2 0,-2 2 0,-2 3 0,2-1 0,-1 7 0,1-1 0,-1 5 0,0 1 0,-4-1 0,1-6 0,-3-1 0,2-7 0,5 0 0,2-3 0,3-2 0,0 1 0,2 1 0,23 16 0,-16-8 0,1 2 0,-2 0 0,-11-5 0,3 1 0,-5-2 0,1 1 0,-1 4 0,-1-1 0,-1 3 0,-1 3 0,-2-4 0,-4 2 0,-2-5 0,-3-1 0,3-2 0,1-3 0,2 1 0,2-1 0,-1 0 0,1-1 0,2 0 0,-1 0 0</inkml:trace>
  <inkml:trace contextRef="#ctx0" brushRef="#br0" timeOffset="6897">22220 7169 24575,'2'31'0,"0"-10"0,-1 2 0,3-6 0,-2-6 0,2 3 0,-1-8 0,1 3 0,3-1 0,-2 0 0,3-1 0,6-1 0,0-1 0,5 1 0,-9-4 0,-1 0 0,-5-2 0,0 0 0,0 0 0,-1 0 0,-1 0 0,-1 0 0</inkml:trace>
  <inkml:trace contextRef="#ctx0" brushRef="#br0" timeOffset="7764">22240 7285 24575,'0'-6'0,"10"-11"0,9 7 0,5 0 0,-1-5 0,2 0 0,3 5 0,3 0 0,-3 2 0,-4-1 0,-2 2 0,1 0 0,-3 4 0,-3 11 0,-8 14 0,5 2 0,1 5 0,-10-1 0,-1 2-808,3-5 1,2 1 0,-3-1 807,-4 8 0,-3-1 0,3 0 0,0 1 0,-1-4 0,-2 1 0,-5 5 0,-1-1-122,5-10-1,-2 0 123,-6 2 0,-3 2 0,0-3 0,0-2 0,0-2 0,-2 4 0,-3-3 0,-3-11 0,1-4 0,-4-4 0,-9-5 2390,18 0-2390,5-2 277,12 2-277,14-1 0,1 3 0,4 0 0,6 0 0,3 0 0,1 0-278,0 2 1,2-1 0,-1 1 277,3-2 0,1 0 0,-2 1 0,-7 0 0,-2 1 0,-2-3-65,2-5 0,-4 0 65,1-2 0,-2-15 0,-14 4 0,-2-2 0,4-15 0,-4 16 0,-1 1 0,-3 2 0</inkml:trace>
  <inkml:trace contextRef="#ctx0" brushRef="#br0" timeOffset="8184">23063 7193 24575,'-10'30'0,"6"-11"0,-1 2 0,-6 12 0,-1 4-1093,6-9 1,0 1 0,-1 0-1,-2 2 1,-1-1 0,-1 2 434,1 0 1,0 1-1,-2-1 832,0-2 1,-2 0-1,0 1-174,1 1 0,-1 1 0,1 1 0,-1-1 0,0-4 0,0-1 0,0 0 0,1 1 0,1-1 0,0 1 0,1 0 0,-1 0 0,1-3 452,-4 5 0,1-2 1,1-2-453,-1 4 0,4-3 0,-1 1 0,8-20 0,2-4 0</inkml:trace>
  <inkml:trace contextRef="#ctx0" brushRef="#br0" timeOffset="8598">22920 7887 24575,'11'25'0,"1"-1"0,-1 0 0,-1 6 0,-3 2 0,0 3 0,-1-3 0,0 3 0,-1 1 0,-1-1-820,-1 0 1,-2 0 0,0-1 0,0-1 781,0 2 0,1-2 0,-1-2 38,-1 1 0,0-5 0,0-4 0,0-20 0</inkml:trace>
  <inkml:trace contextRef="#ctx0" brushRef="#br0" timeOffset="9330">23103 8124 9771,'14'-8'0,"-3"1"3276,11 0-1446,-4 4 741,-4 2-2571,-2 2 1507,-5 0-1507,-2 2 3276,-3 0-932,-1-1-2344,-1 1 0,0 1 0,-1-1 0,-1 1 0,1 0 0,15 22 0,-1-9 0,1 2 0,0 1 0,0 2 0,0 1-214,3 2 1,0 0-1,0 1 214,-3-3 0,0 0 0,-1-1 0,3 11 0,-3-3 0,3 4 0,-15-12 0,-3-14 0,-2 0 0,0-4 0,-10 2 641,3-2-641,-4 0 0,2-3 0,6-1 0,-4 2 0,6-2 0,-1 1 0,-2-3 0,4 2 0,-1-2 0</inkml:trace>
  <inkml:trace contextRef="#ctx0" brushRef="#br0" timeOffset="12363">18225 6777 24575,'11'4'0,"7"4"0,1 6 0,0-4 0,5 1-1093,-1 0 1,4 0 0,1 1 1065,2-2 1,2 1 0,2-1-1,1-1-629,-3-1 1,2 0-1,1-1 1,0-1 0,1 1 602,-3-2 1,0 1 0,2 0-1,-1-1 1,0-1 0,0 0 52,-1-1 0,1-1 0,-1-1 0,0 1 0,-1-1 0,0 0-30,4 1 0,-2-1 0,1 0 0,-2-1 0,0 1 30,4-1 0,-1 1 0,-2-2 0,1 1 0,-4-1 0,0 0 0,-1 0 0,-1 0 0,1-1 0,-2 1 0,1-1-592,5-1 1,0-1 0,-2 1 591,2-2 0,-1 1 0,-7 0 0,0 1 0,-1 0 0,8-2 0,-1 1 0,0-1 0,1 0-20,-4 1 0,0-1 20,0 1 0,0-1 0,-3-1 0,-1 0 1426,4 0 1,-1 0-1427,4-5 0,0-1 0,-5 5 0,1 0 0,0 0 259,2-1 1,0-1-1,1 2-259,5-1 0,1 1 0,-1 0 0,1 1 0,0 0 0,0 0 0,-2 2 0,0-1 0,-1 1 0,1-2 0,0 0 0,-3 1 0,6 0 0,-3 1 0,-6 0 0,-1 0 0,-6 0 0,-1 0 0,11 4 0,-13-2 0,0 0 0,3 2 0,1 0 1162,-3 0 1,-1 0-1163,4 0 0,-2 0 1718,4 0-1718,-2 4 22,-13 1-22,12 20 1242,-4-2-1242,-5-3 0,0-1 0,0 1 0,-2-2 0,6-19 0,5-4 0,7 3 0,4-1 0,-6 0 0,2 0 0,-1 0-457,-1 1 0,-1 0 0,-2 1 457,2 1 0,-2 0 0,7 0-555,-6 0 555,0 6 0,-6-3 0,-1 5 0,-7-5 0,3 2 1331,9 6-1331,-4-4 0,2 1 0,9 5 0,4 0-334,-6-4 0,2-1 1,1 0 333,-3-1 0,1 0 0,1-1 0,0 0-500,2-1 0,0 0 0,1 0 1,1-2 499,3 0 0,1 0 0,0-1 0,-2 0-820,-6-1 1,-2 0 0,1 0 0,-1 0 811,2-1 1,1 0 0,-1 0 0,-2 0 7,0 0 0,-3 0 0,1 0 0,2 0 0,0 0 0,0 0 0,0 0 0,0 0 0,0 0 0,1 0 0,-1 0 0,1 0 0,2 0 0,1 0 0,2 0-454,-1 0 1,2 0 0,1 0 0,-1 0 453,2 0 0,0 0 0,0 0 0,2 0 0,-4 0 0,2 0 0,0-1 0,0 1 0,-1 1 0,0-1 0,-1 1 0,0 0 0,0 0 0,0 0 0,-2 1 0,0 0 0,-1 0 0,1 0 0,-1 0 0,0 0 0,-1-1 0,1 0 0,-1 0 0,-1 1 35,4 0 1,-1 1 0,0 0 0,-2-3-36,7-3 0,-1-2 0,-3 0 0,2 0 0,-4-2 0,-8-2 0,-5-1 1410,-1-4-1410,-8 4 3242,-4 1-3242,-3-2 2552,-1-4-2552,-2-4 683,0-2 1,0-1-684,-2-12 0,0 12 0,0 1 0,-2-1 0,-1 9 0,2 8 0,2 3 0,-1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30T09:32:00.1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15197 7395 24575,'0'0'0</inkml:trace>
  <inkml:trace contextRef="#ctx0" brushRef="#br0" timeOffset="17566">16113 6079 24575,'-10'-3'0,"-10"0"0,-7 3 0,-3 0 0,8 0 0,-1 0-1639,-11 0 1,1 0 1620,13 2 1,1 0 17,-13 1 96,13 3 0,1-1-96,-14 3 0,13-1 0,-1 1 366,-7 2 0,-1 2-366,4-2 0,0 2 0,-6 4 0,1 2 0,6-5 0,2 1 834,3 0 0,2 0-834,1-2 0,2 1 720,-6 10-720,9-6 0,1 1 0,1 3 0,2 2 0,1 0 0,0 0-1064,-1 8 0,2 0 1064,3-8 0,1 1 0,-2 4 0,0 1 0,1 0 0,2 0 0,-2 0 0,2 1 0,4 2 0,2 0 0,-1 1 0,3-1 0,2-8 0,2 0 0,1 0 0,6 5 0,1 1 0,3 0 0,-4-6 0,2 1 0,1-1 0,2-1 0,0-2 0,2 0 0,1-1 0,0-1 0,2-1-627,0-1 1,2-2-1,1-1 1,0-1-1,1-2 627,-3-1 0,0-2 0,1 0 0,0-2 0,1-1 0,-1-2 0,2-1 0,0-2 0,0-2 0,0 0 0,0-2 0,0 0 0,0 0 0,1-1 0,-1-1 0,0-1 0,0-1 0,-2 1-656,1-2 1,-2-1-1,0 0 1,-1 0 0,0-1 462,5-1 0,-1-2 0,-1 1 0,-3-2 193,-1-1 0,-2 0 0,-2-1-646,-3 2 0,-1 1 1,-1-2 645,0-1 0,-1 0 0,-1-2 51,5-9 1,-3 0-52,-3 6 0,-2-1 0,2-8 0,-3-1 0,-6 6 0,-2-2 0,0-1 0,-1-3 0,-2 0 0,-1-3 0,-2 0 0,-2-2 0,-3 4 0,-3-2 0,-1 0 0,0 1 0,2 3 0,-1 1 0,0 0 0,-2 1 0,-3 2 0,-3 0 0,0 1 0,2 2 961,-6-7 0,1 4-961,3 6 0,-1 5 0,-3 9 0,0 3 0,-17 1 0,3 3 0,11 0 0</inkml:trace>
  <inkml:trace contextRef="#ctx0" brushRef="#br0" timeOffset="18553">15306 6736 24575,'-24'25'0,"0"0"0,-2 3 0,1-1 0,8-8 0,0 0-1639,-9 6 1,-3 0 545,9-9 1,-1-1 0,-1 1 409,-3 3 1,-1 0-1,-1 0 185,-3 0 1,-2 0 0,1 1 497,1-1 0,0 1 0,1-2 268,0-4 0,1 0 1,-2 0-269,-1-1 0,-2 2 0,-1-2 0,0-1 0,5-4 0,0-1 0,0-1 0,-1 0 0,-1 1-421,0-1 1,0 2-1,-1-1 1,0 0-1,-1-1 1,0-1 420,-2 0 0,-1-1 0,-1 0 0,0-1 0,0 0 0,0-1 0,3 0 0,0 0 0,0 0 0,-1-1 0,1 0 0,-1 1 0,-1-1-65,2 0 1,1-1-1,-2 1 1,1 0 0,-1-1-1,0 1 1,0-1 0,-1 0 64,3 0 0,0 1 0,-1-1 0,1 0 0,-1 0 0,0-1 0,0 1 0,0 0 0,0 0 0,-2 0 0,0 0 0,-1 0 0,0 0 0,1 0 0,0 0 0,0 0 0,2 0 0,1 0-208,-7 0 1,2 0 0,1 0 0,1 0 0,0 0 0,0 0 207,-1 0 0,-1 0 0,1 0 0,0 0 0,2 0 0,3 0 0,-2 0 0,3 0 0,1 0 0,-1 0-457,-1 0 0,-1 0 0,-1 0 0,1 0 457,-1 0 0,-1 0 0,1 0 0,0 0-28,1 0 1,0 0 0,0 0-1,1 0 28,2 0 0,0 0 0,0 0 0,1 0 139,-1 0 1,1 0 0,0 0 0,0 0-140,-4 0 0,1 0 0,-2 0 480,4 0 0,-2 0 0,0 0 1,0 0-481,1 0 0,-1 0 0,1 0 0,-2 0 0,4 0 0,-1 0 0,-1 0 0,1 0 0,0 0 0,-8 0 0,0 0 0,1 0 0,1 0 0,3 0 0,2 0 0,0 0 0,0 0 1051,-6 0 0,1 0 1,0 0-1052,3 0 0,1 0 0,3 0 0,1 1 0,1-2 0,-7-2 0,2-1 0,8-1 0,2-1 0,-1 0 0,-1-1 0,-5-1 0,2 0 0,-1-1 0,-8-3 3276,26 7-3164,-7 0 3164,11 2-2983,-2 0 1638,3 1-1931,-19 1 0,15 1 0,-13 0 0</inkml:trace>
  <inkml:trace contextRef="#ctx0" brushRef="#br0" timeOffset="19419">8314 6866 24575,'31'0'0,"0"0"0,4 0 0,4 0 0,-4 0 0,2 0 0,1 0-820,-9 0 1,1 0 0,0 0 0,0 0-1,4 0 1,0 0 0,1 0 0,-1 0 255,-1 0 0,1 0 0,-1 0 0,0 0 564,0 0 0,0 0 0,0 0 0,-1 0 0,-2 0 0,-1 0 0,1 0 0,-1 0-251,6 0 1,0 0 0,-1 0 250,-3 0 0,-1 0 0,0 0 242,-2 0 1,0 1 0,1-1 0,-1-1-243,6 0 0,0 0 0,1-1 0,-3 1 0,1 0 0,2 0 0,-1-1 0,-1 0 0,1 0 0,-1-1 0,2 1-349,-5 1 0,1 0 0,1 0 0,-1 0 0,1 0 349,2 0 0,0 0 0,0 0 0,1 1 0,-1-1 0,2 1 0,0 0 0,0 0 0,-1 0 0,-1 0 0,-2 0 0,-1 0 0,-1 0 0,0 0 0,8 0 0,0 0 0,-5 0 0,-2 0 0,-3 0 0,5 0 0,-1 0 1061,1 0 0,-1 0-1061,1 0 0,-1 0 0,-3 0 0,1 0 0,2 0 0,-1 0 0,-4 0 0,-1 0 0,3 0 0,0 0 1287,-6 0 0,-1 0-1287,13 0 1109,-11-1-1109,-13 1 2744,1-2-2744,0 1 1786,6-1-1786,-3-1 0,-2 1 0,-8 1 0,-3 1 0</inkml:trace>
  <inkml:trace contextRef="#ctx0" brushRef="#br0" timeOffset="101332">12451 5957 24575,'0'32'0,"0"1"0,0-5 0,0 1 0,0 2 0,0 1 0,0 2 0,0 1 0,0 1-656,0-6 1,0 1-1,0 0 1,0 1 0,0 0 135,0 3 1,0 0 0,0 1 0,0-1 0,0-1-301,0 3 1,0-1 0,0-1 0,0 1 376,-1-1 1,0 1 0,-1-1 0,1-2 442,1-1 0,0-2 0,-1-1 590,0-2 1,-1-1 0,1-1-591,0 1 0,1 0 0,1-2 0,-1 1 0,0-2 0,-1-2 0,2-4 0,0-5 0,29-10 0,-7 1 0,4 2 0,4 1 0,2 0-361,-3-2 1,2 0-1,2 0 1,2 0-1,1 0 1,2 1 360,-8-1 0,2 1 0,1 0 0,1 0 0,0 0 0,2 0 0,0 1 0,0-1 0,0 1 0,0-1 0,-3 0 0,0 0 0,0 0 0,1 0 0,0 0 0,0 0 0,0 1 0,1-1 0,-1-1 0,1 1 0,0-1 0,0 0 0,-1 0 0,0-1 0,0 0 0,1 0 0,-1 0 0,1-1 0,0 1 0,0-1 0,0 0 0,0 0 0,0 1 0,0-1 0,0 1-224,0-1 0,0 1 0,0 0 0,1 0 0,0 0 0,-1-1 0,1 1 0,-1 0 0,0-1 0,-1 0 0,0 0 1,-1 0-1,0-1 224,2 0 0,0 0 0,-1-1 0,-1 0 0,0 0 0,-1 0 0,1-1 0,-1 1 0,0-1 0,1 1-231,2 0 1,1 0 0,0 0-1,0 0 1,0 0 0,-2 0-1,1 0 1,-2 0 0,-1 0 230,6 0 0,-2 0 0,-1 0 0,-1 0 0,0 0 0,1 0-15,-2 0 0,1 0 0,-1 0 0,0 0 0,0 0 0,1 0 15,-1 0 0,1 0 0,0 0 0,0 0 0,-1 0 0,0 0 0,-1 0 0,-1 0 0,-1 0 0,1 0 0,0 0 0,0 0 0,-1 0 0,0 0 0,1 0 0,-1 0 0,1 0 0,2 0 77,0 0 0,2 0 0,0 0 0,1 0 1,0 0-1,0 0 0,0 0-77,-1 0 0,0 0 0,-1 0 0,1 0 0,0 0 0,0 0 0,1 0 0,-1 0 0,0 0 0,1 0 0,0 0 0,0 0 0,0 0 0,-2 0 0,0 0 0,1 0 0,-1 0 0,0 0 0,-1 0 0,-1 0 0,0 0 0,-1 0 348,5 0 1,0 0 0,-1 0 0,-2 0 0,-3 0-349,3 0 0,-4 0 0,-3 0 1580,2 2 1,-8-5-1581,-16-14 0,-2-6 0,-3 0 0,0-4 1429,0-2 1,0-1-1430,0 5 0,0-1 0,0-1 270,0-1 1,0 0 0,0-2-271,0-5 0,0-2 0,0 0 0,0 10 0,0 0 0,0-2 0,0-1 0,0 1 0,0-2 0,0-1 0,0 0 0,0-1 0,0 1 0,-1 0 0,1 0 0,0 1 0,-1-1 0,0-1 0,-1 0 0,-1 1 0,0 0 0,-1-2 0,0 1 0,-1-1 0,0 1 0,0 2 0,0-3 0,-1 2 0,0-1 0,-1 2 0,-1 0 0,-1 2 0,-2-3 0,-3 1 0,0 1 0,0 2 0,0 2 359,-2-7 0,0 4 0,-1 3-359,-3-3 0,-2 7 0,-4 12 0,-2 6 0,3 2 0,-3 1-992,-1 1 0,-4 0 0,0 0 992,-1 0 0,-1 0 0,0 0-547,4 0 0,0 0 0,0 0 0,-2 0 547,4 0 0,-1 0 0,0 0 0,0 0 0,-1 0-312,0 0 0,-1 0 1,1 0-1,-1 0 1,-1 0 311,3 0 0,-1 0 0,-1 0 0,0 0 0,0 0 0,1 0-414,-2 0 0,0 0 0,0 0 0,0 0 0,0 0 1,-1 0 413,-2 0 0,0 0 0,0 0 0,-1 0 0,-2 0 0,-1 0-79,8-1 0,-2 0 0,0 0 0,-1 0 0,-2 0 0,1 0 0,-1-1 0,0 1 0,1 0 0,0 0 79,-1 1 0,0-1 0,1 1 0,-1 0 0,1 0 0,-1 0 0,-1 0 0,0-1 0,0 1 0,-1 0-16,4-1 1,-1 0 0,0 0 0,-1 1 0,0-1-1,-1 0 1,1 0 0,-1 0 0,0 0 0,1 0 0,-1 0-1,1 0 1,1 1 15,0 0 0,1-1 0,0 1 0,0 0 0,0 0 0,0 0 0,0 0 0,0 1 0,0-1 0,1 0 0,-1 0 0,0 0 0,1 0 0,-2 0 0,0 0 0,0 0 0,-1 0 0,1 0 0,1 0 0,-1 0 0,0 0 0,1 0 0,-1 0 0,1 0 0,1 0 0,-2 0 0,0 0 0,0 0 0,1 0 0,0 0 0,0 0 0,0 0 0,0 0 0,1 0 0,0 0 0,0 0 0,-4 0 0,0 0 0,1 0 0,-1 0 0,1 0 0,1 0 0,0 0 0,1 0 0,2 0 0,-2 0 0,1 0 0,1 0 0,1 0 0,1 0 0,0 0 0,1 0 0,-6 0 0,0 1 0,1 0 0,3 0 0,1 1 319,-7 1 0,4 0 1,1 1-320,2-1 0,0 1 0,2 0 553,2 1 0,1 0 0,0-1-553,-7 1 0,2-1 1529,3 1 1,4-1-1530,-6 2 3276,10-1-1711,15-3 1532,-1 1-3097,0 0 0,2-2 0,1 0 0</inkml:trace>
  <inkml:trace contextRef="#ctx0" brushRef="#br0" timeOffset="103466">12406 8226 8191,'-6'37'0,"-1"-1"0,3-8 0,1 1 0,0 2 819,2-2 0,1 2 0,1 1 0,-1 0-731,0-3 1,0 1 0,0-1 0,0 0-89,1 8 0,0 0 0,0-2 0,0-2 0,0-2 0,2 1 0,2 4 0,3 0 0,-1 0 0,-1-6 0,-1-1 0,1 1 279,1 2 0,1 0 1,-1-1-280,-1-5 0,-2 0 0,0-1 0,1 5 0,-1 0 1042,-1 0 1,0-3-1043,0-7 0,1-2 3276,0 8-1276,1-12-587,2-8-1413,15-4 0,10-3 0,-3 2 0,5-1 0,3 0 0,2-1-469,-9 1 1,3 0 0,1 0 0,2 0 0,-1 0 0,1 0 0,0 0 415,0 0 1,1 0 0,0 0 0,1 0-1,-1 0 1,1 0 0,0 0-358,-4 0 0,1 0 1,0 0-1,0 0 1,0 0-1,0 0 0,-1 0 1,-1 0 199,5 1 0,0 0 0,-1 0 0,-1 0 0,1 0 0,-1 0-296,1-1 0,-1 0 1,0 0-1,0 0 1,1 1-1,-1-1 506,1 1 0,0 0 0,1 0 0,-1 0 0,0 0 0,1-1-290,-5 1 0,1-1 0,0 0 1,0 0-1,-1-1 0,1 1 0,-1 0 290,0 0 0,-2 0 0,1 0 0,-1 0 0,1 0 0,2 0 0,0 0 0,0 0 0,1 0 0,1 0 0,1 0 0,1 0 0,0 0 0,-1 0 0,1 0 0,-2 0 0,0 0 0,0 0 0,-1 0 0,0 0 0,1 0 0,0 0 0,0 0 0,0 0 0,1 0 0,-3 0 0,1 0 0,0 0 0,0 0 0,1 0 0,0 0 0,0 0 0,0 0 0,-1 0 0,1 0 0,-1 0 0,3 0 0,-1 0 0,1 0 0,-1 0 0,0 0 0,1 0 0,-2 0 0,1 0 0,0 0 0,-1 0 14,2 0 1,-1 0 0,1 0-1,-1 0 1,-1 0 0,1 0-1,-1 0 1,0 0 0,0 0-15,2 0 0,-1 0 0,0 0 0,0 0 0,0 0 0,-1 0 0,-1 0 0,0 0 161,0 0 0,0 0 0,-1 0 0,0 0 1,-1 0-1,-1 0 0,-1 0-161,4 0 0,-1 0 0,-2 0 0,-1 0 0,-1 0 588,7 0 1,-3 0-1,-2 0-588,1 2 0,-3-1 3276,6 0-3024,-17 3 3024,-1-3-1774,-9 2 1280,-1-3-2782,-3 1 2271,-1-1-2271,2-5 0,1-24 0,0 0 0,-2-6 0,-2 9 0,-1-3 0,0-2 0,0 1-686,0-4 1,1-1-1,-1 0 1,-2-1 685,-2 2 0,-2-1 0,-1-1 0,0 1 0,-1 1 0,0 3 0,1 1 0,-1 0 0,-1 1 0,0 0-820,-3-5 1,0 0 0,-1 2 0,0 1 705,-4-4 0,-1 2 1,0 3 113,0-2 0,0 2-802,-4 2 0,-2 1 802,2 4 0,-1 1 0,-4-2 0,-1 1 0,6 5 0,-3 0-365,-7 0 1,-4-1 0,-1 3 364,8 5 0,-1 3 0,-1-1 0,-3 1 0,4 0 0,-2 0 0,-1 0 0,-2 1 0,0 0 0,0 1-296,1 1 0,0 1 1,-1 1-1,-1 1 1,0-1-1,0 1 0,-1 0 296,0 0 0,0 1 0,0-1 0,-1 1 0,0 0 0,-1 0 0,0 1 0,-1-1-150,4 1 1,1-1-1,-2 1 1,1 0-1,-1 0 1,0 0-1,-1 1 1,1-1-1,-1 0 1,0 0 149,1 0 0,0 0 0,-1 0 0,0 0 0,0 0 0,0 0 0,0 0 0,-1 0 0,1 0 0,-1 0 0,1 0-161,1 0 0,0 0 0,-1 0 0,0 0 1,0 0-1,0 0 0,0 0 0,1 0 1,-1 0-1,2 0 0,0 0 0,0 0 161,-4 0 0,0 0 0,1 0 0,1 0 0,-1 0 0,2 0 0,-1 0 0,0 0 0,0 0-176,1 0 0,-1 0 0,1 0 0,-1 0 0,1 0 0,0 0 0,2 0 0,0 0 0,3 0 176,-11 0 0,3 0 0,2 0 0,0 0 0,0 0-42,4 0 1,0 0 0,1 0 0,-1 0-1,1 0 1,0 0 41,-4 0 0,1 0 0,0 0 0,0 0 0,0 0 0,1 0 0,0 0 0,0 0 0,0 0 0,0 0 0,-1 0 0,0 0 0,0 0 0,0 0 0,1 0 0,2 0 0,0 0 0,1 0 0,-1 0 0,1 0 211,-1 0 0,0 0 0,0 0 1,0 0-1,-1 0-211,1 0 0,-1 0 0,0 0 0,0 0 0,-1 0 0,2 0 0,-5 0 0,0 0 0,1 0 0,-1 0 0,0 0 0,3 0 0,-2 0 0,1 0 0,-1 0 0,2 0 0,1 0 0,-6 0 0,1 0 0,2 0 0,1 0 582,3 0 1,2 0 0,0 0 0,4 0-583,-7 0 0,5 0 1638,5 0 0,3 0-1208,6 0 2846,7 0-1009,2 0-1477,1 0 0,2 0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30T09:33:34.2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12969 6125 24575,'0'29'0,"0"-11"0,0 3 0,0 7 0,0 1 0,0-5 0,0-2 0,0 3 0,0-2 0,0-4 0,0 0 0,0 9 0,0 1 0,0-8 0,0 0 0,0 4 0,0-2 0,0-4 0,0 5 0,0-5 0,0 17 0,0-14 0,0 1 0,0 8 0,0 1 0,-1-5 0,2-1 0,-1 0 0,1-3 0,0 1 0,2-5 0,-2-7 0,1-1 0,-1-3 0,-1-4 0,1 1 0,-1-1 0,2 0 0,-2 1 0,1 0 0,-1 0 0,2 0 0,0-1 0,1 0 0,-1-1 0,5 1 0,9 8 0,-6-6 0,21 11 0,-13-11 0,13 7 0,-6-6 0,0 5 0,12-3 0,-16-4 0,2 0 0,6-1 0,0 0 0,2 0 0,1-1 0,-7-1 0,0-1 0,1 0-1043,10 1 1,0-1 1042,-3-1 0,-1 0 0,-1 0 0,0 0 0,0 0 0,0 0 0,-6 0 0,0 0-549,6 0 0,0 0 549,-11 0 0,-2 0-34,14 0 34,-1 0 0,-6 0 0,0 0 0,1 0 1957,-1 0-1957,0 0 1220,0 0-1220,-3 0 0,4 0 0,5 0 0,3 0-666,-3 0 0,2 0 1,0 0 665,-4 0 0,0 0 0,0 0 0,1 0 0,2 0 0,1 0 0,0 0 0,-2 0 0,5 0 0,-3 0 0,1 0 0,-1 0 0,1 0 0,-2 0 0,-1 0 0,-2 0 0,-1 0 0,2 0 0,-1 0 0,8 0 0,-1 0-127,-16 0 0,-2 0 127,15 0 0,-2 0 0,0 0 0,-5 0 0,5 3 0,0 1-517,-12 0 1,0 0 516,3-2 0,2 0-300,9 4 1,3-1 299,-8-4 0,3-1 0,0 1 0,5 1 0,2 1 0,0-1 92,-7-1 1,0-2 0,0 1-1,0 0-92,-1 0 0,0 0 0,-1 0 0,-2 0-553,1 0 0,-1 0 0,-2 0 553,13 0 0,-3 0 0,-6 0 0,-1 0-111,2 0 1,0 0 110,-3 0 0,-2 0 203,-3 0 0,-2 0-203,5 0 0,0 0 0,0 3 1332,1-3-1332,-1 6 0,6-2 2084,-11 0-2084,1-2 0,-1-1 1430,1-1-1430,12 0 0,-18-1 181,-6-1-181,-3-7 0,-2 4 0,-1-9 0,-1-6 0,-2-12 0,0 5 0,0-2 0,0 5 0,0 0-990,0-4 0,0 1 990,0 4 0,0 1 0,0 2 0,0 1-406,0-3 0,0-1 406,0 1 0,0 0 0,0-3 0,0-2 0,0-7 0,0-2 0,0 9 0,0-2 0,0 0 0,0-1 0,0 0 0,0-1 0,0 1 0,0 0 0,0 0 0,0 0 0,0 0 0,0 1 0,0-2 0,0 1 0,0 2 0,0 1 0,0 2 0,0 2 0,0 2 0,0 1 0,0-1 0,0 1 1893,0-6-1893,-2 16 899,1 7-899,-14 0 0,-19 2 0,6 1 0,-5 0-820,3 0 1,-3 0 0,-2 0 0,1 0 145,3 0 0,2 0 0,-1 0 1,-2 0 673,0 0 0,0 0 0,-2 0 0,0 0 0,0 0 0,-3 0 0,0 0 0,-1 0 0,2 0 0,0 0 0,1 0 0,1 0 0,0 0 0,-1 0 0,2 0 0,-3 0 0,1 0 0,1 0 0,2 0 0,-5 0 0,2 0 0,2 0 0,4 0 0,1 0 0,0 0-164,2 0 0,1 0 0,-1 0 164,-2 0 0,-2 0 0,0 0 0,-2 0 0,-1 0 0,-1 0-229,5 0 0,0 0 1,-1 0-1,0 0 229,1 0 0,0 0 0,0 0 0,0 0 0,0 0 0,0 0 0,0 0 0,1 0 0,-10 0 0,1 0 0,1 0-544,8 0 0,1 0 0,0 0 544,0 0 0,1 0 0,0 0 0,-6 0 0,1 0 0,1 0 0,-1 0 0,-4 0 0,0 0 1578,6 0 0,1 0-1578,3 0 0,-1 0 0,-3 0 0,0 0 0,3 0 0,-1 0 0,-2 0 0,1 0-178,5 0 0,0 0 178,-2 0 0,0 0 0,2 0 0,0 0 365,-10 0 0,-3 0-365,1 0 0,-3 0 0,7 0 0,-1 0 0,-1 0 0,1 0 0,-1 0 0,1 0 0,5 0 0,0 0 0,1 0 585,-6 0 1,2 0-586,8 0 0,2 0 866,-2 0 0,0 0-866,-4 0 0,0 0 0,-3 0 0,-1 0 27,1 0 0,1 0-27,5 0 0,1 0 0,2 0 0,1 0 318,-12 0-318,12 0 1088,4 0-1088,8 0 0,4 2 0,4 1 1118,0 3-1118,4 4 0,2 6 0,-3-1 0,8 11 0,-7 0 0,3-6 0,-3 0 0,-5-14 0,1-2 0,0 0 0,0-3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30T09:34:31.3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7982 2732 24575,'3'7'0,"1"1"0,-3 1 0,2 13 0,1 7 0,-2 4 0,2-9 0,0-1 0,-3 5 0,7 8 0,-2 0 0,6-3 0,-5-12 0,0-2 0,7 9 0,-3-8 0,-2-5 0,-2-6 0,3 1 0,7-3 0,3 2 0,2-3 0,1 0 0,-3 1 0,0 0-985,11 0 1,1-2 984,-4 2 0,3-1 0,-6-1 0,3 0 0,1-1 0,0 1 0,3-1 0,1 0 0,1 0 0,2 0-528,-6 1 0,0 0 1,2 0-1,1 0 1,-1 0-1,1 0 528,0-1 0,1 0 0,-1 0 0,1-1 0,1 1 0,-1-1-547,2 0 1,1 0 0,0 0 0,0-1 0,0 1 0,0-1 482,-2 0 0,1 0 1,-1 0-1,0-1 1,0 1-1,1-1 64,1-1 0,-1 0 0,1 0 0,0 0 0,0 0 0,0 0-371,-1 0 0,0 0 1,0 0-1,0 0 1,0 0-1,-1 0 371,-1 0 0,-1 0 0,1 0 0,-1 0 0,0 0 0,-1 0-338,2 0 1,0 0 0,-1 0-1,0 0 1,-2 0 337,3 0 0,-2 0 0,0 0 0,-2 0 0,2 0 0,-1-1 0,1 2-131,-2 0 0,0 0 0,1 0 1,-1 0 130,3 0 0,0-1 0,1 0 334,-4 1 1,1 0-1,1 0 1,1 1-335,2 0 0,0 0 0,2 0 0,-1 1 0,-4 0 0,0 0 0,0 0 0,1 1 0,1-1-10,0 1 1,2 1-1,0-1 1,1 1-1,0 0 1,-1-1 9,0 1 0,-1 0 0,0-1 0,0 1 0,0-1 0,0 0 0,0-1 0,1 0 0,0 0 0,0 0 0,-1-1 0,0 0 0,0 1 0,-2 0 0,1-1 0,0 1 0,0-1 0,0-1 0,0 0 0,1-1 0,0 0 0,-1 0 0,1 0 0,1 0 0,-4 1 0,0-1 0,0 1 0,0 0 0,1 0 0,-1-1 0,2 1-122,1-1 1,2 0 0,0 0-1,0 0 1,0 0 0,-1 0-1,-1 0 122,1 0 0,-1 0 0,0 0 0,-1 0 0,0 0 0,1 0 0,0 0 0,1 0 0,0 0 0,-1 0 0,-1 0 0,-2 0 0,4 0 0,-3 0 0,0 0 0,2 0-173,-5 0 0,1 0 0,1 0 0,1 0 1,-1 0-1,-1 0 173,3 0 0,0 0 0,-1 0 0,1 0 0,0 0-103,-1 0 1,0 0 0,0 0-1,1 0 1,0 0 0,0 0 102,-1 0 0,0 0 0,0-1 0,1 1 0,-1 0 0,1 0 0,-2 1 0,4-1 0,0 1 0,-1 0 0,0 0 0,1 0 0,1 0-28,-5-1 0,1 0 0,1 0 0,0 0 0,0 0 0,0 0 0,0 1 0,-1-1 28,0 0 0,1 1 0,-1 0 0,-1 0 0,1 0 0,-1-1 0,0 1 0,5-1 0,-1 0 0,0 0 0,-1 0 0,0 0 0,0 0 0,3 0 0,-1 0 0,-1 0 0,0 0 0,1 0 331,-1 0 1,1 0 0,0 0 0,-1 0-1,-1 0-331,-3-1 0,0 1 0,0-1 0,-1 0 0,0 0 0,4-2 0,1 0 0,-2 0 0,-2 0 0,0 0 0,-1 0 0,-2-2 0,3-3 0,-3-1 3276,2 1-3065,-13 1 1,0 0-212,4 2 0,-2-3 0,1 0 2471,5 4-2471,-6-1 0,3-1 0,4 2 0,2 1 0,0 0 0,3 0 0,1 0 576,-5 2 1,0 0 0,1 0-1,0 0-576,4 0 0,2-1 0,0 1 0,-1 0 0,-2 1 0,-1 0 0,0 1 0,-1-2 867,5 1 0,-1-1 0,0-1-867,-1-1 0,-1 0 0,-4-1 0,-4 1 0,-2-1 0,3-1 0,-6-1 0,-15 3 0,3 0 0,-4 0 1937,-1-1-1937,2-5 0,3-18 0,-4 5 0,0-3 0,0 1 0,-1-2 0,0-1-228,-1-3 1,0-1 0,0 1 227,-1 0 0,0 2 0,0 0 0,0-9 0,0 5 0,0-3 0,0 15 0,0 16 0,0 0 0,0 3 0,0-1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29323" y="1856774"/>
            <a:ext cx="479171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42424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2424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2424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2424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4863" y="0"/>
            <a:ext cx="9089117" cy="509593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2248" y="768522"/>
            <a:ext cx="4828540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42424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8797" y="1498790"/>
            <a:ext cx="7578725" cy="2823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2.xml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4.xml"/><Relationship Id="rId4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customXml" Target="../ink/ink5.xml"/><Relationship Id="rId4" Type="http://schemas.openxmlformats.org/officeDocument/2006/relationships/image" Target="../media/image19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81" cy="514348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63583" y="314399"/>
              <a:ext cx="677998" cy="67799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43198" y="3432917"/>
              <a:ext cx="2218055" cy="551815"/>
            </a:xfrm>
            <a:custGeom>
              <a:avLst/>
              <a:gdLst/>
              <a:ahLst/>
              <a:cxnLst/>
              <a:rect l="l" t="t" r="r" b="b"/>
              <a:pathLst>
                <a:path w="2218055" h="551814">
                  <a:moveTo>
                    <a:pt x="2125995" y="551398"/>
                  </a:moveTo>
                  <a:lnTo>
                    <a:pt x="91902" y="551398"/>
                  </a:lnTo>
                  <a:lnTo>
                    <a:pt x="56129" y="544176"/>
                  </a:lnTo>
                  <a:lnTo>
                    <a:pt x="26917" y="524480"/>
                  </a:lnTo>
                  <a:lnTo>
                    <a:pt x="7221" y="495268"/>
                  </a:lnTo>
                  <a:lnTo>
                    <a:pt x="0" y="459499"/>
                  </a:lnTo>
                  <a:lnTo>
                    <a:pt x="0" y="91899"/>
                  </a:lnTo>
                  <a:lnTo>
                    <a:pt x="7221" y="56130"/>
                  </a:lnTo>
                  <a:lnTo>
                    <a:pt x="26917" y="26918"/>
                  </a:lnTo>
                  <a:lnTo>
                    <a:pt x="56129" y="7222"/>
                  </a:lnTo>
                  <a:lnTo>
                    <a:pt x="91902" y="0"/>
                  </a:lnTo>
                  <a:lnTo>
                    <a:pt x="2125995" y="0"/>
                  </a:lnTo>
                  <a:lnTo>
                    <a:pt x="2176979" y="15440"/>
                  </a:lnTo>
                  <a:lnTo>
                    <a:pt x="2210901" y="56731"/>
                  </a:lnTo>
                  <a:lnTo>
                    <a:pt x="2217895" y="91899"/>
                  </a:lnTo>
                  <a:lnTo>
                    <a:pt x="2217895" y="459499"/>
                  </a:lnTo>
                  <a:lnTo>
                    <a:pt x="2210672" y="495268"/>
                  </a:lnTo>
                  <a:lnTo>
                    <a:pt x="2190976" y="524480"/>
                  </a:lnTo>
                  <a:lnTo>
                    <a:pt x="2161765" y="544176"/>
                  </a:lnTo>
                  <a:lnTo>
                    <a:pt x="2125995" y="551398"/>
                  </a:lnTo>
                  <a:close/>
                </a:path>
              </a:pathLst>
            </a:custGeom>
            <a:solidFill>
              <a:srgbClr val="564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20" dirty="0">
                <a:solidFill>
                  <a:srgbClr val="FFFFFF"/>
                </a:solidFill>
              </a:rPr>
              <a:t>I</a:t>
            </a:r>
            <a:r>
              <a:rPr lang="pt-PT" sz="4000" spc="-220" dirty="0">
                <a:solidFill>
                  <a:srgbClr val="FFFFFF"/>
                </a:solidFill>
              </a:rPr>
              <a:t>n</a:t>
            </a:r>
            <a:r>
              <a:rPr sz="4000" spc="-220" dirty="0" err="1">
                <a:solidFill>
                  <a:srgbClr val="FFFFFF"/>
                </a:solidFill>
              </a:rPr>
              <a:t>tro</a:t>
            </a:r>
            <a:r>
              <a:rPr sz="4000" spc="-360" dirty="0">
                <a:solidFill>
                  <a:srgbClr val="FFFFFF"/>
                </a:solidFill>
              </a:rPr>
              <a:t> </a:t>
            </a:r>
            <a:r>
              <a:rPr sz="4000" spc="-185" dirty="0">
                <a:solidFill>
                  <a:srgbClr val="FFFFFF"/>
                </a:solidFill>
              </a:rPr>
              <a:t>to</a:t>
            </a:r>
            <a:r>
              <a:rPr sz="4000" spc="-360" dirty="0">
                <a:solidFill>
                  <a:srgbClr val="FFFFFF"/>
                </a:solidFill>
              </a:rPr>
              <a:t> </a:t>
            </a:r>
            <a:r>
              <a:rPr sz="4000" spc="-130" dirty="0">
                <a:solidFill>
                  <a:srgbClr val="FFFFFF"/>
                </a:solidFill>
              </a:rPr>
              <a:t>Probability</a:t>
            </a:r>
            <a:endParaRPr sz="4000" dirty="0"/>
          </a:p>
        </p:txBody>
      </p:sp>
      <p:sp>
        <p:nvSpPr>
          <p:cNvPr id="7" name="object 7"/>
          <p:cNvSpPr txBox="1"/>
          <p:nvPr/>
        </p:nvSpPr>
        <p:spPr>
          <a:xfrm>
            <a:off x="629323" y="458544"/>
            <a:ext cx="124523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1000" dirty="0">
                <a:solidFill>
                  <a:srgbClr val="FFFFFF"/>
                </a:solidFill>
                <a:latin typeface="Arial Black"/>
                <a:cs typeface="Arial Black"/>
              </a:rPr>
              <a:t>DSML</a:t>
            </a:r>
            <a:r>
              <a:rPr sz="1000" spc="4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endParaRPr sz="1000" dirty="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8137" y="3543994"/>
            <a:ext cx="8680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Week</a:t>
            </a:r>
            <a:r>
              <a:rPr sz="18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pt-PT" spc="-5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34328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From</a:t>
            </a:r>
            <a:r>
              <a:rPr spc="-245" dirty="0"/>
              <a:t> </a:t>
            </a:r>
            <a:r>
              <a:rPr spc="-155" dirty="0"/>
              <a:t>Sets</a:t>
            </a:r>
            <a:r>
              <a:rPr spc="-245" dirty="0"/>
              <a:t> </a:t>
            </a:r>
            <a:r>
              <a:rPr spc="-80" dirty="0"/>
              <a:t>to</a:t>
            </a:r>
            <a:r>
              <a:rPr spc="-245" dirty="0"/>
              <a:t> </a:t>
            </a:r>
            <a:r>
              <a:rPr spc="-45" dirty="0"/>
              <a:t>Probability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2248" y="1111616"/>
            <a:ext cx="7715250" cy="2245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45" dirty="0">
                <a:solidFill>
                  <a:srgbClr val="424242"/>
                </a:solidFill>
                <a:latin typeface="Arial Black"/>
                <a:cs typeface="Arial Black"/>
              </a:rPr>
              <a:t>Some</a:t>
            </a:r>
            <a:r>
              <a:rPr sz="1000" spc="-10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000" spc="-10" dirty="0">
                <a:solidFill>
                  <a:srgbClr val="424242"/>
                </a:solidFill>
                <a:latin typeface="Arial Black"/>
                <a:cs typeface="Arial Black"/>
              </a:rPr>
              <a:t>definitions</a:t>
            </a:r>
            <a:endParaRPr sz="1000">
              <a:latin typeface="Arial Black"/>
              <a:cs typeface="Arial Black"/>
            </a:endParaRPr>
          </a:p>
          <a:p>
            <a:pPr marL="469265" marR="22225" indent="-320675" algn="just">
              <a:lnSpc>
                <a:spcPct val="150000"/>
              </a:lnSpc>
              <a:spcBef>
                <a:spcPts val="1165"/>
              </a:spcBef>
              <a:buFont typeface="Arial"/>
              <a:buChar char="●"/>
              <a:tabLst>
                <a:tab pos="469265" algn="l"/>
                <a:tab pos="471170" algn="l"/>
              </a:tabLst>
            </a:pPr>
            <a:r>
              <a:rPr sz="1200" dirty="0">
                <a:latin typeface="Arial Black"/>
                <a:cs typeface="Arial Black"/>
              </a:rPr>
              <a:t>	Sets</a:t>
            </a:r>
            <a:r>
              <a:rPr sz="1200" spc="325" dirty="0">
                <a:latin typeface="Arial Black"/>
                <a:cs typeface="Arial Black"/>
              </a:rPr>
              <a:t> </a:t>
            </a:r>
            <a:r>
              <a:rPr sz="1200" spc="130" dirty="0">
                <a:latin typeface="Arial"/>
                <a:cs typeface="Arial"/>
              </a:rPr>
              <a:t>and</a:t>
            </a:r>
            <a:r>
              <a:rPr sz="1200" spc="470" dirty="0">
                <a:latin typeface="Arial"/>
                <a:cs typeface="Arial"/>
              </a:rPr>
              <a:t> </a:t>
            </a:r>
            <a:r>
              <a:rPr sz="1200" dirty="0">
                <a:latin typeface="Arial Black"/>
                <a:cs typeface="Arial Black"/>
              </a:rPr>
              <a:t>Probability</a:t>
            </a:r>
            <a:r>
              <a:rPr sz="1200" spc="325" dirty="0">
                <a:latin typeface="Arial Black"/>
                <a:cs typeface="Arial Black"/>
              </a:rPr>
              <a:t> </a:t>
            </a:r>
            <a:r>
              <a:rPr sz="1200" spc="90" dirty="0">
                <a:latin typeface="Arial"/>
                <a:cs typeface="Arial"/>
              </a:rPr>
              <a:t>are</a:t>
            </a:r>
            <a:r>
              <a:rPr sz="1200" spc="46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linked</a:t>
            </a:r>
            <a:r>
              <a:rPr sz="1200" spc="459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through</a:t>
            </a:r>
            <a:r>
              <a:rPr sz="1200" spc="46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459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conceptual</a:t>
            </a:r>
            <a:r>
              <a:rPr sz="1200" spc="465" dirty="0">
                <a:latin typeface="Arial"/>
                <a:cs typeface="Arial"/>
              </a:rPr>
              <a:t> </a:t>
            </a:r>
            <a:r>
              <a:rPr sz="1200" spc="130" dirty="0">
                <a:latin typeface="Arial"/>
                <a:cs typeface="Arial"/>
              </a:rPr>
              <a:t>and</a:t>
            </a:r>
            <a:r>
              <a:rPr sz="1200" spc="465" dirty="0">
                <a:latin typeface="Arial"/>
                <a:cs typeface="Arial"/>
              </a:rPr>
              <a:t> </a:t>
            </a:r>
            <a:r>
              <a:rPr sz="1200" spc="120" dirty="0">
                <a:latin typeface="Arial"/>
                <a:cs typeface="Arial"/>
              </a:rPr>
              <a:t>mathematical</a:t>
            </a:r>
            <a:r>
              <a:rPr sz="1200" spc="459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framework </a:t>
            </a:r>
            <a:r>
              <a:rPr sz="1200" spc="95" dirty="0">
                <a:latin typeface="Arial"/>
                <a:cs typeface="Arial"/>
              </a:rPr>
              <a:t>provided</a:t>
            </a:r>
            <a:r>
              <a:rPr sz="1200" spc="265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by</a:t>
            </a:r>
            <a:r>
              <a:rPr sz="1200" spc="27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set</a:t>
            </a:r>
            <a:r>
              <a:rPr sz="1200" spc="26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theory,</a:t>
            </a:r>
            <a:r>
              <a:rPr sz="1200" spc="27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which</a:t>
            </a:r>
            <a:r>
              <a:rPr sz="1200" spc="26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probability</a:t>
            </a:r>
            <a:r>
              <a:rPr sz="1200" spc="27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theory</a:t>
            </a:r>
            <a:r>
              <a:rPr sz="1200" spc="27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builds</a:t>
            </a:r>
            <a:r>
              <a:rPr sz="1200" spc="265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upon</a:t>
            </a:r>
            <a:r>
              <a:rPr sz="1200" spc="270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spc="265" dirty="0">
                <a:latin typeface="Arial"/>
                <a:cs typeface="Arial"/>
              </a:rPr>
              <a:t> </a:t>
            </a:r>
            <a:r>
              <a:rPr sz="1200" dirty="0">
                <a:latin typeface="Arial Black"/>
                <a:cs typeface="Arial Black"/>
              </a:rPr>
              <a:t>quantify</a:t>
            </a:r>
            <a:r>
              <a:rPr sz="1200" spc="200" dirty="0">
                <a:latin typeface="Arial Black"/>
                <a:cs typeface="Arial Black"/>
              </a:rPr>
              <a:t> </a:t>
            </a:r>
            <a:r>
              <a:rPr sz="1200" spc="-10" dirty="0">
                <a:latin typeface="Arial Black"/>
                <a:cs typeface="Arial Black"/>
              </a:rPr>
              <a:t>uncertainty</a:t>
            </a:r>
            <a:r>
              <a:rPr sz="1200" spc="135" dirty="0">
                <a:latin typeface="Arial Black"/>
                <a:cs typeface="Arial Black"/>
              </a:rPr>
              <a:t> </a:t>
            </a:r>
            <a:r>
              <a:rPr sz="1200" spc="-25" dirty="0">
                <a:latin typeface="Arial Black"/>
                <a:cs typeface="Arial Black"/>
              </a:rPr>
              <a:t>and </a:t>
            </a:r>
            <a:r>
              <a:rPr sz="1200" spc="-30" dirty="0">
                <a:latin typeface="Arial Black"/>
                <a:cs typeface="Arial Black"/>
              </a:rPr>
              <a:t>analyze</a:t>
            </a:r>
            <a:r>
              <a:rPr sz="1200" spc="-100" dirty="0">
                <a:latin typeface="Arial Black"/>
                <a:cs typeface="Arial Black"/>
              </a:rPr>
              <a:t> </a:t>
            </a:r>
            <a:r>
              <a:rPr sz="1200" dirty="0">
                <a:latin typeface="Arial Black"/>
                <a:cs typeface="Arial Black"/>
              </a:rPr>
              <a:t>random</a:t>
            </a:r>
            <a:r>
              <a:rPr sz="1200" spc="-95" dirty="0">
                <a:latin typeface="Arial Black"/>
                <a:cs typeface="Arial Black"/>
              </a:rPr>
              <a:t> </a:t>
            </a:r>
            <a:r>
              <a:rPr sz="1200" spc="-10" dirty="0">
                <a:latin typeface="Arial Black"/>
                <a:cs typeface="Arial Black"/>
              </a:rPr>
              <a:t>phenomena</a:t>
            </a:r>
            <a:r>
              <a:rPr sz="1200" spc="-1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75"/>
              </a:spcBef>
              <a:buFont typeface="Arial"/>
              <a:buChar char="●"/>
            </a:pPr>
            <a:endParaRPr sz="1200">
              <a:latin typeface="Arial"/>
              <a:cs typeface="Arial"/>
            </a:endParaRPr>
          </a:p>
          <a:p>
            <a:pPr marL="469265" marR="5080" indent="-320675" algn="just">
              <a:lnSpc>
                <a:spcPct val="150000"/>
              </a:lnSpc>
              <a:spcBef>
                <a:spcPts val="5"/>
              </a:spcBef>
              <a:buFont typeface="Arial"/>
              <a:buChar char="●"/>
              <a:tabLst>
                <a:tab pos="469265" algn="l"/>
                <a:tab pos="471170" algn="l"/>
              </a:tabLst>
            </a:pPr>
            <a:r>
              <a:rPr sz="1200" dirty="0">
                <a:latin typeface="Arial Black"/>
                <a:cs typeface="Arial Black"/>
              </a:rPr>
              <a:t>	</a:t>
            </a:r>
            <a:r>
              <a:rPr sz="1200" spc="-20" dirty="0">
                <a:latin typeface="Arial Black"/>
                <a:cs typeface="Arial Black"/>
              </a:rPr>
              <a:t>Sample </a:t>
            </a:r>
            <a:r>
              <a:rPr sz="1200" spc="-35" dirty="0">
                <a:latin typeface="Arial Black"/>
                <a:cs typeface="Arial Black"/>
              </a:rPr>
              <a:t>Space:</a:t>
            </a:r>
            <a:r>
              <a:rPr sz="1200" spc="50" dirty="0">
                <a:latin typeface="Arial Black"/>
                <a:cs typeface="Arial Black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12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probability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theory,</a:t>
            </a:r>
            <a:r>
              <a:rPr sz="1200" spc="12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sample</a:t>
            </a:r>
            <a:r>
              <a:rPr sz="1200" spc="120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space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12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set</a:t>
            </a:r>
            <a:r>
              <a:rPr sz="1200" spc="12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all</a:t>
            </a:r>
            <a:r>
              <a:rPr sz="1200" spc="12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possible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outcomes</a:t>
            </a:r>
            <a:r>
              <a:rPr sz="1200" spc="12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a </a:t>
            </a:r>
            <a:r>
              <a:rPr sz="1200" spc="125" dirty="0">
                <a:latin typeface="Arial"/>
                <a:cs typeface="Arial"/>
              </a:rPr>
              <a:t>random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experiment.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example,</a:t>
            </a:r>
            <a:r>
              <a:rPr sz="1200" spc="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you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are</a:t>
            </a:r>
            <a:r>
              <a:rPr sz="1200" spc="65" dirty="0">
                <a:latin typeface="Arial"/>
                <a:cs typeface="Arial"/>
              </a:rPr>
              <a:t> rolling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six-</a:t>
            </a:r>
            <a:r>
              <a:rPr sz="1200" spc="85" dirty="0">
                <a:latin typeface="Arial"/>
                <a:cs typeface="Arial"/>
              </a:rPr>
              <a:t>sided</a:t>
            </a:r>
            <a:r>
              <a:rPr sz="1200" spc="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die,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sample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space</a:t>
            </a:r>
            <a:r>
              <a:rPr sz="1200" spc="6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would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45" dirty="0">
                <a:latin typeface="Arial"/>
                <a:cs typeface="Arial"/>
              </a:rPr>
              <a:t>be</a:t>
            </a:r>
            <a:endParaRPr sz="12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720"/>
              </a:spcBef>
            </a:pPr>
            <a:r>
              <a:rPr sz="1200" spc="-75" dirty="0">
                <a:latin typeface="Arial"/>
                <a:cs typeface="Arial"/>
              </a:rPr>
              <a:t>{1,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2,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3,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4,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5,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6}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08285" y="3239293"/>
            <a:ext cx="1219247" cy="141069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Probability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8797" y="1411865"/>
            <a:ext cx="757935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Font typeface="Arial"/>
              <a:buChar char="●"/>
              <a:tabLst>
                <a:tab pos="332740" algn="l"/>
                <a:tab pos="334645" algn="l"/>
              </a:tabLst>
            </a:pPr>
            <a:r>
              <a:rPr sz="1200" dirty="0">
                <a:latin typeface="Arial Black"/>
                <a:cs typeface="Arial Black"/>
              </a:rPr>
              <a:t>	</a:t>
            </a:r>
            <a:r>
              <a:rPr sz="1200" spc="-30" dirty="0">
                <a:latin typeface="Arial Black"/>
                <a:cs typeface="Arial Black"/>
              </a:rPr>
              <a:t>Events:</a:t>
            </a:r>
            <a:r>
              <a:rPr sz="1200" spc="165" dirty="0">
                <a:latin typeface="Arial Black"/>
                <a:cs typeface="Arial Black"/>
              </a:rPr>
              <a:t> </a:t>
            </a:r>
            <a:r>
              <a:rPr sz="1200" spc="50" dirty="0">
                <a:latin typeface="Arial"/>
                <a:cs typeface="Arial"/>
              </a:rPr>
              <a:t>An</a:t>
            </a:r>
            <a:r>
              <a:rPr sz="1200" spc="30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event</a:t>
            </a:r>
            <a:r>
              <a:rPr sz="1200" spc="30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30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30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subset</a:t>
            </a:r>
            <a:r>
              <a:rPr sz="1200" spc="30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30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305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sample</a:t>
            </a:r>
            <a:r>
              <a:rPr sz="1200" spc="30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space,</a:t>
            </a:r>
            <a:r>
              <a:rPr sz="1200" spc="30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representing</a:t>
            </a:r>
            <a:r>
              <a:rPr sz="1200" spc="30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30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specific</a:t>
            </a:r>
            <a:r>
              <a:rPr sz="1200" spc="305" dirty="0">
                <a:latin typeface="Arial"/>
                <a:cs typeface="Arial"/>
              </a:rPr>
              <a:t> </a:t>
            </a:r>
            <a:r>
              <a:rPr sz="1200" spc="114" dirty="0">
                <a:latin typeface="Arial"/>
                <a:cs typeface="Arial"/>
              </a:rPr>
              <a:t>outcome</a:t>
            </a:r>
            <a:r>
              <a:rPr sz="1200" spc="30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or</a:t>
            </a:r>
            <a:r>
              <a:rPr sz="1200" spc="30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a </a:t>
            </a:r>
            <a:r>
              <a:rPr sz="1200" spc="110" dirty="0">
                <a:latin typeface="Arial"/>
                <a:cs typeface="Arial"/>
              </a:rPr>
              <a:t>combination</a:t>
            </a:r>
            <a:r>
              <a:rPr sz="1200" spc="100" dirty="0">
                <a:latin typeface="Arial"/>
                <a:cs typeface="Arial"/>
              </a:rPr>
              <a:t> 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100" dirty="0">
                <a:latin typeface="Arial"/>
                <a:cs typeface="Arial"/>
              </a:rPr>
              <a:t>  </a:t>
            </a:r>
            <a:r>
              <a:rPr sz="1200" spc="85" dirty="0">
                <a:latin typeface="Arial"/>
                <a:cs typeface="Arial"/>
              </a:rPr>
              <a:t>outcomes.</a:t>
            </a:r>
            <a:r>
              <a:rPr sz="1200" spc="100" dirty="0">
                <a:latin typeface="Arial"/>
                <a:cs typeface="Arial"/>
              </a:rPr>
              <a:t>  </a:t>
            </a:r>
            <a:r>
              <a:rPr sz="1200" dirty="0">
                <a:latin typeface="Arial"/>
                <a:cs typeface="Arial"/>
              </a:rPr>
              <a:t>Events</a:t>
            </a:r>
            <a:r>
              <a:rPr sz="1200" spc="105" dirty="0">
                <a:latin typeface="Arial"/>
                <a:cs typeface="Arial"/>
              </a:rPr>
              <a:t>  </a:t>
            </a:r>
            <a:r>
              <a:rPr sz="1200" spc="120" dirty="0">
                <a:latin typeface="Arial"/>
                <a:cs typeface="Arial"/>
              </a:rPr>
              <a:t>can</a:t>
            </a:r>
            <a:r>
              <a:rPr sz="1200" spc="100" dirty="0">
                <a:latin typeface="Arial"/>
                <a:cs typeface="Arial"/>
              </a:rPr>
              <a:t>  range  </a:t>
            </a:r>
            <a:r>
              <a:rPr sz="1200" spc="105" dirty="0">
                <a:latin typeface="Arial"/>
                <a:cs typeface="Arial"/>
              </a:rPr>
              <a:t>from  </a:t>
            </a:r>
            <a:r>
              <a:rPr sz="1200" spc="90" dirty="0">
                <a:latin typeface="Arial"/>
                <a:cs typeface="Arial"/>
              </a:rPr>
              <a:t>simple</a:t>
            </a:r>
            <a:r>
              <a:rPr sz="1200" spc="100" dirty="0">
                <a:latin typeface="Arial"/>
                <a:cs typeface="Arial"/>
              </a:rPr>
              <a:t>  </a:t>
            </a:r>
            <a:r>
              <a:rPr sz="1200" spc="75" dirty="0">
                <a:latin typeface="Arial"/>
                <a:cs typeface="Arial"/>
              </a:rPr>
              <a:t>events</a:t>
            </a:r>
            <a:r>
              <a:rPr sz="1200" spc="100" dirty="0">
                <a:latin typeface="Arial"/>
                <a:cs typeface="Arial"/>
              </a:rPr>
              <a:t>  </a:t>
            </a:r>
            <a:r>
              <a:rPr sz="1200" spc="80" dirty="0">
                <a:latin typeface="Arial"/>
                <a:cs typeface="Arial"/>
              </a:rPr>
              <a:t>(single</a:t>
            </a:r>
            <a:r>
              <a:rPr sz="1200" spc="100" dirty="0">
                <a:latin typeface="Arial"/>
                <a:cs typeface="Arial"/>
              </a:rPr>
              <a:t>  </a:t>
            </a:r>
            <a:r>
              <a:rPr sz="1200" spc="110" dirty="0">
                <a:latin typeface="Arial"/>
                <a:cs typeface="Arial"/>
              </a:rPr>
              <a:t>outcomes)</a:t>
            </a:r>
            <a:r>
              <a:rPr sz="1200" spc="105" dirty="0">
                <a:latin typeface="Arial"/>
                <a:cs typeface="Arial"/>
              </a:rPr>
              <a:t>  </a:t>
            </a:r>
            <a:r>
              <a:rPr sz="1200" spc="-25" dirty="0">
                <a:latin typeface="Arial"/>
                <a:cs typeface="Arial"/>
              </a:rPr>
              <a:t>to </a:t>
            </a:r>
            <a:r>
              <a:rPr sz="1200" spc="130" dirty="0">
                <a:latin typeface="Arial"/>
                <a:cs typeface="Arial"/>
              </a:rPr>
              <a:t>compound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events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(multiple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outcomes).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instance,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in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die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example,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event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rolling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an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447" y="2326264"/>
            <a:ext cx="180593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80" dirty="0">
                <a:latin typeface="Arial"/>
                <a:cs typeface="Arial"/>
              </a:rPr>
              <a:t>even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number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{2,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4,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6}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04885" y="3236968"/>
            <a:ext cx="1219247" cy="141069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09447" y="3398385"/>
            <a:ext cx="4085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200" spc="-30" dirty="0">
                <a:latin typeface="Arial Black"/>
                <a:cs typeface="Arial Black"/>
              </a:rPr>
              <a:t>How</a:t>
            </a:r>
            <a:r>
              <a:rPr sz="1200" spc="25" dirty="0">
                <a:latin typeface="Arial Black"/>
                <a:cs typeface="Arial Black"/>
              </a:rPr>
              <a:t> </a:t>
            </a:r>
            <a:r>
              <a:rPr sz="1200" dirty="0">
                <a:latin typeface="Arial Black"/>
                <a:cs typeface="Arial Black"/>
              </a:rPr>
              <a:t>can</a:t>
            </a:r>
            <a:r>
              <a:rPr sz="1200" spc="30" dirty="0">
                <a:latin typeface="Arial Black"/>
                <a:cs typeface="Arial Black"/>
              </a:rPr>
              <a:t> </a:t>
            </a:r>
            <a:r>
              <a:rPr sz="1200" dirty="0">
                <a:latin typeface="Arial Black"/>
                <a:cs typeface="Arial Black"/>
              </a:rPr>
              <a:t>we</a:t>
            </a:r>
            <a:r>
              <a:rPr sz="1200" spc="25" dirty="0">
                <a:latin typeface="Arial Black"/>
                <a:cs typeface="Arial Black"/>
              </a:rPr>
              <a:t> </a:t>
            </a:r>
            <a:r>
              <a:rPr sz="1200" spc="-25" dirty="0">
                <a:latin typeface="Arial Black"/>
                <a:cs typeface="Arial Black"/>
              </a:rPr>
              <a:t>calculate</a:t>
            </a:r>
            <a:r>
              <a:rPr sz="1200" spc="30" dirty="0">
                <a:latin typeface="Arial Black"/>
                <a:cs typeface="Arial Black"/>
              </a:rPr>
              <a:t> </a:t>
            </a:r>
            <a:r>
              <a:rPr sz="1200" dirty="0">
                <a:latin typeface="Arial Black"/>
                <a:cs typeface="Arial Black"/>
              </a:rPr>
              <a:t>the</a:t>
            </a:r>
            <a:r>
              <a:rPr sz="1200" spc="25" dirty="0">
                <a:latin typeface="Arial Black"/>
                <a:cs typeface="Arial Black"/>
              </a:rPr>
              <a:t> </a:t>
            </a:r>
            <a:r>
              <a:rPr sz="1200" spc="-25" dirty="0">
                <a:latin typeface="Arial Black"/>
                <a:cs typeface="Arial Black"/>
              </a:rPr>
              <a:t>likelihood</a:t>
            </a:r>
            <a:r>
              <a:rPr sz="1200" spc="30" dirty="0">
                <a:latin typeface="Arial Black"/>
                <a:cs typeface="Arial Black"/>
              </a:rPr>
              <a:t> </a:t>
            </a:r>
            <a:r>
              <a:rPr sz="1200" dirty="0">
                <a:latin typeface="Arial Black"/>
                <a:cs typeface="Arial Black"/>
              </a:rPr>
              <a:t>of</a:t>
            </a:r>
            <a:r>
              <a:rPr sz="1200" spc="25" dirty="0">
                <a:latin typeface="Arial Black"/>
                <a:cs typeface="Arial Black"/>
              </a:rPr>
              <a:t> </a:t>
            </a:r>
            <a:r>
              <a:rPr sz="1200" spc="-10" dirty="0">
                <a:latin typeface="Arial Black"/>
                <a:cs typeface="Arial Black"/>
              </a:rPr>
              <a:t>rolling</a:t>
            </a:r>
            <a:r>
              <a:rPr sz="1200" spc="30" dirty="0">
                <a:latin typeface="Arial Black"/>
                <a:cs typeface="Arial Black"/>
              </a:rPr>
              <a:t> </a:t>
            </a:r>
            <a:r>
              <a:rPr sz="1200" spc="-25" dirty="0">
                <a:latin typeface="Arial Black"/>
                <a:cs typeface="Arial Black"/>
              </a:rPr>
              <a:t>an </a:t>
            </a:r>
            <a:r>
              <a:rPr sz="1200" spc="-40" dirty="0">
                <a:latin typeface="Arial Black"/>
                <a:cs typeface="Arial Black"/>
              </a:rPr>
              <a:t>even</a:t>
            </a:r>
            <a:r>
              <a:rPr sz="1200" spc="-150" dirty="0">
                <a:latin typeface="Arial Black"/>
                <a:cs typeface="Arial Black"/>
              </a:rPr>
              <a:t> </a:t>
            </a:r>
            <a:r>
              <a:rPr sz="1200" dirty="0">
                <a:latin typeface="Arial Black"/>
                <a:cs typeface="Arial Black"/>
              </a:rPr>
              <a:t>number?</a:t>
            </a:r>
            <a:r>
              <a:rPr sz="1200" spc="120" dirty="0">
                <a:latin typeface="Arial Black"/>
                <a:cs typeface="Arial Black"/>
              </a:rPr>
              <a:t> </a:t>
            </a:r>
            <a:r>
              <a:rPr sz="1200" spc="60" dirty="0">
                <a:latin typeface="Arial"/>
                <a:cs typeface="Arial"/>
              </a:rPr>
              <a:t>Laplace’s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Rule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57508" y="2414074"/>
            <a:ext cx="4362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latin typeface="Arial Black"/>
                <a:cs typeface="Arial Black"/>
              </a:rPr>
              <a:t>Note: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14707" y="2596954"/>
            <a:ext cx="1614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200" spc="-30" dirty="0">
                <a:latin typeface="Arial Black"/>
                <a:cs typeface="Arial Black"/>
              </a:rPr>
              <a:t>P(Sample</a:t>
            </a:r>
            <a:r>
              <a:rPr sz="1200" spc="-105" dirty="0">
                <a:latin typeface="Arial Black"/>
                <a:cs typeface="Arial Black"/>
              </a:rPr>
              <a:t> </a:t>
            </a:r>
            <a:r>
              <a:rPr sz="1200" spc="-30" dirty="0">
                <a:latin typeface="Arial Black"/>
                <a:cs typeface="Arial Black"/>
              </a:rPr>
              <a:t>Space)</a:t>
            </a:r>
            <a:r>
              <a:rPr sz="1200" spc="-100" dirty="0">
                <a:latin typeface="Arial Black"/>
                <a:cs typeface="Arial Black"/>
              </a:rPr>
              <a:t> </a:t>
            </a:r>
            <a:r>
              <a:rPr sz="1200" dirty="0">
                <a:latin typeface="Arial Black"/>
                <a:cs typeface="Arial Black"/>
              </a:rPr>
              <a:t>=</a:t>
            </a:r>
            <a:r>
              <a:rPr sz="1200" spc="-100" dirty="0">
                <a:latin typeface="Arial Black"/>
                <a:cs typeface="Arial Black"/>
              </a:rPr>
              <a:t> </a:t>
            </a:r>
            <a:r>
              <a:rPr sz="1200" spc="-405" dirty="0">
                <a:latin typeface="Arial Black"/>
                <a:cs typeface="Arial Black"/>
              </a:rPr>
              <a:t>1</a:t>
            </a:r>
            <a:r>
              <a:rPr sz="1200" dirty="0">
                <a:latin typeface="Arial Black"/>
                <a:cs typeface="Arial Black"/>
              </a:rPr>
              <a:t> P(A)</a:t>
            </a:r>
            <a:r>
              <a:rPr sz="1200" spc="-130" dirty="0">
                <a:latin typeface="Arial Black"/>
                <a:cs typeface="Arial Black"/>
              </a:rPr>
              <a:t> </a:t>
            </a:r>
            <a:r>
              <a:rPr sz="1200" spc="-55" dirty="0">
                <a:latin typeface="Arial Black"/>
                <a:cs typeface="Arial Black"/>
              </a:rPr>
              <a:t>&gt;=</a:t>
            </a:r>
            <a:r>
              <a:rPr sz="1200" spc="-130" dirty="0">
                <a:latin typeface="Arial Black"/>
                <a:cs typeface="Arial Black"/>
              </a:rPr>
              <a:t> </a:t>
            </a:r>
            <a:r>
              <a:rPr sz="1200" spc="-50" dirty="0">
                <a:latin typeface="Arial Black"/>
                <a:cs typeface="Arial Black"/>
              </a:rPr>
              <a:t>0</a:t>
            </a:r>
            <a:endParaRPr sz="1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39382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Probability</a:t>
            </a:r>
            <a:r>
              <a:rPr spc="-229" dirty="0"/>
              <a:t> </a:t>
            </a:r>
            <a:r>
              <a:rPr spc="535" dirty="0"/>
              <a:t>-</a:t>
            </a:r>
            <a:r>
              <a:rPr spc="-229" dirty="0"/>
              <a:t> </a:t>
            </a:r>
            <a:r>
              <a:rPr spc="-95" dirty="0"/>
              <a:t>Laplace’s</a:t>
            </a:r>
            <a:r>
              <a:rPr spc="-229" dirty="0"/>
              <a:t> </a:t>
            </a:r>
            <a:r>
              <a:rPr spc="-50" dirty="0"/>
              <a:t>Rule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8797" y="1411865"/>
            <a:ext cx="75787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r>
              <a:rPr sz="1200" dirty="0">
                <a:latin typeface="Arial"/>
                <a:cs typeface="Arial"/>
              </a:rPr>
              <a:t>	</a:t>
            </a:r>
            <a:r>
              <a:rPr sz="1200" spc="55" dirty="0">
                <a:latin typeface="Arial"/>
                <a:cs typeface="Arial"/>
              </a:rPr>
              <a:t>Laplace's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Rule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requires</a:t>
            </a:r>
            <a:r>
              <a:rPr sz="1200" spc="12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equally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likely</a:t>
            </a:r>
            <a:r>
              <a:rPr sz="1200" spc="120" dirty="0">
                <a:latin typeface="Arial"/>
                <a:cs typeface="Arial"/>
              </a:rPr>
              <a:t> </a:t>
            </a:r>
            <a:r>
              <a:rPr sz="1200" spc="130" dirty="0">
                <a:latin typeface="Arial"/>
                <a:cs typeface="Arial"/>
              </a:rPr>
              <a:t>and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finite</a:t>
            </a:r>
            <a:r>
              <a:rPr sz="1200" spc="120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outcomes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in</a:t>
            </a:r>
            <a:r>
              <a:rPr sz="1200" spc="12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sample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space.</a:t>
            </a:r>
            <a:r>
              <a:rPr sz="1200" spc="120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Coming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back</a:t>
            </a:r>
            <a:r>
              <a:rPr sz="1200" spc="12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to </a:t>
            </a:r>
            <a:r>
              <a:rPr sz="1200" spc="80" dirty="0">
                <a:latin typeface="Arial"/>
                <a:cs typeface="Arial"/>
              </a:rPr>
              <a:t>die</a:t>
            </a:r>
            <a:r>
              <a:rPr sz="1200" spc="204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example,</a:t>
            </a:r>
            <a:r>
              <a:rPr sz="1200" spc="204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we</a:t>
            </a:r>
            <a:r>
              <a:rPr sz="1200" spc="204" dirty="0">
                <a:latin typeface="Arial"/>
                <a:cs typeface="Arial"/>
              </a:rPr>
              <a:t> </a:t>
            </a:r>
            <a:r>
              <a:rPr sz="1200" spc="120" dirty="0">
                <a:latin typeface="Arial"/>
                <a:cs typeface="Arial"/>
              </a:rPr>
              <a:t>can</a:t>
            </a:r>
            <a:r>
              <a:rPr sz="1200" spc="21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calculate</a:t>
            </a:r>
            <a:r>
              <a:rPr sz="1200" spc="204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204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likelihood</a:t>
            </a:r>
            <a:r>
              <a:rPr sz="1200" spc="21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204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obtaining</a:t>
            </a:r>
            <a:r>
              <a:rPr sz="1200" spc="204" dirty="0">
                <a:latin typeface="Arial"/>
                <a:cs typeface="Arial"/>
              </a:rPr>
              <a:t> </a:t>
            </a:r>
            <a:r>
              <a:rPr sz="1200" spc="125" dirty="0">
                <a:latin typeface="Arial"/>
                <a:cs typeface="Arial"/>
              </a:rPr>
              <a:t>an</a:t>
            </a:r>
            <a:r>
              <a:rPr sz="1200" spc="204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even</a:t>
            </a:r>
            <a:r>
              <a:rPr sz="1200" spc="210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number</a:t>
            </a:r>
            <a:r>
              <a:rPr sz="1200" spc="204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by</a:t>
            </a:r>
            <a:r>
              <a:rPr sz="1200" spc="204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21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following </a:t>
            </a:r>
            <a:r>
              <a:rPr sz="1200" spc="-10" dirty="0">
                <a:latin typeface="Arial"/>
                <a:cs typeface="Arial"/>
              </a:rPr>
              <a:t>expression: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04885" y="3236968"/>
            <a:ext cx="1219247" cy="141069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14123" y="3574398"/>
            <a:ext cx="914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In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this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45" dirty="0">
                <a:latin typeface="Arial"/>
                <a:cs typeface="Arial"/>
              </a:rPr>
              <a:t>case: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22122" y="2382820"/>
            <a:ext cx="6172835" cy="2320290"/>
            <a:chOff x="1022122" y="2382820"/>
            <a:chExt cx="6172835" cy="232029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2122" y="3814392"/>
              <a:ext cx="6172562" cy="88849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2122" y="2382820"/>
              <a:ext cx="3527117" cy="888498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04B918D-4B38-C277-D5B5-A515AB1BFE0A}"/>
                  </a:ext>
                </a:extLst>
              </p14:cNvPr>
              <p14:cNvContentPartPr/>
              <p14:nvPr/>
            </p14:nvContentPartPr>
            <p14:xfrm>
              <a:off x="1018440" y="1405800"/>
              <a:ext cx="1222560" cy="896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04B918D-4B38-C277-D5B5-A515AB1BFE0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9080" y="1396440"/>
                <a:ext cx="1241280" cy="108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Intersection</a:t>
            </a:r>
            <a:r>
              <a:rPr spc="-155" dirty="0"/>
              <a:t> </a:t>
            </a:r>
            <a:r>
              <a:rPr spc="-45" dirty="0"/>
              <a:t>Probability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8797" y="1411865"/>
            <a:ext cx="75634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</a:tabLst>
            </a:pPr>
            <a:r>
              <a:rPr sz="1200" spc="70" dirty="0">
                <a:latin typeface="Arial"/>
                <a:cs typeface="Arial"/>
              </a:rPr>
              <a:t>Intersection</a:t>
            </a:r>
            <a:r>
              <a:rPr sz="1200" spc="22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probability</a:t>
            </a:r>
            <a:r>
              <a:rPr sz="1200" spc="22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explores</a:t>
            </a:r>
            <a:r>
              <a:rPr sz="1200" spc="22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22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likelihood</a:t>
            </a:r>
            <a:r>
              <a:rPr sz="1200" spc="22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229" dirty="0">
                <a:latin typeface="Arial"/>
                <a:cs typeface="Arial"/>
              </a:rPr>
              <a:t> </a:t>
            </a:r>
            <a:r>
              <a:rPr sz="1200" spc="-10" dirty="0">
                <a:latin typeface="Arial Black"/>
                <a:cs typeface="Arial Black"/>
              </a:rPr>
              <a:t>simultaneous</a:t>
            </a:r>
            <a:r>
              <a:rPr sz="1200" spc="85" dirty="0">
                <a:latin typeface="Arial Black"/>
                <a:cs typeface="Arial Black"/>
              </a:rPr>
              <a:t> </a:t>
            </a:r>
            <a:r>
              <a:rPr sz="1200" spc="-35" dirty="0">
                <a:latin typeface="Arial Black"/>
                <a:cs typeface="Arial Black"/>
              </a:rPr>
              <a:t>occurrence</a:t>
            </a:r>
            <a:r>
              <a:rPr sz="1200" spc="160" dirty="0">
                <a:latin typeface="Arial Black"/>
                <a:cs typeface="Arial Black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220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two</a:t>
            </a:r>
            <a:r>
              <a:rPr sz="1200" spc="22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or</a:t>
            </a:r>
            <a:r>
              <a:rPr sz="1200" spc="22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more </a:t>
            </a:r>
            <a:r>
              <a:rPr sz="1200" spc="60" dirty="0">
                <a:latin typeface="Arial"/>
                <a:cs typeface="Arial"/>
              </a:rPr>
              <a:t>events;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for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example,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drawing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114" dirty="0">
                <a:latin typeface="Arial"/>
                <a:cs typeface="Arial"/>
              </a:rPr>
              <a:t>card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that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 </a:t>
            </a:r>
            <a:r>
              <a:rPr sz="1200" spc="-30" dirty="0">
                <a:latin typeface="Arial Black"/>
                <a:cs typeface="Arial Black"/>
              </a:rPr>
              <a:t>both</a:t>
            </a:r>
            <a:r>
              <a:rPr sz="1200" spc="-135" dirty="0">
                <a:latin typeface="Arial Black"/>
                <a:cs typeface="Arial Black"/>
              </a:rPr>
              <a:t> </a:t>
            </a:r>
            <a:r>
              <a:rPr sz="1200" dirty="0">
                <a:latin typeface="Arial Black"/>
                <a:cs typeface="Arial Black"/>
              </a:rPr>
              <a:t>a</a:t>
            </a:r>
            <a:r>
              <a:rPr sz="1200" spc="-135" dirty="0">
                <a:latin typeface="Arial Black"/>
                <a:cs typeface="Arial Black"/>
              </a:rPr>
              <a:t> </a:t>
            </a:r>
            <a:r>
              <a:rPr sz="1200" spc="-50" dirty="0">
                <a:latin typeface="Arial Black"/>
                <a:cs typeface="Arial Black"/>
              </a:rPr>
              <a:t>face</a:t>
            </a:r>
            <a:r>
              <a:rPr sz="1200" spc="-135" dirty="0">
                <a:latin typeface="Arial Black"/>
                <a:cs typeface="Arial Black"/>
              </a:rPr>
              <a:t> </a:t>
            </a:r>
            <a:r>
              <a:rPr sz="1200" spc="-30" dirty="0">
                <a:latin typeface="Arial Black"/>
                <a:cs typeface="Arial Black"/>
              </a:rPr>
              <a:t>card</a:t>
            </a:r>
            <a:r>
              <a:rPr sz="1200" spc="-135" dirty="0">
                <a:latin typeface="Arial Black"/>
                <a:cs typeface="Arial Black"/>
              </a:rPr>
              <a:t> </a:t>
            </a:r>
            <a:r>
              <a:rPr sz="1200" dirty="0">
                <a:latin typeface="Arial Black"/>
                <a:cs typeface="Arial Black"/>
              </a:rPr>
              <a:t>and</a:t>
            </a:r>
            <a:r>
              <a:rPr sz="1200" spc="-135" dirty="0">
                <a:latin typeface="Arial Black"/>
                <a:cs typeface="Arial Black"/>
              </a:rPr>
              <a:t> </a:t>
            </a:r>
            <a:r>
              <a:rPr sz="1200" spc="-40" dirty="0">
                <a:latin typeface="Arial Black"/>
                <a:cs typeface="Arial Black"/>
              </a:rPr>
              <a:t>black</a:t>
            </a:r>
            <a:r>
              <a:rPr sz="1200" spc="-65" dirty="0">
                <a:latin typeface="Arial Black"/>
                <a:cs typeface="Arial Black"/>
              </a:rPr>
              <a:t> </a:t>
            </a:r>
            <a:r>
              <a:rPr sz="1200" spc="105" dirty="0">
                <a:latin typeface="Arial"/>
                <a:cs typeface="Arial"/>
              </a:rPr>
              <a:t>from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standard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45" dirty="0">
                <a:latin typeface="Arial"/>
                <a:cs typeface="Arial"/>
              </a:rPr>
              <a:t>deck.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16836" y="2978418"/>
            <a:ext cx="1811736" cy="179989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56079" y="2219370"/>
            <a:ext cx="2568112" cy="192482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28449" y="4161546"/>
            <a:ext cx="4112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100"/>
              </a:spcBef>
              <a:buFont typeface="AoyagiKouzanFontT"/>
              <a:buChar char="➔"/>
              <a:tabLst>
                <a:tab pos="393065" algn="l"/>
              </a:tabLst>
            </a:pPr>
            <a:r>
              <a:rPr sz="1200" spc="70" dirty="0">
                <a:latin typeface="Arial"/>
                <a:cs typeface="Arial"/>
              </a:rPr>
              <a:t>Consider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set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65" dirty="0">
                <a:latin typeface="Arial Black"/>
                <a:cs typeface="Arial Black"/>
              </a:rPr>
              <a:t>A</a:t>
            </a:r>
            <a:r>
              <a:rPr sz="1200" spc="-60" dirty="0">
                <a:latin typeface="Arial Black"/>
                <a:cs typeface="Arial Black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be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set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all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i="1" dirty="0">
                <a:latin typeface="Verdana"/>
                <a:cs typeface="Verdana"/>
              </a:rPr>
              <a:t>Face</a:t>
            </a:r>
            <a:r>
              <a:rPr sz="1200" i="1" spc="-45" dirty="0">
                <a:latin typeface="Verdana"/>
                <a:cs typeface="Verdana"/>
              </a:rPr>
              <a:t> </a:t>
            </a:r>
            <a:r>
              <a:rPr sz="1200" i="1" spc="-10" dirty="0">
                <a:latin typeface="Verdana"/>
                <a:cs typeface="Verdana"/>
              </a:rPr>
              <a:t>Cards</a:t>
            </a:r>
            <a:endParaRPr sz="1200">
              <a:latin typeface="Verdana"/>
              <a:cs typeface="Verdana"/>
            </a:endParaRPr>
          </a:p>
          <a:p>
            <a:pPr marL="393065">
              <a:lnSpc>
                <a:spcPct val="100000"/>
              </a:lnSpc>
            </a:pPr>
            <a:r>
              <a:rPr sz="1200" spc="130" dirty="0">
                <a:latin typeface="Arial"/>
                <a:cs typeface="Arial"/>
              </a:rPr>
              <a:t>and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set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150" dirty="0">
                <a:latin typeface="Arial Black"/>
                <a:cs typeface="Arial Black"/>
              </a:rPr>
              <a:t>B</a:t>
            </a:r>
            <a:r>
              <a:rPr sz="1200" spc="-145" dirty="0">
                <a:latin typeface="Arial Black"/>
                <a:cs typeface="Arial Black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set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all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i="1" dirty="0">
                <a:latin typeface="Verdana"/>
                <a:cs typeface="Verdana"/>
              </a:rPr>
              <a:t>Black</a:t>
            </a:r>
            <a:r>
              <a:rPr sz="1200" i="1" spc="-60" dirty="0">
                <a:latin typeface="Verdana"/>
                <a:cs typeface="Verdana"/>
              </a:rPr>
              <a:t> </a:t>
            </a:r>
            <a:r>
              <a:rPr sz="1200" i="1" spc="-10" dirty="0">
                <a:latin typeface="Verdana"/>
                <a:cs typeface="Verdana"/>
              </a:rPr>
              <a:t>Cards</a:t>
            </a:r>
            <a:r>
              <a:rPr sz="1200" spc="-1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80CD71E-08DF-4E4A-3CF3-5F1902288F30}"/>
                  </a:ext>
                </a:extLst>
              </p14:cNvPr>
              <p14:cNvContentPartPr/>
              <p14:nvPr/>
            </p14:nvContentPartPr>
            <p14:xfrm>
              <a:off x="2618280" y="1942200"/>
              <a:ext cx="4011120" cy="1537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80CD71E-08DF-4E4A-3CF3-5F1902288F3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08920" y="1932840"/>
                <a:ext cx="4029840" cy="1555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Intersection</a:t>
            </a:r>
            <a:r>
              <a:rPr spc="-155" dirty="0"/>
              <a:t> </a:t>
            </a:r>
            <a:r>
              <a:rPr spc="-45" dirty="0"/>
              <a:t>Probability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16836" y="2978418"/>
            <a:ext cx="1811736" cy="17998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88797" y="1503305"/>
            <a:ext cx="1988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har char="●"/>
              <a:tabLst>
                <a:tab pos="332740" algn="l"/>
              </a:tabLst>
            </a:pPr>
            <a:r>
              <a:rPr sz="1200" dirty="0">
                <a:latin typeface="Arial"/>
                <a:cs typeface="Arial"/>
              </a:rPr>
              <a:t>By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definition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40" dirty="0">
                <a:latin typeface="Arial"/>
                <a:cs typeface="Arial"/>
              </a:rPr>
              <a:t>have: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2271" y="1864408"/>
            <a:ext cx="2849419" cy="3445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757515" y="1931348"/>
            <a:ext cx="914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In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this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45" dirty="0">
                <a:latin typeface="Arial"/>
                <a:cs typeface="Arial"/>
              </a:rPr>
              <a:t>case: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50015" y="2208945"/>
            <a:ext cx="3878567" cy="230399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4447753" y="2051170"/>
            <a:ext cx="215900" cy="41275"/>
            <a:chOff x="4447753" y="2051170"/>
            <a:chExt cx="215900" cy="41275"/>
          </a:xfrm>
        </p:grpSpPr>
        <p:sp>
          <p:nvSpPr>
            <p:cNvPr id="9" name="object 9"/>
            <p:cNvSpPr/>
            <p:nvPr/>
          </p:nvSpPr>
          <p:spPr>
            <a:xfrm>
              <a:off x="4452516" y="2071663"/>
              <a:ext cx="163195" cy="3175"/>
            </a:xfrm>
            <a:custGeom>
              <a:avLst/>
              <a:gdLst/>
              <a:ahLst/>
              <a:cxnLst/>
              <a:rect l="l" t="t" r="r" b="b"/>
              <a:pathLst>
                <a:path w="163195" h="3175">
                  <a:moveTo>
                    <a:pt x="0" y="3107"/>
                  </a:moveTo>
                  <a:lnTo>
                    <a:pt x="16274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14965" y="205593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599" y="31459"/>
                  </a:moveTo>
                  <a:lnTo>
                    <a:pt x="0" y="0"/>
                  </a:lnTo>
                  <a:lnTo>
                    <a:pt x="43524" y="14902"/>
                  </a:lnTo>
                  <a:lnTo>
                    <a:pt x="599" y="31459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14965" y="205593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599" y="31459"/>
                  </a:moveTo>
                  <a:lnTo>
                    <a:pt x="43524" y="14902"/>
                  </a:lnTo>
                  <a:lnTo>
                    <a:pt x="0" y="0"/>
                  </a:lnTo>
                  <a:lnTo>
                    <a:pt x="599" y="3145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250297" y="2790758"/>
            <a:ext cx="54921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This</a:t>
            </a:r>
            <a:r>
              <a:rPr sz="1200" spc="3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3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34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only</a:t>
            </a:r>
            <a:r>
              <a:rPr sz="1200" spc="35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valid</a:t>
            </a:r>
            <a:r>
              <a:rPr sz="1200" spc="3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34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even</a:t>
            </a:r>
            <a:r>
              <a:rPr sz="1200" spc="3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35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does</a:t>
            </a:r>
            <a:r>
              <a:rPr sz="1200" spc="34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not</a:t>
            </a:r>
            <a:r>
              <a:rPr sz="1200" spc="34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influence</a:t>
            </a:r>
            <a:r>
              <a:rPr sz="1200" spc="34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35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likelihood</a:t>
            </a:r>
            <a:r>
              <a:rPr sz="1200" spc="34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34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B </a:t>
            </a:r>
            <a:r>
              <a:rPr sz="1200" spc="85" dirty="0">
                <a:latin typeface="Arial"/>
                <a:cs typeface="Arial"/>
              </a:rPr>
              <a:t>happening,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this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is,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30" dirty="0">
                <a:latin typeface="Arial"/>
                <a:cs typeface="Arial"/>
              </a:rPr>
              <a:t>and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B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are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30" dirty="0">
                <a:latin typeface="Arial Black"/>
                <a:cs typeface="Arial Black"/>
              </a:rPr>
              <a:t>independent</a:t>
            </a:r>
            <a:r>
              <a:rPr sz="1200" spc="-135" dirty="0">
                <a:latin typeface="Arial Black"/>
                <a:cs typeface="Arial Black"/>
              </a:rPr>
              <a:t> </a:t>
            </a:r>
            <a:r>
              <a:rPr sz="1200" spc="-10" dirty="0">
                <a:latin typeface="Arial Black"/>
                <a:cs typeface="Arial Black"/>
              </a:rPr>
              <a:t>events.</a:t>
            </a:r>
            <a:endParaRPr sz="1200" dirty="0">
              <a:latin typeface="Arial Black"/>
              <a:cs typeface="Arial Black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D33E549-396C-0B95-34FF-7833018A21F4}"/>
                  </a:ext>
                </a:extLst>
              </p14:cNvPr>
              <p14:cNvContentPartPr/>
              <p14:nvPr/>
            </p14:nvContentPartPr>
            <p14:xfrm>
              <a:off x="6561000" y="1945080"/>
              <a:ext cx="2254680" cy="11347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D33E549-396C-0B95-34FF-7833018A21F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51640" y="1935720"/>
                <a:ext cx="2273400" cy="1153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Intersection</a:t>
            </a:r>
            <a:r>
              <a:rPr spc="-155" dirty="0"/>
              <a:t> </a:t>
            </a:r>
            <a:r>
              <a:rPr spc="-45" dirty="0"/>
              <a:t>Probability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8797" y="1503305"/>
            <a:ext cx="14084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har char="●"/>
              <a:tabLst>
                <a:tab pos="332740" algn="l"/>
              </a:tabLst>
            </a:pPr>
            <a:r>
              <a:rPr sz="1200" dirty="0">
                <a:latin typeface="Arial"/>
                <a:cs typeface="Arial"/>
              </a:rPr>
              <a:t>Finally</a:t>
            </a:r>
            <a:r>
              <a:rPr sz="1200" spc="12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we</a:t>
            </a:r>
            <a:r>
              <a:rPr sz="1200" spc="125" dirty="0">
                <a:latin typeface="Arial"/>
                <a:cs typeface="Arial"/>
              </a:rPr>
              <a:t> </a:t>
            </a:r>
            <a:r>
              <a:rPr sz="1200" spc="40" dirty="0">
                <a:latin typeface="Arial"/>
                <a:cs typeface="Arial"/>
              </a:rPr>
              <a:t>get: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4501" y="1921396"/>
            <a:ext cx="8324215" cy="2857500"/>
            <a:chOff x="304501" y="1921396"/>
            <a:chExt cx="8324215" cy="28575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501" y="1921396"/>
              <a:ext cx="7806931" cy="214267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16836" y="2978418"/>
              <a:ext cx="1811736" cy="17998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63" y="0"/>
            <a:ext cx="9089117" cy="509593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52248" y="768522"/>
            <a:ext cx="33985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95" dirty="0">
                <a:solidFill>
                  <a:srgbClr val="424242"/>
                </a:solidFill>
                <a:latin typeface="Arial Black"/>
                <a:cs typeface="Arial Black"/>
              </a:rPr>
              <a:t>Intersection</a:t>
            </a:r>
            <a:r>
              <a:rPr sz="2200" spc="-15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2200" spc="-45" dirty="0">
                <a:solidFill>
                  <a:srgbClr val="424242"/>
                </a:solidFill>
                <a:latin typeface="Arial Black"/>
                <a:cs typeface="Arial Black"/>
              </a:rPr>
              <a:t>Probability</a:t>
            </a:r>
            <a:endParaRPr sz="22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447" y="1411865"/>
            <a:ext cx="37134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200" spc="90" dirty="0">
                <a:latin typeface="Arial"/>
                <a:cs typeface="Arial"/>
              </a:rPr>
              <a:t>What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happens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130" dirty="0">
                <a:latin typeface="Arial"/>
                <a:cs typeface="Arial"/>
              </a:rPr>
              <a:t>and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B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are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30" dirty="0">
                <a:latin typeface="Arial Black"/>
                <a:cs typeface="Arial Black"/>
              </a:rPr>
              <a:t>dependent</a:t>
            </a:r>
            <a:r>
              <a:rPr sz="1200" spc="-130" dirty="0">
                <a:latin typeface="Arial Black"/>
                <a:cs typeface="Arial Black"/>
              </a:rPr>
              <a:t> </a:t>
            </a:r>
            <a:r>
              <a:rPr sz="1200" spc="35" dirty="0">
                <a:latin typeface="Arial"/>
                <a:cs typeface="Arial"/>
              </a:rPr>
              <a:t>events?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that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case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have: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15794" y="2130140"/>
            <a:ext cx="3068293" cy="3401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13743" y="2955994"/>
            <a:ext cx="3072368" cy="34012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318213" y="2573484"/>
            <a:ext cx="180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45" dirty="0">
                <a:latin typeface="Arial"/>
                <a:cs typeface="Arial"/>
              </a:rPr>
              <a:t>or</a:t>
            </a:r>
            <a:endParaRPr sz="120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128D836-3A28-39B1-4A0D-1F7C21B46B6A}"/>
                  </a:ext>
                </a:extLst>
              </p14:cNvPr>
              <p14:cNvContentPartPr/>
              <p14:nvPr/>
            </p14:nvContentPartPr>
            <p14:xfrm>
              <a:off x="2993040" y="2073960"/>
              <a:ext cx="3319200" cy="1320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128D836-3A28-39B1-4A0D-1F7C21B46B6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83680" y="2064600"/>
                <a:ext cx="3337920" cy="1339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Conditional</a:t>
            </a:r>
            <a:r>
              <a:rPr spc="-190" dirty="0"/>
              <a:t> </a:t>
            </a:r>
            <a:r>
              <a:rPr spc="-50" dirty="0"/>
              <a:t>Probability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8797" y="1411865"/>
            <a:ext cx="75793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</a:tabLst>
            </a:pPr>
            <a:r>
              <a:rPr sz="1200" spc="85" dirty="0">
                <a:latin typeface="Arial"/>
                <a:cs typeface="Arial"/>
              </a:rPr>
              <a:t>Conditional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probability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measures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likelihood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125" dirty="0">
                <a:latin typeface="Arial"/>
                <a:cs typeface="Arial"/>
              </a:rPr>
              <a:t>an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event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occurring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given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another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event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has </a:t>
            </a:r>
            <a:r>
              <a:rPr sz="1200" spc="95" dirty="0">
                <a:latin typeface="Arial"/>
                <a:cs typeface="Arial"/>
              </a:rPr>
              <a:t>already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occurred.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344768" y="2151870"/>
            <a:ext cx="2454910" cy="1102995"/>
            <a:chOff x="3344768" y="2151870"/>
            <a:chExt cx="2454910" cy="11029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44768" y="2151870"/>
              <a:ext cx="2454445" cy="77682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709092" y="2868319"/>
              <a:ext cx="153035" cy="382270"/>
            </a:xfrm>
            <a:custGeom>
              <a:avLst/>
              <a:gdLst/>
              <a:ahLst/>
              <a:cxnLst/>
              <a:rect l="l" t="t" r="r" b="b"/>
              <a:pathLst>
                <a:path w="153035" h="382269">
                  <a:moveTo>
                    <a:pt x="0" y="381649"/>
                  </a:moveTo>
                  <a:lnTo>
                    <a:pt x="152774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47242" y="2828194"/>
              <a:ext cx="31115" cy="46355"/>
            </a:xfrm>
            <a:custGeom>
              <a:avLst/>
              <a:gdLst/>
              <a:ahLst/>
              <a:cxnLst/>
              <a:rect l="l" t="t" r="r" b="b"/>
              <a:pathLst>
                <a:path w="31114" h="46355">
                  <a:moveTo>
                    <a:pt x="29224" y="45974"/>
                  </a:moveTo>
                  <a:lnTo>
                    <a:pt x="0" y="34274"/>
                  </a:lnTo>
                  <a:lnTo>
                    <a:pt x="30674" y="0"/>
                  </a:lnTo>
                  <a:lnTo>
                    <a:pt x="29224" y="4597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47242" y="2828194"/>
              <a:ext cx="31115" cy="46355"/>
            </a:xfrm>
            <a:custGeom>
              <a:avLst/>
              <a:gdLst/>
              <a:ahLst/>
              <a:cxnLst/>
              <a:rect l="l" t="t" r="r" b="b"/>
              <a:pathLst>
                <a:path w="31114" h="46355">
                  <a:moveTo>
                    <a:pt x="29224" y="45974"/>
                  </a:moveTo>
                  <a:lnTo>
                    <a:pt x="30674" y="0"/>
                  </a:lnTo>
                  <a:lnTo>
                    <a:pt x="0" y="34274"/>
                  </a:lnTo>
                  <a:lnTo>
                    <a:pt x="29224" y="4597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670198" y="3278904"/>
            <a:ext cx="2108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7005" marR="5080" indent="-154940">
              <a:lnSpc>
                <a:spcPct val="150000"/>
              </a:lnSpc>
              <a:spcBef>
                <a:spcPts val="100"/>
              </a:spcBef>
            </a:pPr>
            <a:r>
              <a:rPr sz="1200" spc="65" dirty="0">
                <a:latin typeface="Arial"/>
                <a:cs typeface="Arial"/>
              </a:rPr>
              <a:t>Probability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given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that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B </a:t>
            </a:r>
            <a:r>
              <a:rPr sz="1200" spc="85" dirty="0">
                <a:latin typeface="Arial"/>
                <a:cs typeface="Arial"/>
              </a:rPr>
              <a:t>has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already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happened.</a:t>
            </a:r>
            <a:endParaRPr sz="120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A5AA50E-D771-A9B3-194D-96A8432C271A}"/>
                  </a:ext>
                </a:extLst>
              </p14:cNvPr>
              <p14:cNvContentPartPr/>
              <p14:nvPr/>
            </p14:nvContentPartPr>
            <p14:xfrm>
              <a:off x="4616640" y="2143800"/>
              <a:ext cx="1297080" cy="4255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A5AA50E-D771-A9B3-194D-96A8432C271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07280" y="2134440"/>
                <a:ext cx="1315800" cy="444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22542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Bayes</a:t>
            </a:r>
            <a:r>
              <a:rPr spc="-240" dirty="0"/>
              <a:t> </a:t>
            </a:r>
            <a:r>
              <a:rPr spc="-60" dirty="0"/>
              <a:t>Theorem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326799" y="2682882"/>
            <a:ext cx="459740" cy="82550"/>
            <a:chOff x="6326799" y="2682882"/>
            <a:chExt cx="459740" cy="82550"/>
          </a:xfrm>
        </p:grpSpPr>
        <p:sp>
          <p:nvSpPr>
            <p:cNvPr id="4" name="object 4"/>
            <p:cNvSpPr/>
            <p:nvPr/>
          </p:nvSpPr>
          <p:spPr>
            <a:xfrm>
              <a:off x="6331562" y="2687644"/>
              <a:ext cx="407034" cy="57150"/>
            </a:xfrm>
            <a:custGeom>
              <a:avLst/>
              <a:gdLst/>
              <a:ahLst/>
              <a:cxnLst/>
              <a:rect l="l" t="t" r="r" b="b"/>
              <a:pathLst>
                <a:path w="407034" h="57150">
                  <a:moveTo>
                    <a:pt x="0" y="0"/>
                  </a:moveTo>
                  <a:lnTo>
                    <a:pt x="406899" y="57149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736286" y="2729219"/>
              <a:ext cx="45085" cy="31750"/>
            </a:xfrm>
            <a:custGeom>
              <a:avLst/>
              <a:gdLst/>
              <a:ahLst/>
              <a:cxnLst/>
              <a:rect l="l" t="t" r="r" b="b"/>
              <a:pathLst>
                <a:path w="45084" h="31750">
                  <a:moveTo>
                    <a:pt x="0" y="31149"/>
                  </a:moveTo>
                  <a:lnTo>
                    <a:pt x="4374" y="0"/>
                  </a:lnTo>
                  <a:lnTo>
                    <a:pt x="44974" y="21599"/>
                  </a:lnTo>
                  <a:lnTo>
                    <a:pt x="0" y="31149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36286" y="2729219"/>
              <a:ext cx="45085" cy="31750"/>
            </a:xfrm>
            <a:custGeom>
              <a:avLst/>
              <a:gdLst/>
              <a:ahLst/>
              <a:cxnLst/>
              <a:rect l="l" t="t" r="r" b="b"/>
              <a:pathLst>
                <a:path w="45084" h="31750">
                  <a:moveTo>
                    <a:pt x="0" y="31149"/>
                  </a:moveTo>
                  <a:lnTo>
                    <a:pt x="44974" y="21599"/>
                  </a:lnTo>
                  <a:lnTo>
                    <a:pt x="4374" y="0"/>
                  </a:lnTo>
                  <a:lnTo>
                    <a:pt x="0" y="311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616594" y="2408945"/>
            <a:ext cx="4170045" cy="895350"/>
            <a:chOff x="2616594" y="2408945"/>
            <a:chExt cx="4170045" cy="89535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6594" y="2408945"/>
              <a:ext cx="3657592" cy="89534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737538" y="2932444"/>
              <a:ext cx="1002665" cy="233679"/>
            </a:xfrm>
            <a:custGeom>
              <a:avLst/>
              <a:gdLst/>
              <a:ahLst/>
              <a:cxnLst/>
              <a:rect l="l" t="t" r="r" b="b"/>
              <a:pathLst>
                <a:path w="1002665" h="233680">
                  <a:moveTo>
                    <a:pt x="0" y="233349"/>
                  </a:moveTo>
                  <a:lnTo>
                    <a:pt x="1002147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36111" y="2917119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7124" y="30649"/>
                  </a:moveTo>
                  <a:lnTo>
                    <a:pt x="0" y="0"/>
                  </a:lnTo>
                  <a:lnTo>
                    <a:pt x="45674" y="5524"/>
                  </a:lnTo>
                  <a:lnTo>
                    <a:pt x="7124" y="30649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36111" y="2917119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7124" y="30649"/>
                  </a:moveTo>
                  <a:lnTo>
                    <a:pt x="45674" y="5524"/>
                  </a:lnTo>
                  <a:lnTo>
                    <a:pt x="0" y="0"/>
                  </a:lnTo>
                  <a:lnTo>
                    <a:pt x="7124" y="306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88797" y="1411865"/>
            <a:ext cx="7579359" cy="1617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r>
              <a:rPr sz="1200" dirty="0">
                <a:latin typeface="Arial"/>
                <a:cs typeface="Arial"/>
              </a:rPr>
              <a:t>	</a:t>
            </a:r>
            <a:r>
              <a:rPr sz="1200" spc="50" dirty="0">
                <a:latin typeface="Arial"/>
                <a:cs typeface="Arial"/>
              </a:rPr>
              <a:t>Bayes</a:t>
            </a:r>
            <a:r>
              <a:rPr sz="1200" spc="48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Theorem</a:t>
            </a:r>
            <a:r>
              <a:rPr sz="1200" spc="484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484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484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fundamental</a:t>
            </a:r>
            <a:r>
              <a:rPr sz="1200" spc="484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concept</a:t>
            </a:r>
            <a:r>
              <a:rPr sz="1200" spc="484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in</a:t>
            </a:r>
            <a:r>
              <a:rPr sz="1200" spc="484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probability</a:t>
            </a:r>
            <a:r>
              <a:rPr sz="1200" spc="484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theory</a:t>
            </a:r>
            <a:r>
              <a:rPr sz="1200" spc="484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that</a:t>
            </a:r>
            <a:r>
              <a:rPr sz="1200" spc="484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relates</a:t>
            </a:r>
            <a:r>
              <a:rPr sz="1200" spc="484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conditional </a:t>
            </a:r>
            <a:r>
              <a:rPr sz="1200" spc="85" dirty="0">
                <a:latin typeface="Arial"/>
                <a:cs typeface="Arial"/>
              </a:rPr>
              <a:t>probability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spc="105" dirty="0">
                <a:latin typeface="Arial"/>
                <a:cs typeface="Arial"/>
              </a:rPr>
              <a:t> marginal </a:t>
            </a:r>
            <a:r>
              <a:rPr sz="1200" spc="80" dirty="0">
                <a:latin typeface="Arial"/>
                <a:cs typeface="Arial"/>
              </a:rPr>
              <a:t>probabilities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(probability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individual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events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happening).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formula </a:t>
            </a:r>
            <a:r>
              <a:rPr sz="1200" spc="70" dirty="0">
                <a:latin typeface="Arial"/>
                <a:cs typeface="Arial"/>
              </a:rPr>
              <a:t>for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Bayes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Theorem</a:t>
            </a:r>
            <a:r>
              <a:rPr sz="1200" dirty="0">
                <a:latin typeface="Arial"/>
                <a:cs typeface="Arial"/>
              </a:rPr>
              <a:t> is </a:t>
            </a:r>
            <a:r>
              <a:rPr sz="1200" spc="80" dirty="0">
                <a:latin typeface="Arial"/>
                <a:cs typeface="Arial"/>
              </a:rPr>
              <a:t>as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follows: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1200">
              <a:latin typeface="Arial"/>
              <a:cs typeface="Arial"/>
            </a:endParaRPr>
          </a:p>
          <a:p>
            <a:pPr marL="6149340" marR="490220">
              <a:lnSpc>
                <a:spcPct val="100000"/>
              </a:lnSpc>
            </a:pPr>
            <a:r>
              <a:rPr sz="1200" spc="75" dirty="0">
                <a:latin typeface="Arial"/>
                <a:cs typeface="Arial"/>
              </a:rPr>
              <a:t>Marginal </a:t>
            </a:r>
            <a:r>
              <a:rPr sz="1200" spc="50" dirty="0">
                <a:latin typeface="Arial"/>
                <a:cs typeface="Arial"/>
              </a:rPr>
              <a:t>Probabilities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ADD0B253-75AB-6109-0983-74A77DF4084D}"/>
              </a:ext>
            </a:extLst>
          </p:cNvPr>
          <p:cNvSpPr txBox="1"/>
          <p:nvPr/>
        </p:nvSpPr>
        <p:spPr>
          <a:xfrm>
            <a:off x="652248" y="1092268"/>
            <a:ext cx="5492115" cy="1569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pt-PT" sz="700" dirty="0">
                <a:latin typeface="Arial"/>
                <a:cs typeface="Arial"/>
              </a:rPr>
              <a:t>(</a:t>
            </a:r>
            <a:r>
              <a:rPr lang="pt-PT" sz="700" dirty="0" err="1">
                <a:latin typeface="Arial"/>
                <a:cs typeface="Arial"/>
              </a:rPr>
              <a:t>guys</a:t>
            </a:r>
            <a:r>
              <a:rPr lang="pt-PT" sz="700" dirty="0">
                <a:latin typeface="Arial"/>
                <a:cs typeface="Arial"/>
              </a:rPr>
              <a:t>, </a:t>
            </a:r>
            <a:r>
              <a:rPr lang="pt-PT" sz="700" dirty="0" err="1">
                <a:latin typeface="Arial"/>
                <a:cs typeface="Arial"/>
              </a:rPr>
              <a:t>this</a:t>
            </a:r>
            <a:r>
              <a:rPr lang="pt-PT" sz="700" dirty="0">
                <a:latin typeface="Arial"/>
                <a:cs typeface="Arial"/>
              </a:rPr>
              <a:t> </a:t>
            </a:r>
            <a:r>
              <a:rPr lang="pt-PT" sz="700" dirty="0" err="1">
                <a:latin typeface="Arial"/>
                <a:cs typeface="Arial"/>
              </a:rPr>
              <a:t>is</a:t>
            </a:r>
            <a:r>
              <a:rPr lang="pt-PT" sz="700" dirty="0">
                <a:latin typeface="Arial"/>
                <a:cs typeface="Arial"/>
              </a:rPr>
              <a:t> </a:t>
            </a:r>
            <a:r>
              <a:rPr lang="pt-PT" sz="700" dirty="0" err="1">
                <a:latin typeface="Arial"/>
                <a:cs typeface="Arial"/>
              </a:rPr>
              <a:t>the</a:t>
            </a:r>
            <a:r>
              <a:rPr lang="pt-PT" sz="700" dirty="0">
                <a:latin typeface="Arial"/>
                <a:cs typeface="Arial"/>
              </a:rPr>
              <a:t> </a:t>
            </a:r>
            <a:r>
              <a:rPr lang="pt-PT" sz="700" dirty="0" err="1">
                <a:latin typeface="Arial"/>
                <a:cs typeface="Arial"/>
              </a:rPr>
              <a:t>first</a:t>
            </a:r>
            <a:r>
              <a:rPr lang="pt-PT" sz="700" dirty="0">
                <a:latin typeface="Arial"/>
                <a:cs typeface="Arial"/>
              </a:rPr>
              <a:t> </a:t>
            </a:r>
            <a:r>
              <a:rPr lang="pt-PT" sz="700" dirty="0" err="1">
                <a:latin typeface="Arial"/>
                <a:cs typeface="Arial"/>
              </a:rPr>
              <a:t>glimpse</a:t>
            </a:r>
            <a:r>
              <a:rPr lang="pt-PT" sz="700" dirty="0">
                <a:latin typeface="Arial"/>
                <a:cs typeface="Arial"/>
              </a:rPr>
              <a:t> </a:t>
            </a:r>
            <a:r>
              <a:rPr lang="pt-PT" sz="700" dirty="0" err="1">
                <a:latin typeface="Arial"/>
                <a:cs typeface="Arial"/>
              </a:rPr>
              <a:t>of</a:t>
            </a:r>
            <a:r>
              <a:rPr lang="pt-PT" sz="700" dirty="0">
                <a:latin typeface="Arial"/>
                <a:cs typeface="Arial"/>
              </a:rPr>
              <a:t> </a:t>
            </a:r>
            <a:r>
              <a:rPr lang="pt-PT" sz="700" dirty="0" err="1">
                <a:latin typeface="Arial"/>
                <a:cs typeface="Arial"/>
              </a:rPr>
              <a:t>Machine</a:t>
            </a:r>
            <a:r>
              <a:rPr lang="pt-PT" sz="700" dirty="0">
                <a:latin typeface="Arial"/>
                <a:cs typeface="Arial"/>
              </a:rPr>
              <a:t> </a:t>
            </a:r>
            <a:r>
              <a:rPr lang="pt-PT" sz="700" dirty="0" err="1">
                <a:latin typeface="Arial"/>
                <a:cs typeface="Arial"/>
              </a:rPr>
              <a:t>Learning</a:t>
            </a:r>
            <a:r>
              <a:rPr lang="pt-PT" sz="700" dirty="0">
                <a:latin typeface="Arial"/>
                <a:cs typeface="Arial"/>
              </a:rPr>
              <a:t> </a:t>
            </a:r>
            <a:r>
              <a:rPr lang="pt-PT" sz="700" dirty="0" err="1">
                <a:latin typeface="Arial"/>
                <a:cs typeface="Arial"/>
              </a:rPr>
              <a:t>you</a:t>
            </a:r>
            <a:r>
              <a:rPr lang="pt-PT" sz="700" dirty="0">
                <a:latin typeface="Arial"/>
                <a:cs typeface="Arial"/>
              </a:rPr>
              <a:t> </a:t>
            </a:r>
            <a:r>
              <a:rPr lang="pt-PT" sz="700" dirty="0" err="1">
                <a:latin typeface="Arial"/>
                <a:cs typeface="Arial"/>
              </a:rPr>
              <a:t>have</a:t>
            </a:r>
            <a:r>
              <a:rPr lang="pt-PT" sz="700" dirty="0">
                <a:latin typeface="Arial"/>
                <a:cs typeface="Arial"/>
              </a:rPr>
              <a:t> in </a:t>
            </a:r>
            <a:r>
              <a:rPr lang="pt-PT" sz="700" dirty="0" err="1">
                <a:latin typeface="Arial"/>
                <a:cs typeface="Arial"/>
              </a:rPr>
              <a:t>this</a:t>
            </a:r>
            <a:r>
              <a:rPr lang="pt-PT" sz="700" dirty="0">
                <a:latin typeface="Arial"/>
                <a:cs typeface="Arial"/>
              </a:rPr>
              <a:t> </a:t>
            </a:r>
            <a:r>
              <a:rPr lang="pt-PT" sz="700" dirty="0" err="1">
                <a:latin typeface="Arial"/>
                <a:cs typeface="Arial"/>
              </a:rPr>
              <a:t>course</a:t>
            </a:r>
            <a:r>
              <a:rPr lang="pt-PT" sz="700" dirty="0">
                <a:latin typeface="Arial"/>
                <a:cs typeface="Arial"/>
              </a:rPr>
              <a:t>)</a:t>
            </a:r>
            <a:endParaRPr sz="700" dirty="0">
              <a:latin typeface="Arial Black"/>
              <a:cs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6220992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pc="-95" dirty="0"/>
              <a:t>Independence , </a:t>
            </a:r>
            <a:r>
              <a:rPr lang="pt-PT" spc="-95" dirty="0" err="1"/>
              <a:t>Dependence</a:t>
            </a:r>
            <a:r>
              <a:rPr lang="pt-PT" spc="-95" dirty="0"/>
              <a:t>, </a:t>
            </a:r>
            <a:r>
              <a:rPr lang="pt-PT" spc="-95" dirty="0" err="1"/>
              <a:t>Implicit</a:t>
            </a:r>
            <a:endParaRPr spc="-60" dirty="0"/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69D2D887-7B40-5430-6C6C-16F8C1F1772A}"/>
              </a:ext>
            </a:extLst>
          </p:cNvPr>
          <p:cNvSpPr txBox="1"/>
          <p:nvPr/>
        </p:nvSpPr>
        <p:spPr>
          <a:xfrm>
            <a:off x="782320" y="1504950"/>
            <a:ext cx="7579359" cy="5454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50000"/>
              </a:lnSpc>
              <a:spcBef>
                <a:spcPts val="100"/>
              </a:spcBef>
              <a:tabLst>
                <a:tab pos="332740" algn="l"/>
                <a:tab pos="334645" algn="l"/>
              </a:tabLst>
            </a:pPr>
            <a:r>
              <a:rPr lang="en-IE" sz="1200" u="sng" dirty="0">
                <a:latin typeface="Arial"/>
                <a:cs typeface="Arial"/>
              </a:rPr>
              <a:t>Independence  -&gt; Dependence -&gt; Implicit</a:t>
            </a:r>
          </a:p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endParaRPr lang="en-IE" sz="1200" dirty="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1FD79BA-D1FB-6159-4385-F03A1F3313BF}"/>
                  </a:ext>
                </a:extLst>
              </p14:cNvPr>
              <p14:cNvContentPartPr/>
              <p14:nvPr/>
            </p14:nvContentPartPr>
            <p14:xfrm>
              <a:off x="2873520" y="983520"/>
              <a:ext cx="3161160" cy="261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1FD79BA-D1FB-6159-4385-F03A1F3313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64160" y="974160"/>
                <a:ext cx="3179880" cy="28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271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Table</a:t>
            </a:r>
            <a:r>
              <a:rPr spc="-250" dirty="0"/>
              <a:t> </a:t>
            </a:r>
            <a:r>
              <a:rPr spc="-75" dirty="0"/>
              <a:t>of</a:t>
            </a:r>
            <a:r>
              <a:rPr spc="-250" dirty="0"/>
              <a:t> </a:t>
            </a:r>
            <a:r>
              <a:rPr spc="-50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8144" y="1533077"/>
            <a:ext cx="4389120" cy="2254463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63855" indent="-328295">
              <a:lnSpc>
                <a:spcPct val="100000"/>
              </a:lnSpc>
              <a:spcBef>
                <a:spcPts val="1060"/>
              </a:spcBef>
              <a:buSzPct val="81250"/>
              <a:buChar char="●"/>
              <a:tabLst>
                <a:tab pos="363855" algn="l"/>
              </a:tabLst>
            </a:pPr>
            <a:r>
              <a:rPr sz="1600" dirty="0">
                <a:latin typeface="Arial"/>
                <a:cs typeface="Arial"/>
              </a:rPr>
              <a:t>Set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spc="100" dirty="0">
                <a:latin typeface="Arial"/>
                <a:cs typeface="Arial"/>
              </a:rPr>
              <a:t>theory</a:t>
            </a:r>
            <a:endParaRPr sz="1600" dirty="0">
              <a:latin typeface="Arial"/>
              <a:cs typeface="Arial"/>
            </a:endParaRPr>
          </a:p>
          <a:p>
            <a:pPr marL="363855" indent="-328295">
              <a:lnSpc>
                <a:spcPct val="100000"/>
              </a:lnSpc>
              <a:spcBef>
                <a:spcPts val="960"/>
              </a:spcBef>
              <a:buSzPct val="81250"/>
              <a:buChar char="●"/>
              <a:tabLst>
                <a:tab pos="363855" algn="l"/>
              </a:tabLst>
            </a:pPr>
            <a:r>
              <a:rPr sz="1600" spc="75" dirty="0">
                <a:latin typeface="Arial"/>
                <a:cs typeface="Arial"/>
              </a:rPr>
              <a:t>Inclusion-</a:t>
            </a:r>
            <a:r>
              <a:rPr sz="1600" spc="80" dirty="0">
                <a:latin typeface="Arial"/>
                <a:cs typeface="Arial"/>
              </a:rPr>
              <a:t>Exclusion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55" dirty="0">
                <a:latin typeface="Arial"/>
                <a:cs typeface="Arial"/>
              </a:rPr>
              <a:t>Principle</a:t>
            </a:r>
            <a:endParaRPr sz="1600" dirty="0">
              <a:latin typeface="Arial"/>
              <a:cs typeface="Arial"/>
            </a:endParaRPr>
          </a:p>
          <a:p>
            <a:pPr marL="363855" indent="-351155">
              <a:lnSpc>
                <a:spcPct val="100000"/>
              </a:lnSpc>
              <a:spcBef>
                <a:spcPts val="960"/>
              </a:spcBef>
              <a:buChar char="●"/>
              <a:tabLst>
                <a:tab pos="363855" algn="l"/>
              </a:tabLst>
            </a:pPr>
            <a:r>
              <a:rPr sz="1600" spc="75" dirty="0">
                <a:latin typeface="Arial"/>
                <a:cs typeface="Arial"/>
              </a:rPr>
              <a:t>Definition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100" dirty="0">
                <a:latin typeface="Arial"/>
                <a:cs typeface="Arial"/>
              </a:rPr>
              <a:t>of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75" dirty="0">
                <a:latin typeface="Arial"/>
                <a:cs typeface="Arial"/>
              </a:rPr>
              <a:t>Probability</a:t>
            </a:r>
            <a:endParaRPr sz="1600" dirty="0">
              <a:latin typeface="Arial"/>
              <a:cs typeface="Arial"/>
            </a:endParaRPr>
          </a:p>
          <a:p>
            <a:pPr marL="363855" indent="-351155">
              <a:lnSpc>
                <a:spcPct val="100000"/>
              </a:lnSpc>
              <a:spcBef>
                <a:spcPts val="960"/>
              </a:spcBef>
              <a:buChar char="●"/>
              <a:tabLst>
                <a:tab pos="363855" algn="l"/>
              </a:tabLst>
            </a:pPr>
            <a:r>
              <a:rPr sz="1600" spc="70" dirty="0">
                <a:latin typeface="Arial"/>
                <a:cs typeface="Arial"/>
              </a:rPr>
              <a:t>Laplace's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Rule</a:t>
            </a:r>
            <a:endParaRPr sz="1600" dirty="0">
              <a:latin typeface="Arial"/>
              <a:cs typeface="Arial"/>
            </a:endParaRPr>
          </a:p>
          <a:p>
            <a:pPr marL="363855" indent="-328295">
              <a:lnSpc>
                <a:spcPct val="100000"/>
              </a:lnSpc>
              <a:spcBef>
                <a:spcPts val="960"/>
              </a:spcBef>
              <a:buSzPct val="81250"/>
              <a:buChar char="●"/>
              <a:tabLst>
                <a:tab pos="363855" algn="l"/>
              </a:tabLst>
            </a:pPr>
            <a:r>
              <a:rPr sz="1600" spc="85" dirty="0">
                <a:latin typeface="Arial"/>
                <a:cs typeface="Arial"/>
              </a:rPr>
              <a:t>Intersection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165" dirty="0">
                <a:latin typeface="Arial"/>
                <a:cs typeface="Arial"/>
              </a:rPr>
              <a:t>and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114" dirty="0">
                <a:latin typeface="Arial"/>
                <a:cs typeface="Arial"/>
              </a:rPr>
              <a:t>Conditional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75" dirty="0">
                <a:latin typeface="Arial"/>
                <a:cs typeface="Arial"/>
              </a:rPr>
              <a:t>Probability</a:t>
            </a:r>
            <a:endParaRPr sz="1600" dirty="0">
              <a:latin typeface="Arial"/>
              <a:cs typeface="Arial"/>
            </a:endParaRPr>
          </a:p>
          <a:p>
            <a:pPr marL="363855" indent="-351155">
              <a:lnSpc>
                <a:spcPct val="100000"/>
              </a:lnSpc>
              <a:spcBef>
                <a:spcPts val="960"/>
              </a:spcBef>
              <a:buChar char="●"/>
              <a:tabLst>
                <a:tab pos="363855" algn="l"/>
              </a:tabLst>
            </a:pPr>
            <a:r>
              <a:rPr sz="1600" spc="60" dirty="0">
                <a:latin typeface="Arial"/>
                <a:cs typeface="Arial"/>
              </a:rPr>
              <a:t>Bayes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120" dirty="0">
                <a:latin typeface="Arial"/>
                <a:cs typeface="Arial"/>
              </a:rPr>
              <a:t>theorem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2">
            <a:extLst>
              <a:ext uri="{FF2B5EF4-FFF2-40B4-BE49-F238E27FC236}">
                <a16:creationId xmlns:a16="http://schemas.microsoft.com/office/drawing/2014/main" id="{69D2D887-7B40-5430-6C6C-16F8C1F1772A}"/>
              </a:ext>
            </a:extLst>
          </p:cNvPr>
          <p:cNvSpPr txBox="1"/>
          <p:nvPr/>
        </p:nvSpPr>
        <p:spPr>
          <a:xfrm>
            <a:off x="782320" y="1504950"/>
            <a:ext cx="7579359" cy="199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50000"/>
              </a:lnSpc>
              <a:spcBef>
                <a:spcPts val="100"/>
              </a:spcBef>
              <a:tabLst>
                <a:tab pos="332740" algn="l"/>
                <a:tab pos="334645" algn="l"/>
              </a:tabLst>
            </a:pPr>
            <a:r>
              <a:rPr lang="en-IE" sz="1200" u="sng" dirty="0">
                <a:latin typeface="Arial"/>
                <a:cs typeface="Arial"/>
              </a:rPr>
              <a:t>Independence  -&gt; Dependence -&gt; Implicit</a:t>
            </a:r>
          </a:p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endParaRPr lang="en-IE" sz="1200" dirty="0">
              <a:latin typeface="Arial"/>
              <a:cs typeface="Arial"/>
            </a:endParaRPr>
          </a:p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r>
              <a:rPr lang="en-IE" sz="1200" dirty="0">
                <a:latin typeface="Arial"/>
                <a:cs typeface="Arial"/>
              </a:rPr>
              <a:t>INDEPENDENCE: </a:t>
            </a:r>
            <a:r>
              <a:rPr lang="en-IE" sz="1200" dirty="0" err="1">
                <a:latin typeface="Arial"/>
                <a:cs typeface="Arial"/>
              </a:rPr>
              <a:t>Color</a:t>
            </a:r>
            <a:r>
              <a:rPr lang="en-IE" sz="1200" dirty="0">
                <a:latin typeface="Arial"/>
                <a:cs typeface="Arial"/>
              </a:rPr>
              <a:t> and type of card</a:t>
            </a:r>
          </a:p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endParaRPr lang="en-IE" sz="1200" dirty="0">
              <a:latin typeface="Arial"/>
              <a:cs typeface="Arial"/>
            </a:endParaRPr>
          </a:p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r>
              <a:rPr lang="en-IE" sz="1200" dirty="0">
                <a:latin typeface="Arial"/>
                <a:cs typeface="Arial"/>
              </a:rPr>
              <a:t>DEPENDENCE: Genetics and Height</a:t>
            </a:r>
          </a:p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endParaRPr lang="en-IE" sz="1200" dirty="0">
              <a:latin typeface="Arial"/>
              <a:cs typeface="Arial"/>
            </a:endParaRPr>
          </a:p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r>
              <a:rPr lang="en-IE" sz="1200" dirty="0">
                <a:latin typeface="Arial"/>
                <a:cs typeface="Arial"/>
              </a:rPr>
              <a:t>IMPLICIT: I stand in the rain (no umbrellas, etc), I get wet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0B748D12-3145-C004-9A03-F94E7F3531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6220992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pc="-95" dirty="0"/>
              <a:t>Independence , </a:t>
            </a:r>
            <a:r>
              <a:rPr lang="pt-PT" spc="-95" dirty="0" err="1"/>
              <a:t>Dependence</a:t>
            </a:r>
            <a:r>
              <a:rPr lang="pt-PT" spc="-95" dirty="0"/>
              <a:t>, </a:t>
            </a:r>
            <a:r>
              <a:rPr lang="pt-PT" spc="-95" dirty="0" err="1"/>
              <a:t>Implicit</a:t>
            </a:r>
            <a:endParaRPr spc="-60" dirty="0"/>
          </a:p>
        </p:txBody>
      </p:sp>
    </p:spTree>
    <p:extLst>
      <p:ext uri="{BB962C8B-B14F-4D97-AF65-F5344CB8AC3E}">
        <p14:creationId xmlns:p14="http://schemas.microsoft.com/office/powerpoint/2010/main" val="320724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81" cy="514348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18681" y="2214078"/>
            <a:ext cx="25069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0" dirty="0">
                <a:solidFill>
                  <a:srgbClr val="FFFFFF"/>
                </a:solidFill>
              </a:rPr>
              <a:t>Set</a:t>
            </a:r>
            <a:r>
              <a:rPr sz="3600" spc="-420" dirty="0">
                <a:solidFill>
                  <a:srgbClr val="FFFFFF"/>
                </a:solidFill>
              </a:rPr>
              <a:t> </a:t>
            </a:r>
            <a:r>
              <a:rPr sz="3600" spc="-114" dirty="0">
                <a:solidFill>
                  <a:srgbClr val="FFFFFF"/>
                </a:solidFill>
              </a:rPr>
              <a:t>Theory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15417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Set</a:t>
            </a:r>
            <a:r>
              <a:rPr spc="-250" dirty="0"/>
              <a:t> </a:t>
            </a:r>
            <a:r>
              <a:rPr spc="-60" dirty="0"/>
              <a:t>Theory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8797" y="1546034"/>
            <a:ext cx="746887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Font typeface="Arial"/>
              <a:buChar char="●"/>
              <a:tabLst>
                <a:tab pos="332740" algn="l"/>
                <a:tab pos="334645" algn="l"/>
              </a:tabLst>
            </a:pPr>
            <a:r>
              <a:rPr sz="1200" dirty="0">
                <a:latin typeface="Arial Black"/>
                <a:cs typeface="Arial Black"/>
              </a:rPr>
              <a:t>	</a:t>
            </a:r>
            <a:r>
              <a:rPr sz="1200" spc="-140" dirty="0">
                <a:latin typeface="Arial Black"/>
                <a:cs typeface="Arial Black"/>
              </a:rPr>
              <a:t>Set</a:t>
            </a:r>
            <a:r>
              <a:rPr sz="1200" spc="40" dirty="0">
                <a:latin typeface="Arial Black"/>
                <a:cs typeface="Arial Black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collection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120" dirty="0">
                <a:latin typeface="Arial"/>
                <a:cs typeface="Arial"/>
              </a:rPr>
              <a:t>members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or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elements,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130" dirty="0">
                <a:latin typeface="Arial"/>
                <a:cs typeface="Arial"/>
              </a:rPr>
              <a:t>and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just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like</a:t>
            </a:r>
            <a:r>
              <a:rPr sz="1200" spc="60" dirty="0">
                <a:latin typeface="Arial"/>
                <a:cs typeface="Arial"/>
              </a:rPr>
              <a:t> in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Python,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order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doesn’t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really</a:t>
            </a:r>
            <a:r>
              <a:rPr sz="1200" spc="55" dirty="0">
                <a:latin typeface="Arial"/>
                <a:cs typeface="Arial"/>
              </a:rPr>
              <a:t> matter. Furthermore,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no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repeated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elements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are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allowed.</a:t>
            </a:r>
            <a:endParaRPr sz="1200">
              <a:latin typeface="Arial"/>
              <a:cs typeface="Arial"/>
            </a:endParaRPr>
          </a:p>
          <a:p>
            <a:pPr marL="332740" marR="6985" indent="-320675" algn="just">
              <a:lnSpc>
                <a:spcPct val="150000"/>
              </a:lnSpc>
              <a:buChar char="●"/>
              <a:tabLst>
                <a:tab pos="332740" algn="l"/>
                <a:tab pos="334645" algn="l"/>
              </a:tabLst>
            </a:pPr>
            <a:r>
              <a:rPr sz="1200" dirty="0">
                <a:latin typeface="Arial"/>
                <a:cs typeface="Arial"/>
              </a:rPr>
              <a:t>	In</a:t>
            </a:r>
            <a:r>
              <a:rPr sz="1200" spc="170" dirty="0">
                <a:latin typeface="Arial"/>
                <a:cs typeface="Arial"/>
              </a:rPr>
              <a:t> </a:t>
            </a:r>
            <a:r>
              <a:rPr sz="1200" spc="120" dirty="0">
                <a:latin typeface="Arial"/>
                <a:cs typeface="Arial"/>
              </a:rPr>
              <a:t>mathematical</a:t>
            </a:r>
            <a:r>
              <a:rPr sz="1200" spc="17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notation,</a:t>
            </a:r>
            <a:r>
              <a:rPr sz="1200" spc="175" dirty="0">
                <a:latin typeface="Arial"/>
                <a:cs typeface="Arial"/>
              </a:rPr>
              <a:t> </a:t>
            </a:r>
            <a:r>
              <a:rPr sz="1200" spc="-55" dirty="0">
                <a:latin typeface="Arial Black"/>
                <a:cs typeface="Arial Black"/>
              </a:rPr>
              <a:t>sets</a:t>
            </a:r>
            <a:r>
              <a:rPr sz="1200" spc="30" dirty="0">
                <a:latin typeface="Arial Black"/>
                <a:cs typeface="Arial Black"/>
              </a:rPr>
              <a:t> </a:t>
            </a:r>
            <a:r>
              <a:rPr sz="1200" spc="90" dirty="0">
                <a:latin typeface="Arial"/>
                <a:cs typeface="Arial"/>
              </a:rPr>
              <a:t>are</a:t>
            </a:r>
            <a:r>
              <a:rPr sz="1200" spc="17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often</a:t>
            </a:r>
            <a:r>
              <a:rPr sz="1200" spc="17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denoted</a:t>
            </a:r>
            <a:r>
              <a:rPr sz="1200" spc="170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by</a:t>
            </a:r>
            <a:r>
              <a:rPr sz="1200" spc="17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capital</a:t>
            </a:r>
            <a:r>
              <a:rPr sz="1200" spc="1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letters,</a:t>
            </a:r>
            <a:r>
              <a:rPr sz="1200" spc="175" dirty="0">
                <a:latin typeface="Arial"/>
                <a:cs typeface="Arial"/>
              </a:rPr>
              <a:t> </a:t>
            </a:r>
            <a:r>
              <a:rPr sz="1200" spc="130" dirty="0">
                <a:latin typeface="Arial"/>
                <a:cs typeface="Arial"/>
              </a:rPr>
              <a:t>and</a:t>
            </a:r>
            <a:r>
              <a:rPr sz="1200" spc="17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their</a:t>
            </a:r>
            <a:r>
              <a:rPr sz="1200" spc="17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elements</a:t>
            </a:r>
            <a:r>
              <a:rPr sz="1200" spc="17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are </a:t>
            </a:r>
            <a:r>
              <a:rPr sz="1200" spc="80" dirty="0">
                <a:latin typeface="Arial"/>
                <a:cs typeface="Arial"/>
              </a:rPr>
              <a:t>represented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by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lowercase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letters.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example,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you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have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-95" dirty="0">
                <a:latin typeface="Arial Black"/>
                <a:cs typeface="Arial Black"/>
              </a:rPr>
              <a:t>set</a:t>
            </a:r>
            <a:r>
              <a:rPr sz="1200" spc="-5" dirty="0">
                <a:latin typeface="Arial Black"/>
                <a:cs typeface="Arial Black"/>
              </a:rPr>
              <a:t> </a:t>
            </a:r>
            <a:r>
              <a:rPr sz="1200" spc="95" dirty="0">
                <a:latin typeface="Arial"/>
                <a:cs typeface="Arial"/>
              </a:rPr>
              <a:t>containing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elements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-254" dirty="0">
                <a:latin typeface="Arial"/>
                <a:cs typeface="Arial"/>
              </a:rPr>
              <a:t>1,</a:t>
            </a:r>
            <a:r>
              <a:rPr sz="1200" spc="17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2, </a:t>
            </a:r>
            <a:r>
              <a:rPr sz="1200" spc="130" dirty="0">
                <a:latin typeface="Arial"/>
                <a:cs typeface="Arial"/>
              </a:rPr>
              <a:t>and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3,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it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20" dirty="0">
                <a:latin typeface="Arial"/>
                <a:cs typeface="Arial"/>
              </a:rPr>
              <a:t>might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be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denoted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as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follows:</a:t>
            </a:r>
            <a:endParaRPr sz="1200">
              <a:latin typeface="Arial"/>
              <a:cs typeface="Arial"/>
            </a:endParaRPr>
          </a:p>
          <a:p>
            <a:pPr marL="791845" lvl="1" indent="-322580" algn="just">
              <a:lnSpc>
                <a:spcPct val="100000"/>
              </a:lnSpc>
              <a:spcBef>
                <a:spcPts val="720"/>
              </a:spcBef>
              <a:buChar char="○"/>
              <a:tabLst>
                <a:tab pos="791845" algn="l"/>
              </a:tabLst>
            </a:pPr>
            <a:r>
              <a:rPr sz="1200" dirty="0">
                <a:latin typeface="Arial"/>
                <a:cs typeface="Arial"/>
              </a:rPr>
              <a:t>A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160" dirty="0">
                <a:latin typeface="Arial"/>
                <a:cs typeface="Arial"/>
              </a:rPr>
              <a:t>=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{1,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2, </a:t>
            </a:r>
            <a:r>
              <a:rPr sz="1200" spc="70" dirty="0">
                <a:latin typeface="Arial"/>
                <a:cs typeface="Arial"/>
              </a:rPr>
              <a:t>3}</a:t>
            </a:r>
            <a:endParaRPr sz="12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720"/>
              </a:spcBef>
              <a:buChar char="●"/>
              <a:tabLst>
                <a:tab pos="332740" algn="l"/>
              </a:tabLst>
            </a:pPr>
            <a:r>
              <a:rPr sz="1200" dirty="0">
                <a:latin typeface="Arial"/>
                <a:cs typeface="Arial"/>
              </a:rPr>
              <a:t>If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want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say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that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25" dirty="0">
                <a:latin typeface="Arial"/>
                <a:cs typeface="Arial"/>
              </a:rPr>
              <a:t>an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element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belongs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set, </a:t>
            </a:r>
            <a:r>
              <a:rPr sz="1200" spc="95" dirty="0">
                <a:latin typeface="Arial"/>
                <a:cs typeface="Arial"/>
              </a:rPr>
              <a:t>we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often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use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following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notation:</a:t>
            </a:r>
            <a:endParaRPr sz="1200">
              <a:latin typeface="Arial"/>
              <a:cs typeface="Arial"/>
            </a:endParaRPr>
          </a:p>
          <a:p>
            <a:pPr marL="791845" lvl="1" indent="-322580" algn="just">
              <a:lnSpc>
                <a:spcPct val="100000"/>
              </a:lnSpc>
              <a:spcBef>
                <a:spcPts val="720"/>
              </a:spcBef>
              <a:buChar char="○"/>
              <a:tabLst>
                <a:tab pos="791845" algn="l"/>
              </a:tabLst>
            </a:pPr>
            <a:r>
              <a:rPr sz="1200" dirty="0">
                <a:latin typeface="Arial"/>
                <a:cs typeface="Arial"/>
              </a:rPr>
              <a:t>x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oyagiKouzanFontT"/>
                <a:cs typeface="AoyagiKouzanFontT"/>
              </a:rPr>
              <a:t>∈</a:t>
            </a:r>
            <a:r>
              <a:rPr sz="1200" spc="-280" dirty="0">
                <a:latin typeface="AoyagiKouzanFontT"/>
                <a:cs typeface="AoyagiKouzanFontT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(in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this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example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85" dirty="0">
                <a:latin typeface="Arial"/>
                <a:cs typeface="Arial"/>
              </a:rPr>
              <a:t>1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oyagiKouzanFontT"/>
                <a:cs typeface="AoyagiKouzanFontT"/>
              </a:rPr>
              <a:t>∈</a:t>
            </a:r>
            <a:r>
              <a:rPr sz="1200" spc="-280" dirty="0">
                <a:latin typeface="AoyagiKouzanFontT"/>
                <a:cs typeface="AoyagiKouzanFontT"/>
              </a:rPr>
              <a:t> </a:t>
            </a:r>
            <a:r>
              <a:rPr sz="1200" spc="45" dirty="0">
                <a:latin typeface="Arial"/>
                <a:cs typeface="Arial"/>
              </a:rPr>
              <a:t>A)</a:t>
            </a:r>
            <a:endParaRPr sz="12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720"/>
              </a:spcBef>
              <a:buClr>
                <a:srgbClr val="1F2123"/>
              </a:buClr>
              <a:buChar char="●"/>
              <a:tabLst>
                <a:tab pos="332740" algn="l"/>
              </a:tabLst>
            </a:pPr>
            <a:r>
              <a:rPr sz="1200" dirty="0">
                <a:latin typeface="Arial"/>
                <a:cs typeface="Arial"/>
              </a:rPr>
              <a:t>On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other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hand,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125" dirty="0">
                <a:latin typeface="Arial"/>
                <a:cs typeface="Arial"/>
              </a:rPr>
              <a:t>an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element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does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not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belongs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set,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we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write:</a:t>
            </a:r>
            <a:endParaRPr sz="1200">
              <a:latin typeface="Arial"/>
              <a:cs typeface="Arial"/>
            </a:endParaRPr>
          </a:p>
          <a:p>
            <a:pPr marL="791845" lvl="1" indent="-322580" algn="just">
              <a:lnSpc>
                <a:spcPct val="100000"/>
              </a:lnSpc>
              <a:spcBef>
                <a:spcPts val="720"/>
              </a:spcBef>
              <a:buClr>
                <a:srgbClr val="1F2123"/>
              </a:buClr>
              <a:buChar char="○"/>
              <a:tabLst>
                <a:tab pos="791845" algn="l"/>
              </a:tabLst>
            </a:pPr>
            <a:r>
              <a:rPr sz="1200" dirty="0">
                <a:latin typeface="Arial"/>
                <a:cs typeface="Arial"/>
              </a:rPr>
              <a:t>x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oyagiKouzanFontT"/>
                <a:cs typeface="AoyagiKouzanFontT"/>
              </a:rPr>
              <a:t>∉</a:t>
            </a:r>
            <a:r>
              <a:rPr sz="1200" spc="-280" dirty="0">
                <a:latin typeface="AoyagiKouzanFontT"/>
                <a:cs typeface="AoyagiKouzanFontT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(in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this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example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4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oyagiKouzanFontT"/>
                <a:cs typeface="AoyagiKouzanFontT"/>
              </a:rPr>
              <a:t>∉</a:t>
            </a:r>
            <a:r>
              <a:rPr sz="1200" spc="-280" dirty="0">
                <a:latin typeface="AoyagiKouzanFontT"/>
                <a:cs typeface="AoyagiKouzanFontT"/>
              </a:rPr>
              <a:t> </a:t>
            </a:r>
            <a:r>
              <a:rPr sz="1200" spc="45" dirty="0">
                <a:latin typeface="Arial"/>
                <a:cs typeface="Arial"/>
              </a:rPr>
              <a:t>A)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More</a:t>
            </a:r>
            <a:r>
              <a:rPr spc="-254" dirty="0"/>
              <a:t> </a:t>
            </a:r>
            <a:r>
              <a:rPr spc="-35" dirty="0"/>
              <a:t>on</a:t>
            </a:r>
            <a:r>
              <a:rPr spc="-250" dirty="0"/>
              <a:t> </a:t>
            </a:r>
            <a:r>
              <a:rPr spc="-155" dirty="0"/>
              <a:t>Set</a:t>
            </a:r>
            <a:r>
              <a:rPr spc="-250" dirty="0"/>
              <a:t> </a:t>
            </a:r>
            <a:r>
              <a:rPr spc="-60" dirty="0"/>
              <a:t>Theory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8797" y="1680289"/>
            <a:ext cx="7576184" cy="221996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20"/>
              </a:spcBef>
              <a:buChar char="●"/>
              <a:tabLst>
                <a:tab pos="332740" algn="l"/>
              </a:tabLst>
            </a:pPr>
            <a:r>
              <a:rPr sz="1200" dirty="0">
                <a:latin typeface="Arial"/>
                <a:cs typeface="Arial"/>
              </a:rPr>
              <a:t>Two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sets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are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said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be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20" dirty="0">
                <a:latin typeface="Arial Black"/>
                <a:cs typeface="Arial Black"/>
              </a:rPr>
              <a:t>equal</a:t>
            </a:r>
            <a:r>
              <a:rPr sz="1200" spc="-130" dirty="0">
                <a:latin typeface="Arial Black"/>
                <a:cs typeface="Arial Black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they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share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114" dirty="0">
                <a:latin typeface="Arial"/>
                <a:cs typeface="Arial"/>
              </a:rPr>
              <a:t>same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elements</a:t>
            </a:r>
            <a:endParaRPr sz="1200">
              <a:latin typeface="Arial"/>
              <a:cs typeface="Arial"/>
            </a:endParaRPr>
          </a:p>
          <a:p>
            <a:pPr marL="789940" lvl="1" indent="-320675">
              <a:lnSpc>
                <a:spcPct val="100000"/>
              </a:lnSpc>
              <a:spcBef>
                <a:spcPts val="720"/>
              </a:spcBef>
              <a:buChar char="○"/>
              <a:tabLst>
                <a:tab pos="789940" algn="l"/>
              </a:tabLst>
            </a:pPr>
            <a:r>
              <a:rPr sz="1200" dirty="0">
                <a:latin typeface="Arial"/>
                <a:cs typeface="Arial"/>
              </a:rPr>
              <a:t>If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60" dirty="0">
                <a:latin typeface="Arial"/>
                <a:cs typeface="Arial"/>
              </a:rPr>
              <a:t>=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{1,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2,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3,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4,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20" dirty="0">
                <a:latin typeface="Arial"/>
                <a:cs typeface="Arial"/>
              </a:rPr>
              <a:t>5}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30" dirty="0">
                <a:latin typeface="Arial"/>
                <a:cs typeface="Arial"/>
              </a:rPr>
              <a:t>and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B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60" dirty="0">
                <a:latin typeface="Arial"/>
                <a:cs typeface="Arial"/>
              </a:rPr>
              <a:t>=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{3,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90" dirty="0">
                <a:latin typeface="Arial"/>
                <a:cs typeface="Arial"/>
              </a:rPr>
              <a:t>1,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2,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5,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20" dirty="0">
                <a:latin typeface="Arial"/>
                <a:cs typeface="Arial"/>
              </a:rPr>
              <a:t>4}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20" dirty="0">
                <a:latin typeface="Arial"/>
                <a:cs typeface="Arial"/>
              </a:rPr>
              <a:t>can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say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set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30" dirty="0">
                <a:latin typeface="Arial"/>
                <a:cs typeface="Arial"/>
              </a:rPr>
              <a:t>and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set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B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are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equal</a:t>
            </a:r>
            <a:endParaRPr sz="1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780"/>
              </a:spcBef>
              <a:buFont typeface="Arial"/>
              <a:buChar char="○"/>
            </a:pPr>
            <a:endParaRPr sz="1200">
              <a:latin typeface="Arial"/>
              <a:cs typeface="Arial"/>
            </a:endParaRPr>
          </a:p>
          <a:p>
            <a:pPr marL="332740" marR="12065" indent="-320675">
              <a:lnSpc>
                <a:spcPct val="150000"/>
              </a:lnSpc>
              <a:buFont typeface="Arial"/>
              <a:buChar char="●"/>
              <a:tabLst>
                <a:tab pos="332740" algn="l"/>
              </a:tabLst>
            </a:pPr>
            <a:r>
              <a:rPr sz="1200" spc="-20" dirty="0">
                <a:latin typeface="Arial Black"/>
                <a:cs typeface="Arial Black"/>
              </a:rPr>
              <a:t>Set-</a:t>
            </a:r>
            <a:r>
              <a:rPr sz="1200" dirty="0">
                <a:latin typeface="Arial Black"/>
                <a:cs typeface="Arial Black"/>
              </a:rPr>
              <a:t>builder</a:t>
            </a:r>
            <a:r>
              <a:rPr sz="1200" spc="-5" dirty="0">
                <a:latin typeface="Arial Black"/>
                <a:cs typeface="Arial Black"/>
              </a:rPr>
              <a:t> </a:t>
            </a:r>
            <a:r>
              <a:rPr sz="1200" spc="-10" dirty="0">
                <a:latin typeface="Arial Black"/>
                <a:cs typeface="Arial Black"/>
              </a:rPr>
              <a:t>notation</a:t>
            </a:r>
            <a:r>
              <a:rPr sz="1200" spc="65" dirty="0">
                <a:latin typeface="Arial Black"/>
                <a:cs typeface="Arial Black"/>
              </a:rPr>
              <a:t> </a:t>
            </a:r>
            <a:r>
              <a:rPr sz="1200" spc="75" dirty="0">
                <a:latin typeface="Arial"/>
                <a:cs typeface="Arial"/>
              </a:rPr>
              <a:t>provides</a:t>
            </a:r>
            <a:r>
              <a:rPr sz="1200" spc="13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13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concise</a:t>
            </a:r>
            <a:r>
              <a:rPr sz="1200" spc="130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way</a:t>
            </a:r>
            <a:r>
              <a:rPr sz="1200" spc="13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spc="13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define</a:t>
            </a:r>
            <a:r>
              <a:rPr sz="1200" spc="13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sets</a:t>
            </a:r>
            <a:r>
              <a:rPr sz="1200" spc="135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based</a:t>
            </a:r>
            <a:r>
              <a:rPr sz="1200" spc="13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on</a:t>
            </a:r>
            <a:r>
              <a:rPr sz="1200" spc="13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certain</a:t>
            </a:r>
            <a:r>
              <a:rPr sz="1200" spc="13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conditions.</a:t>
            </a:r>
            <a:r>
              <a:rPr sz="1200" spc="13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For </a:t>
            </a:r>
            <a:r>
              <a:rPr sz="1200" spc="60" dirty="0">
                <a:latin typeface="Arial"/>
                <a:cs typeface="Arial"/>
              </a:rPr>
              <a:t>example:</a:t>
            </a:r>
            <a:endParaRPr sz="1200">
              <a:latin typeface="Arial"/>
              <a:cs typeface="Arial"/>
            </a:endParaRPr>
          </a:p>
          <a:p>
            <a:pPr marL="789940" lvl="1" indent="-320675">
              <a:lnSpc>
                <a:spcPct val="100000"/>
              </a:lnSpc>
              <a:spcBef>
                <a:spcPts val="720"/>
              </a:spcBef>
              <a:buChar char="○"/>
              <a:tabLst>
                <a:tab pos="789940" algn="l"/>
              </a:tabLst>
            </a:pPr>
            <a:r>
              <a:rPr sz="1200" spc="-80" dirty="0">
                <a:latin typeface="Arial"/>
                <a:cs typeface="Arial"/>
              </a:rPr>
              <a:t>B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60" dirty="0">
                <a:latin typeface="Arial"/>
                <a:cs typeface="Arial"/>
              </a:rPr>
              <a:t>=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50" dirty="0">
                <a:latin typeface="Arial"/>
                <a:cs typeface="Arial"/>
              </a:rPr>
              <a:t>{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x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: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0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&lt;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x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&lt;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10},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read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as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"The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set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B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defined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as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set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all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x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such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that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0&lt;x&lt;10”.</a:t>
            </a:r>
            <a:endParaRPr sz="1200">
              <a:latin typeface="Arial"/>
              <a:cs typeface="Arial"/>
            </a:endParaRPr>
          </a:p>
          <a:p>
            <a:pPr marL="789940" marR="5080" lvl="1" indent="-320675">
              <a:lnSpc>
                <a:spcPct val="150000"/>
              </a:lnSpc>
              <a:buChar char="○"/>
              <a:tabLst>
                <a:tab pos="789940" algn="l"/>
              </a:tabLst>
            </a:pPr>
            <a:r>
              <a:rPr sz="1200" dirty="0">
                <a:latin typeface="Arial"/>
                <a:cs typeface="Arial"/>
              </a:rPr>
              <a:t>So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have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6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{1,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3,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5,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7,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20" dirty="0">
                <a:latin typeface="Arial"/>
                <a:cs typeface="Arial"/>
              </a:rPr>
              <a:t>9}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30" dirty="0">
                <a:latin typeface="Arial"/>
                <a:cs typeface="Arial"/>
              </a:rPr>
              <a:t>and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6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50" dirty="0">
                <a:latin typeface="Arial"/>
                <a:cs typeface="Arial"/>
              </a:rPr>
              <a:t>{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x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: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0&lt;x&lt;10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30" dirty="0">
                <a:latin typeface="Arial"/>
                <a:cs typeface="Arial"/>
              </a:rPr>
              <a:t>and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x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35" dirty="0">
                <a:latin typeface="Arial"/>
                <a:cs typeface="Arial"/>
              </a:rPr>
              <a:t>odd}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20" dirty="0">
                <a:latin typeface="Arial"/>
                <a:cs typeface="Arial"/>
              </a:rPr>
              <a:t>can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say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6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B,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because </a:t>
            </a:r>
            <a:r>
              <a:rPr sz="1200" spc="95" dirty="0">
                <a:latin typeface="Arial"/>
                <a:cs typeface="Arial"/>
              </a:rPr>
              <a:t>because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both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sets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consist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14" dirty="0">
                <a:latin typeface="Arial"/>
                <a:cs typeface="Arial"/>
              </a:rPr>
              <a:t>same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elements,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namely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{1,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3,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5,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7,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25" dirty="0">
                <a:latin typeface="Arial"/>
                <a:cs typeface="Arial"/>
              </a:rPr>
              <a:t>9}.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8797" y="1680289"/>
            <a:ext cx="7578090" cy="221996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20"/>
              </a:spcBef>
              <a:buChar char="●"/>
              <a:tabLst>
                <a:tab pos="332740" algn="l"/>
              </a:tabLst>
            </a:pPr>
            <a:r>
              <a:rPr sz="1200" dirty="0">
                <a:latin typeface="Arial"/>
                <a:cs typeface="Arial"/>
              </a:rPr>
              <a:t>A is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0" dirty="0">
                <a:latin typeface="Arial Black"/>
                <a:cs typeface="Arial Black"/>
              </a:rPr>
              <a:t>subset</a:t>
            </a:r>
            <a:r>
              <a:rPr sz="1200" spc="-140" dirty="0">
                <a:latin typeface="Arial Black"/>
                <a:cs typeface="Arial Black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B</a:t>
            </a:r>
            <a:r>
              <a:rPr sz="1200" dirty="0">
                <a:latin typeface="Arial"/>
                <a:cs typeface="Arial"/>
              </a:rPr>
              <a:t> if </a:t>
            </a:r>
            <a:r>
              <a:rPr sz="1200" spc="70" dirty="0">
                <a:latin typeface="Arial"/>
                <a:cs typeface="Arial"/>
              </a:rPr>
              <a:t>all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elements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dirty="0">
                <a:latin typeface="Arial"/>
                <a:cs typeface="Arial"/>
              </a:rPr>
              <a:t> A </a:t>
            </a:r>
            <a:r>
              <a:rPr sz="1200" spc="90" dirty="0">
                <a:latin typeface="Arial"/>
                <a:cs typeface="Arial"/>
              </a:rPr>
              <a:t>are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also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elements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B.</a:t>
            </a:r>
            <a:r>
              <a:rPr sz="1200" dirty="0">
                <a:latin typeface="Arial"/>
                <a:cs typeface="Arial"/>
              </a:rPr>
              <a:t> For </a:t>
            </a:r>
            <a:r>
              <a:rPr sz="1200" spc="60" dirty="0">
                <a:latin typeface="Arial"/>
                <a:cs typeface="Arial"/>
              </a:rPr>
              <a:t>example:</a:t>
            </a:r>
            <a:endParaRPr sz="1200">
              <a:latin typeface="Arial"/>
              <a:cs typeface="Arial"/>
            </a:endParaRPr>
          </a:p>
          <a:p>
            <a:pPr marL="789940" lvl="1" indent="-320675">
              <a:lnSpc>
                <a:spcPct val="100000"/>
              </a:lnSpc>
              <a:spcBef>
                <a:spcPts val="720"/>
              </a:spcBef>
              <a:buChar char="○"/>
              <a:tabLst>
                <a:tab pos="789940" algn="l"/>
              </a:tabLst>
            </a:pPr>
            <a:r>
              <a:rPr sz="1200" dirty="0">
                <a:latin typeface="Arial"/>
                <a:cs typeface="Arial"/>
              </a:rPr>
              <a:t>Let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60" dirty="0">
                <a:latin typeface="Arial"/>
                <a:cs typeface="Arial"/>
              </a:rPr>
              <a:t>=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{1,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2,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3,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4,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20" dirty="0">
                <a:latin typeface="Arial"/>
                <a:cs typeface="Arial"/>
              </a:rPr>
              <a:t>5}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30" dirty="0">
                <a:latin typeface="Arial"/>
                <a:cs typeface="Arial"/>
              </a:rPr>
              <a:t>and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B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60" dirty="0">
                <a:latin typeface="Arial"/>
                <a:cs typeface="Arial"/>
              </a:rPr>
              <a:t>=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{x: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0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&lt;x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&lt;10},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20" dirty="0">
                <a:latin typeface="Arial"/>
                <a:cs typeface="Arial"/>
              </a:rPr>
              <a:t>can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say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0" dirty="0">
                <a:latin typeface="Arial Black"/>
                <a:cs typeface="Arial Black"/>
              </a:rPr>
              <a:t>subset</a:t>
            </a:r>
            <a:r>
              <a:rPr sz="1200" spc="-150" dirty="0">
                <a:latin typeface="Arial Black"/>
                <a:cs typeface="Arial Black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B.</a:t>
            </a:r>
            <a:endParaRPr sz="1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○"/>
            </a:pPr>
            <a:endParaRPr sz="1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20"/>
              </a:spcBef>
              <a:buFont typeface="Arial"/>
              <a:buChar char="○"/>
            </a:pPr>
            <a:endParaRPr sz="12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buFont typeface="Arial"/>
              <a:buChar char="●"/>
              <a:tabLst>
                <a:tab pos="332740" algn="l"/>
              </a:tabLst>
            </a:pPr>
            <a:r>
              <a:rPr sz="1200" spc="-20" dirty="0">
                <a:latin typeface="Arial Black"/>
                <a:cs typeface="Arial Black"/>
              </a:rPr>
              <a:t>Null/Empty</a:t>
            </a:r>
            <a:r>
              <a:rPr sz="1200" spc="-135" dirty="0">
                <a:latin typeface="Arial Black"/>
                <a:cs typeface="Arial Black"/>
              </a:rPr>
              <a:t> </a:t>
            </a:r>
            <a:r>
              <a:rPr sz="1200" spc="-65" dirty="0">
                <a:latin typeface="Arial Black"/>
                <a:cs typeface="Arial Black"/>
              </a:rPr>
              <a:t>set</a:t>
            </a:r>
            <a:r>
              <a:rPr sz="1200" spc="-60" dirty="0">
                <a:latin typeface="Arial Black"/>
                <a:cs typeface="Arial Black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set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with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no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elements,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denoted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as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C={}.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80"/>
              </a:spcBef>
              <a:buFont typeface="Arial"/>
              <a:buChar char="●"/>
            </a:pPr>
            <a:endParaRPr sz="1200">
              <a:latin typeface="Arial"/>
              <a:cs typeface="Arial"/>
            </a:endParaRPr>
          </a:p>
          <a:p>
            <a:pPr marL="332740" marR="5080" indent="-320675">
              <a:lnSpc>
                <a:spcPct val="150000"/>
              </a:lnSpc>
              <a:buChar char="●"/>
              <a:tabLst>
                <a:tab pos="332740" algn="l"/>
              </a:tabLst>
            </a:pPr>
            <a:r>
              <a:rPr sz="1200" dirty="0">
                <a:latin typeface="Arial"/>
                <a:cs typeface="Arial"/>
              </a:rPr>
              <a:t>Two</a:t>
            </a:r>
            <a:r>
              <a:rPr sz="1200" spc="204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sets</a:t>
            </a:r>
            <a:r>
              <a:rPr sz="1200" spc="204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are</a:t>
            </a:r>
            <a:r>
              <a:rPr sz="1200" spc="21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said</a:t>
            </a:r>
            <a:r>
              <a:rPr sz="1200" spc="204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spc="210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be</a:t>
            </a:r>
            <a:r>
              <a:rPr sz="1200" spc="204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mutually</a:t>
            </a:r>
            <a:r>
              <a:rPr sz="1200" spc="21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exclusive/disjoint</a:t>
            </a:r>
            <a:r>
              <a:rPr sz="1200" spc="204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21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they</a:t>
            </a:r>
            <a:r>
              <a:rPr sz="1200" spc="204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have</a:t>
            </a:r>
            <a:r>
              <a:rPr sz="1200" spc="21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no</a:t>
            </a:r>
            <a:r>
              <a:rPr sz="1200" spc="204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element</a:t>
            </a:r>
            <a:r>
              <a:rPr sz="1200" spc="21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in</a:t>
            </a:r>
            <a:r>
              <a:rPr sz="1200" spc="204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common.</a:t>
            </a:r>
            <a:r>
              <a:rPr sz="1200" spc="21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For </a:t>
            </a:r>
            <a:r>
              <a:rPr sz="1200" spc="60" dirty="0">
                <a:latin typeface="Arial"/>
                <a:cs typeface="Arial"/>
              </a:rPr>
              <a:t>example:</a:t>
            </a:r>
            <a:endParaRPr sz="1200">
              <a:latin typeface="Arial"/>
              <a:cs typeface="Arial"/>
            </a:endParaRPr>
          </a:p>
          <a:p>
            <a:pPr marL="789940" lvl="1" indent="-320675">
              <a:lnSpc>
                <a:spcPct val="100000"/>
              </a:lnSpc>
              <a:spcBef>
                <a:spcPts val="720"/>
              </a:spcBef>
              <a:buChar char="○"/>
              <a:tabLst>
                <a:tab pos="789940" algn="l"/>
              </a:tabLst>
            </a:pPr>
            <a:r>
              <a:rPr sz="1200" dirty="0">
                <a:latin typeface="Arial"/>
                <a:cs typeface="Arial"/>
              </a:rPr>
              <a:t>Let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 </a:t>
            </a:r>
            <a:r>
              <a:rPr sz="1200" spc="160" dirty="0">
                <a:latin typeface="Arial"/>
                <a:cs typeface="Arial"/>
              </a:rPr>
              <a:t>=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{1,2,3}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30" dirty="0">
                <a:latin typeface="Arial"/>
                <a:cs typeface="Arial"/>
              </a:rPr>
              <a:t>and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B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60" dirty="0">
                <a:latin typeface="Arial"/>
                <a:cs typeface="Arial"/>
              </a:rPr>
              <a:t>=</a:t>
            </a:r>
            <a:r>
              <a:rPr sz="1200" dirty="0">
                <a:latin typeface="Arial"/>
                <a:cs typeface="Arial"/>
              </a:rPr>
              <a:t> {0, </a:t>
            </a:r>
            <a:r>
              <a:rPr sz="1200" spc="-105" dirty="0">
                <a:latin typeface="Arial"/>
                <a:cs typeface="Arial"/>
              </a:rPr>
              <a:t>10,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20}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are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said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be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mutually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exclusive/disjoint.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2248" y="751329"/>
            <a:ext cx="2752725" cy="53848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pc="-80" dirty="0"/>
              <a:t>More</a:t>
            </a:r>
            <a:r>
              <a:rPr spc="-254" dirty="0"/>
              <a:t> </a:t>
            </a:r>
            <a:r>
              <a:rPr spc="-35" dirty="0"/>
              <a:t>on</a:t>
            </a:r>
            <a:r>
              <a:rPr spc="-250" dirty="0"/>
              <a:t> </a:t>
            </a:r>
            <a:r>
              <a:rPr spc="-155" dirty="0"/>
              <a:t>Set</a:t>
            </a:r>
            <a:r>
              <a:rPr spc="-250" dirty="0"/>
              <a:t> </a:t>
            </a:r>
            <a:r>
              <a:rPr spc="-60" dirty="0"/>
              <a:t>Theory</a:t>
            </a: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000" spc="-45" dirty="0"/>
              <a:t>Some</a:t>
            </a:r>
            <a:r>
              <a:rPr sz="1000" spc="-100" dirty="0"/>
              <a:t> </a:t>
            </a:r>
            <a:r>
              <a:rPr sz="1000" spc="-10" dirty="0"/>
              <a:t>definitions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Union,</a:t>
            </a:r>
            <a:r>
              <a:rPr spc="-220" dirty="0"/>
              <a:t> </a:t>
            </a:r>
            <a:r>
              <a:rPr spc="-100" dirty="0"/>
              <a:t>Intersection,</a:t>
            </a:r>
            <a:r>
              <a:rPr spc="-220" dirty="0"/>
              <a:t> </a:t>
            </a:r>
            <a:r>
              <a:rPr spc="-10" dirty="0"/>
              <a:t>Complement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9021" y="1258072"/>
            <a:ext cx="5406614" cy="358061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Inclusion-</a:t>
            </a:r>
            <a:r>
              <a:rPr spc="-75" dirty="0"/>
              <a:t>Exclusion</a:t>
            </a:r>
            <a:r>
              <a:rPr spc="-120" dirty="0"/>
              <a:t> </a:t>
            </a:r>
            <a:r>
              <a:rPr spc="-75" dirty="0"/>
              <a:t>Principle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94198" rIns="0" bIns="0" rtlCol="0">
            <a:spAutoFit/>
          </a:bodyPr>
          <a:lstStyle/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r>
              <a:rPr dirty="0"/>
              <a:t>	The</a:t>
            </a:r>
            <a:r>
              <a:rPr spc="145" dirty="0"/>
              <a:t> </a:t>
            </a:r>
            <a:r>
              <a:rPr spc="55" dirty="0"/>
              <a:t>Inclusion-</a:t>
            </a:r>
            <a:r>
              <a:rPr spc="60" dirty="0"/>
              <a:t>Exclusion</a:t>
            </a:r>
            <a:r>
              <a:rPr spc="150" dirty="0"/>
              <a:t> </a:t>
            </a:r>
            <a:r>
              <a:rPr spc="55" dirty="0"/>
              <a:t>Principle</a:t>
            </a:r>
            <a:r>
              <a:rPr spc="150" dirty="0"/>
              <a:t> </a:t>
            </a:r>
            <a:r>
              <a:rPr dirty="0"/>
              <a:t>is</a:t>
            </a:r>
            <a:r>
              <a:rPr spc="150" dirty="0"/>
              <a:t> </a:t>
            </a:r>
            <a:r>
              <a:rPr spc="145" dirty="0"/>
              <a:t>a</a:t>
            </a:r>
            <a:r>
              <a:rPr spc="150" dirty="0"/>
              <a:t> </a:t>
            </a:r>
            <a:r>
              <a:rPr spc="100" dirty="0"/>
              <a:t>counting</a:t>
            </a:r>
            <a:r>
              <a:rPr spc="145" dirty="0"/>
              <a:t> </a:t>
            </a:r>
            <a:r>
              <a:rPr spc="95" dirty="0"/>
              <a:t>technique</a:t>
            </a:r>
            <a:r>
              <a:rPr spc="150" dirty="0"/>
              <a:t> </a:t>
            </a:r>
            <a:r>
              <a:rPr spc="80" dirty="0"/>
              <a:t>used</a:t>
            </a:r>
            <a:r>
              <a:rPr spc="150" dirty="0"/>
              <a:t> </a:t>
            </a:r>
            <a:r>
              <a:rPr spc="100" dirty="0"/>
              <a:t>to</a:t>
            </a:r>
            <a:r>
              <a:rPr spc="150" dirty="0"/>
              <a:t> </a:t>
            </a:r>
            <a:r>
              <a:rPr spc="80" dirty="0"/>
              <a:t>find</a:t>
            </a:r>
            <a:r>
              <a:rPr spc="150" dirty="0"/>
              <a:t> </a:t>
            </a:r>
            <a:r>
              <a:rPr spc="90" dirty="0"/>
              <a:t>the</a:t>
            </a:r>
            <a:r>
              <a:rPr spc="145" dirty="0"/>
              <a:t> </a:t>
            </a:r>
            <a:r>
              <a:rPr dirty="0"/>
              <a:t>size</a:t>
            </a:r>
            <a:r>
              <a:rPr spc="150" dirty="0"/>
              <a:t> </a:t>
            </a:r>
            <a:r>
              <a:rPr spc="80" dirty="0"/>
              <a:t>of</a:t>
            </a:r>
            <a:r>
              <a:rPr spc="150" dirty="0"/>
              <a:t> </a:t>
            </a:r>
            <a:r>
              <a:rPr spc="90" dirty="0"/>
              <a:t>the</a:t>
            </a:r>
            <a:r>
              <a:rPr spc="150" dirty="0"/>
              <a:t> </a:t>
            </a:r>
            <a:r>
              <a:rPr spc="85" dirty="0"/>
              <a:t>union</a:t>
            </a:r>
            <a:r>
              <a:rPr spc="150" dirty="0"/>
              <a:t> </a:t>
            </a:r>
            <a:r>
              <a:rPr spc="-25" dirty="0"/>
              <a:t>of </a:t>
            </a:r>
            <a:r>
              <a:rPr spc="90" dirty="0"/>
              <a:t>multiple</a:t>
            </a:r>
            <a:r>
              <a:rPr spc="445" dirty="0"/>
              <a:t> </a:t>
            </a:r>
            <a:r>
              <a:rPr dirty="0"/>
              <a:t>sets.</a:t>
            </a:r>
            <a:r>
              <a:rPr spc="445" dirty="0"/>
              <a:t> </a:t>
            </a:r>
            <a:r>
              <a:rPr dirty="0"/>
              <a:t>It</a:t>
            </a:r>
            <a:r>
              <a:rPr spc="445" dirty="0"/>
              <a:t> </a:t>
            </a:r>
            <a:r>
              <a:rPr spc="100" dirty="0"/>
              <a:t>accounts</a:t>
            </a:r>
            <a:r>
              <a:rPr spc="450" dirty="0"/>
              <a:t> </a:t>
            </a:r>
            <a:r>
              <a:rPr spc="70" dirty="0"/>
              <a:t>for</a:t>
            </a:r>
            <a:r>
              <a:rPr spc="445" dirty="0"/>
              <a:t> </a:t>
            </a:r>
            <a:r>
              <a:rPr spc="90" dirty="0"/>
              <a:t>the</a:t>
            </a:r>
            <a:r>
              <a:rPr spc="445" dirty="0"/>
              <a:t> </a:t>
            </a:r>
            <a:r>
              <a:rPr spc="85" dirty="0"/>
              <a:t>overlap</a:t>
            </a:r>
            <a:r>
              <a:rPr spc="450" dirty="0"/>
              <a:t> </a:t>
            </a:r>
            <a:r>
              <a:rPr spc="95" dirty="0"/>
              <a:t>between</a:t>
            </a:r>
            <a:r>
              <a:rPr spc="445" dirty="0"/>
              <a:t> </a:t>
            </a:r>
            <a:r>
              <a:rPr dirty="0"/>
              <a:t>sets,</a:t>
            </a:r>
            <a:r>
              <a:rPr spc="445" dirty="0"/>
              <a:t> </a:t>
            </a:r>
            <a:r>
              <a:rPr spc="80" dirty="0"/>
              <a:t>ensuring</a:t>
            </a:r>
            <a:r>
              <a:rPr spc="450" dirty="0"/>
              <a:t> </a:t>
            </a:r>
            <a:r>
              <a:rPr spc="110" dirty="0"/>
              <a:t>that</a:t>
            </a:r>
            <a:r>
              <a:rPr spc="445" dirty="0"/>
              <a:t> </a:t>
            </a:r>
            <a:r>
              <a:rPr spc="90" dirty="0"/>
              <a:t>elements</a:t>
            </a:r>
            <a:r>
              <a:rPr spc="445" dirty="0"/>
              <a:t> </a:t>
            </a:r>
            <a:r>
              <a:rPr spc="90" dirty="0"/>
              <a:t>are</a:t>
            </a:r>
            <a:r>
              <a:rPr spc="450" dirty="0"/>
              <a:t> </a:t>
            </a:r>
            <a:r>
              <a:rPr spc="35" dirty="0"/>
              <a:t>not </a:t>
            </a:r>
            <a:r>
              <a:rPr spc="100" dirty="0"/>
              <a:t>double-counted.</a:t>
            </a:r>
            <a:r>
              <a:rPr dirty="0"/>
              <a:t> The </a:t>
            </a:r>
            <a:r>
              <a:rPr spc="90" dirty="0"/>
              <a:t>general</a:t>
            </a:r>
            <a:r>
              <a:rPr spc="5" dirty="0"/>
              <a:t> </a:t>
            </a:r>
            <a:r>
              <a:rPr spc="100" dirty="0"/>
              <a:t>formula</a:t>
            </a:r>
            <a:r>
              <a:rPr dirty="0"/>
              <a:t> </a:t>
            </a:r>
            <a:r>
              <a:rPr spc="70" dirty="0"/>
              <a:t>for</a:t>
            </a:r>
            <a:r>
              <a:rPr spc="5" dirty="0"/>
              <a:t> </a:t>
            </a:r>
            <a:r>
              <a:rPr spc="105" dirty="0"/>
              <a:t>two</a:t>
            </a:r>
            <a:r>
              <a:rPr dirty="0"/>
              <a:t> </a:t>
            </a:r>
            <a:r>
              <a:rPr spc="55" dirty="0"/>
              <a:t>sets</a:t>
            </a:r>
            <a:r>
              <a:rPr spc="5" dirty="0"/>
              <a:t> </a:t>
            </a:r>
            <a:r>
              <a:rPr dirty="0"/>
              <a:t>A </a:t>
            </a:r>
            <a:r>
              <a:rPr spc="130" dirty="0"/>
              <a:t>and</a:t>
            </a:r>
            <a:r>
              <a:rPr spc="5" dirty="0"/>
              <a:t> </a:t>
            </a:r>
            <a:r>
              <a:rPr spc="-80" dirty="0"/>
              <a:t>B</a:t>
            </a:r>
            <a:r>
              <a:rPr dirty="0"/>
              <a:t> </a:t>
            </a:r>
            <a:r>
              <a:rPr spc="-25" dirty="0"/>
              <a:t>is:</a:t>
            </a:r>
          </a:p>
          <a:p>
            <a:pPr marL="1249045" lvl="1" indent="-322580" algn="just">
              <a:lnSpc>
                <a:spcPct val="100000"/>
              </a:lnSpc>
              <a:spcBef>
                <a:spcPts val="720"/>
              </a:spcBef>
              <a:buChar char="○"/>
              <a:tabLst>
                <a:tab pos="1249045" algn="l"/>
              </a:tabLst>
            </a:pPr>
            <a:r>
              <a:rPr sz="1200" dirty="0">
                <a:latin typeface="Arial"/>
                <a:cs typeface="Arial"/>
              </a:rPr>
              <a:t>|A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oyagiKouzanFontT"/>
                <a:cs typeface="AoyagiKouzanFontT"/>
              </a:rPr>
              <a:t>∪</a:t>
            </a:r>
            <a:r>
              <a:rPr sz="1200" spc="-270" dirty="0">
                <a:latin typeface="AoyagiKouzanFontT"/>
                <a:cs typeface="AoyagiKouzanFontT"/>
              </a:rPr>
              <a:t> </a:t>
            </a:r>
            <a:r>
              <a:rPr sz="1200" dirty="0">
                <a:latin typeface="Arial"/>
                <a:cs typeface="Arial"/>
              </a:rPr>
              <a:t>B|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6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|A|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14" dirty="0">
                <a:latin typeface="Arial"/>
                <a:cs typeface="Arial"/>
              </a:rPr>
              <a:t>+</a:t>
            </a:r>
            <a:r>
              <a:rPr sz="1200" dirty="0">
                <a:latin typeface="Arial"/>
                <a:cs typeface="Arial"/>
              </a:rPr>
              <a:t> |B|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260" dirty="0">
                <a:latin typeface="Arial"/>
                <a:cs typeface="Arial"/>
              </a:rPr>
              <a:t>-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|A∩B|</a:t>
            </a:r>
            <a:endParaRPr sz="1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○"/>
            </a:pPr>
            <a:endParaRPr sz="1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20"/>
              </a:spcBef>
              <a:buFont typeface="Arial"/>
              <a:buChar char="○"/>
            </a:pPr>
            <a:endParaRPr sz="12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buChar char="●"/>
              <a:tabLst>
                <a:tab pos="332740" algn="l"/>
              </a:tabLst>
            </a:pPr>
            <a:r>
              <a:rPr spc="85" dirty="0"/>
              <a:t>And</a:t>
            </a:r>
            <a:r>
              <a:rPr spc="-15" dirty="0"/>
              <a:t> </a:t>
            </a:r>
            <a:r>
              <a:rPr spc="70" dirty="0"/>
              <a:t>for</a:t>
            </a:r>
            <a:r>
              <a:rPr spc="-10" dirty="0"/>
              <a:t> </a:t>
            </a:r>
            <a:r>
              <a:rPr spc="80" dirty="0"/>
              <a:t>three</a:t>
            </a:r>
            <a:r>
              <a:rPr spc="-15" dirty="0"/>
              <a:t> </a:t>
            </a:r>
            <a:r>
              <a:rPr spc="55" dirty="0"/>
              <a:t>sets</a:t>
            </a:r>
            <a:r>
              <a:rPr spc="-10" dirty="0"/>
              <a:t> </a:t>
            </a:r>
            <a:r>
              <a:rPr spc="-35" dirty="0"/>
              <a:t>A,</a:t>
            </a:r>
            <a:r>
              <a:rPr spc="-10" dirty="0"/>
              <a:t> </a:t>
            </a:r>
            <a:r>
              <a:rPr spc="-80" dirty="0"/>
              <a:t>B</a:t>
            </a:r>
            <a:r>
              <a:rPr spc="-15" dirty="0"/>
              <a:t> </a:t>
            </a:r>
            <a:r>
              <a:rPr spc="130" dirty="0"/>
              <a:t>and</a:t>
            </a:r>
            <a:r>
              <a:rPr spc="-10" dirty="0"/>
              <a:t> </a:t>
            </a:r>
            <a:r>
              <a:rPr spc="60" dirty="0"/>
              <a:t>C</a:t>
            </a:r>
            <a:r>
              <a:rPr spc="-10" dirty="0"/>
              <a:t> </a:t>
            </a:r>
            <a:r>
              <a:rPr spc="90" dirty="0"/>
              <a:t>the</a:t>
            </a:r>
            <a:r>
              <a:rPr spc="-15" dirty="0"/>
              <a:t> </a:t>
            </a:r>
            <a:r>
              <a:rPr spc="100" dirty="0"/>
              <a:t>formula</a:t>
            </a:r>
            <a:r>
              <a:rPr spc="-10" dirty="0"/>
              <a:t> </a:t>
            </a:r>
            <a:r>
              <a:rPr spc="70" dirty="0"/>
              <a:t>extends</a:t>
            </a:r>
            <a:r>
              <a:rPr spc="-10" dirty="0"/>
              <a:t> </a:t>
            </a:r>
            <a:r>
              <a:rPr spc="-25" dirty="0"/>
              <a:t>as:</a:t>
            </a:r>
          </a:p>
          <a:p>
            <a:pPr marL="1249045" lvl="1" indent="-322580" algn="just">
              <a:lnSpc>
                <a:spcPct val="100000"/>
              </a:lnSpc>
              <a:spcBef>
                <a:spcPts val="720"/>
              </a:spcBef>
              <a:buChar char="○"/>
              <a:tabLst>
                <a:tab pos="1249045" algn="l"/>
              </a:tabLst>
            </a:pPr>
            <a:r>
              <a:rPr sz="1200" dirty="0">
                <a:latin typeface="Arial"/>
                <a:cs typeface="Arial"/>
              </a:rPr>
              <a:t>|A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oyagiKouzanFontT"/>
                <a:cs typeface="AoyagiKouzanFontT"/>
              </a:rPr>
              <a:t>∪</a:t>
            </a:r>
            <a:r>
              <a:rPr sz="1200" spc="-250" dirty="0">
                <a:latin typeface="AoyagiKouzanFontT"/>
                <a:cs typeface="AoyagiKouzanFontT"/>
              </a:rPr>
              <a:t> </a:t>
            </a:r>
            <a:r>
              <a:rPr sz="1200" spc="-80" dirty="0">
                <a:latin typeface="Arial"/>
                <a:cs typeface="Arial"/>
              </a:rPr>
              <a:t>B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oyagiKouzanFontT"/>
                <a:cs typeface="AoyagiKouzanFontT"/>
              </a:rPr>
              <a:t>∪</a:t>
            </a:r>
            <a:r>
              <a:rPr sz="1200" spc="-254" dirty="0">
                <a:latin typeface="AoyagiKouzanFontT"/>
                <a:cs typeface="AoyagiKouzanFontT"/>
              </a:rPr>
              <a:t> </a:t>
            </a:r>
            <a:r>
              <a:rPr sz="1200" dirty="0">
                <a:latin typeface="Arial"/>
                <a:cs typeface="Arial"/>
              </a:rPr>
              <a:t>C|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160" dirty="0">
                <a:latin typeface="Arial"/>
                <a:cs typeface="Arial"/>
              </a:rPr>
              <a:t>=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|A|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14" dirty="0">
                <a:latin typeface="Arial"/>
                <a:cs typeface="Arial"/>
              </a:rPr>
              <a:t>+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|B|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114" dirty="0">
                <a:latin typeface="Arial"/>
                <a:cs typeface="Arial"/>
              </a:rPr>
              <a:t>+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|C|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260" dirty="0">
                <a:latin typeface="Arial"/>
                <a:cs typeface="Arial"/>
              </a:rPr>
              <a:t>-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|A∩B|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260" dirty="0">
                <a:latin typeface="Arial"/>
                <a:cs typeface="Arial"/>
              </a:rPr>
              <a:t>-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|A∩C|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260" dirty="0">
                <a:latin typeface="Arial"/>
                <a:cs typeface="Arial"/>
              </a:rPr>
              <a:t>-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|B∩C|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14" dirty="0">
                <a:latin typeface="Arial"/>
                <a:cs typeface="Arial"/>
              </a:rPr>
              <a:t>+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|A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∩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B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∩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C|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pc="-95" dirty="0"/>
              <a:t>EXERCISE</a:t>
            </a:r>
            <a:endParaRPr spc="-1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2A9891-36C2-F0DA-23DF-C1A1C3427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04950"/>
            <a:ext cx="8200802" cy="25908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54AF41A-F850-1C99-E438-6C87A25E95CD}"/>
                  </a:ext>
                </a:extLst>
              </p14:cNvPr>
              <p14:cNvContentPartPr/>
              <p14:nvPr/>
            </p14:nvContentPartPr>
            <p14:xfrm>
              <a:off x="1639800" y="1842480"/>
              <a:ext cx="4517280" cy="1972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54AF41A-F850-1C99-E438-6C87A25E95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30440" y="1833120"/>
                <a:ext cx="4536000" cy="199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155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1128</TotalTime>
  <Words>1073</Words>
  <Application>Microsoft Macintosh PowerPoint</Application>
  <PresentationFormat>On-screen Show (16:9)</PresentationFormat>
  <Paragraphs>92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AoyagiKouzanFontT</vt:lpstr>
      <vt:lpstr>Arial</vt:lpstr>
      <vt:lpstr>Arial Black</vt:lpstr>
      <vt:lpstr>Verdana</vt:lpstr>
      <vt:lpstr>Office Theme</vt:lpstr>
      <vt:lpstr>Intro to Probability</vt:lpstr>
      <vt:lpstr>Table of Contents</vt:lpstr>
      <vt:lpstr>Set Theory</vt:lpstr>
      <vt:lpstr>Set Theory</vt:lpstr>
      <vt:lpstr>More on Set Theory</vt:lpstr>
      <vt:lpstr>More on Set Theory Some definitions</vt:lpstr>
      <vt:lpstr>Union, Intersection, Complement</vt:lpstr>
      <vt:lpstr>Inclusion-Exclusion Principle</vt:lpstr>
      <vt:lpstr>EXERCISE</vt:lpstr>
      <vt:lpstr>From Sets to Probability</vt:lpstr>
      <vt:lpstr>Probability</vt:lpstr>
      <vt:lpstr>Probability - Laplace’s Rule</vt:lpstr>
      <vt:lpstr>Intersection Probability</vt:lpstr>
      <vt:lpstr>Intersection Probability</vt:lpstr>
      <vt:lpstr>Intersection Probability</vt:lpstr>
      <vt:lpstr>PowerPoint Presentation</vt:lpstr>
      <vt:lpstr>Conditional Probability</vt:lpstr>
      <vt:lpstr>Bayes Theorem</vt:lpstr>
      <vt:lpstr>Independence , Dependence, Implicit</vt:lpstr>
      <vt:lpstr>Independence , Dependence, Implicit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Probability</dc:title>
  <cp:lastModifiedBy>João Rocha Melo</cp:lastModifiedBy>
  <cp:revision>6</cp:revision>
  <dcterms:created xsi:type="dcterms:W3CDTF">2024-05-17T09:30:15Z</dcterms:created>
  <dcterms:modified xsi:type="dcterms:W3CDTF">2024-09-30T12:47:46Z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2024-05-17T00:00:00Z</vt:filetime>
  </property>
  <property fmtid="{D5CDD505-2E9C-101B-9397-08002B2CF9AE}" pid="4" name="Producer">
    <vt:lpwstr>3-Heights(TM) PDF Security Shell 4.8.25.2 (http://www.pdf-tools.com)</vt:lpwstr>
  </property>
</Properties>
</file>