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1" r:id="rId18"/>
    <p:sldId id="273" r:id="rId19"/>
    <p:sldId id="290" r:id="rId20"/>
    <p:sldId id="289" r:id="rId21"/>
    <p:sldId id="293" r:id="rId22"/>
    <p:sldId id="274" r:id="rId23"/>
    <p:sldId id="287" r:id="rId24"/>
    <p:sldId id="288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92" r:id="rId3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/>
    <p:restoredTop sz="91681"/>
  </p:normalViewPr>
  <p:slideViewPr>
    <p:cSldViewPr>
      <p:cViewPr varScale="1">
        <p:scale>
          <a:sx n="101" d="100"/>
          <a:sy n="101" d="100"/>
        </p:scale>
        <p:origin x="200" y="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43:11.9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8715 8685 24575,'1'6'0,"1"-2"0,2 0 0,5-3 0,0-1 0,1-1 0,1-4 0,-8 2 0,2-2 0,-5 4 0,-1 0 0</inkml:trace>
  <inkml:trace contextRef="#ctx0" brushRef="#br0" timeOffset="1017">8830 7224 24575,'0'0'0</inkml:trace>
  <inkml:trace contextRef="#ctx0" brushRef="#br0" timeOffset="2867">8914 7839 24575,'4'-21'0,"-1"1"0,4-5 0,1-1 0,-5 0 0,1 0 0,1-4 0,1 1 0,-3 9 0,0 1 0,-2-10 0,-1 5 0,-3 3 0,-1 3 0,2 3 0,0 10 0,1-1 0,-1 1 0,-1-3 0,1 1 0,-3-4 0,3 3 0,-2-1 0,3 3 0,-3-2 0,2 2 0,-2-2 0,4 4 0,-2-4 0,0 2 0,-3-7 0,4 5 0,-2-3 0,1 4 0,2 2 0,-1-2 0,1 4 0,0 0 0</inkml:trace>
  <inkml:trace contextRef="#ctx0" brushRef="#br0" timeOffset="4584">8585 8010 24575,'8'15'0,"-3"-4"0,2 11 0,-2 2 0,1-2 0,2 4 0,-6-15 0,1-1 0,-2-3 0,1-2 0,0 3 0,0 1 0,0 3 0,1 9 0,0-1 0,1 1 0,0-1 0,-2-7 0,-1 1 0,1-4 0,-2 1 0,5 7 0,-2 1 0,1 0 0,1 5 0,-4-11 0,3 10 0,-3-10 0,1 3 0,-2-5 0,1 3 0,-6 6 0,10 7 0,-9-2 0,8 1 0,-4-14 0,0-2 0,0-8 0,0 0 0</inkml:trace>
  <inkml:trace contextRef="#ctx0" brushRef="#br0" timeOffset="9800">9915 7390 24575,'-2'-4'0,"3"-1"0,2 1 0,3-2 0,2 0 0,2-2 0,-1 2 0,2-2 0,-7 5 0,4-2 0,-5 2 0,6 0 0,-4 1 0,2 0 0,-2 1 0,-2-2 0,0 3 0,1-3 0,-1 2 0,2-2 0,-1 0 0,3 1 0,1-2 0,8 1 0,2-1 0,1 1 0,3 0 0,6-1 0,2-1 0,5 1 0,2-1 0,-11-1 0,0 0 0,-1 0-510,2 2 0,-2 0 510,0-3 0,-2 0 0,10 0 0,-1-3 0,-13 6 0,-1 0 0,14-10 0,-10 10 0,1-1 0,5-2 0,0 0 0,2-1 0,0 1 0,-1 0 0,0 1 0,-8-1 0,0 0 0,0 1 0,0 1 0,4-1 0,0 0 510,-2-1 0,1-1-510,7 0 0,-1-1 0,-1-5 0,-9 8 0,-2 1 0,-2-2 0,4 4 0,-8-3 0,6-2 0,-5-1 0,17-4 0,-16 4 0,15-2 0,-3 0 0,0 2 0,0-1 0,-9 4 0,-3 1 0,0 0 0,1 1 0,-1 0 0,-6 1 0,3 0 0,4-2 0,4 0 0,0 0 0,5-4 0,-14 4 0,7-2 0,0 0 0,-1 0 0,3-3 0,6-1 0,-6 0 0,1 1 0,2 0 0,-4 1 0,2 1 0,3-2 0,1 1 0,-1 0 0,-2 1 0,14-3 0,-10 1 0,-7 0 0,2-3 0,5-2 0,4-3 0,1 2 0,-5 3 0,-5 2 0,9-5 0,-8-1 0,6 1 0,-10 2 0,0-1 0,7-2 0,-5 4 0,0 1 0,0 0 0,1 2 0,-2 0 0,1 0 0,0-1 0,5-1 0,1-3 0,-7 6 0,11-8 0,-11 8 0,13-6 0,-13 6 0,1-2 0,3 1 0,0 0 0,-3-1 0,1 1 0,-2 1 0,0 0 0,6-3 0,4-2 0,-5 2 0,2-1 0,4-3 0,-14 8 0,12-11 0,-15 13 0,9-8 0,-8 7 0,11-5 0,0-2 0,2-1 0,-3 0 0,0-1 0,-4 3 0,-1-1 0,9-4 0,1-1 0,-6 3 0,0 0 0,-2 4 0,0-1 0,3-2 0,-1 1 0,5-3 0,2-1 0,-6 2 0,-10 6 0,16-11 0,-15 11 0,15-11 0,-16 11 0,13-6 0,-2 2 0,4-2 0,-10 7 0,1 0 0,-3-1 0,2 1 0,0 0 0,0 1 0,1-1 0,-1 0 0,10-3 0,4-2 0,-15 6 0,0 0 0,-6 3 0,-2 1 0,9-4 0,-8 4 0,13-5 0,4-3 0,1 1 0,-8 3 0,1-2 0,7-7 0,-2 3 0,2-1 0,-6 1 0,1-1 0,5-4 0,2 0 0,-1 0 0,0 0 0,-5 4 0,1 0-521,0-2 0,-1 1 521,-5 6 0,-1 1 0,10-9-214,-3 6 214,0-1 0,0 1 0,0-1 0,5-1 0,-11 6 0,0 0 0,5-2 0,2-2 0,3-1 0,0-1 0,-4 1 0,1 0 0,2 0 0,-1 0 515,-8 2 0,0 2-515,15-6 0,-10 1 0,-2-1 0,-5 0-917,0 2 0,1-1 917,6-6 0,2-1-1639,3 0 1,1-1 1632,-2 2 0,2-1 0,-1 0 6,-5 4 0,-1 0 0,1 1 0,0-1 0,1 1 0,0-1-373,3-3 0,1-2 0,0 1 373,-2 1 0,0 0 0,0-2 0,-4 4 0,1-1 0,0-1 0,-2 2 0,2 0 0,-2 1 0,-2 1 0,1-2 0,-3 4 0,-2 5 0,-13 7 0,0 1 0</inkml:trace>
  <inkml:trace contextRef="#ctx0" brushRef="#br0" timeOffset="18967">5020 10532 24575,'9'-34'0,"-6"13"0,-1-2 0,0 1 0,-1-1-1639,-1-6 1,0-1 1213,0-5 1,0-1 424,-2 0 0,4 0 0,7 11 0,6-1 0,0-1 0,-4 0 0,-6-1 0,-4 0 0,1 0 0,2-2 0,7-4 0,3-1 0,0-1 0,-4 0 0,-6 2 0,-3 0 0,-2-1 0,2 1 0,1 2 0,2-1 0,-1 0 0,0 2-117,0 1 1,-1 1 0,1 0 0,0 0 116,2 0 0,1-1 0,-1 2 0,0 0 0,-2 0 0,0 1 0,0 0 0,3-8 0,0 2 0,-2 10 0,0 3 970,0-7-970,2-4 0,-6 0 0,6 5 0,-2-11 0,-2 18 0,0-1 0,1-10 0,1-2 0,-2-2 0,0 1 0,0-1 0,0 3 1003,0 6 1,-1 4-1004,-1-5 1527,0 11-1527,0 3 87,-1 3-87,1 8 0,-3 21 0,3-1 0,0 4 0,-1 11 0,0 3 0,1-6 0,0 1 0,0 1-302,0 0 1,-1 0 0,2-1 301,0-1 0,1 0 0,1-1 0,0-3 0,0 0 0,2 0 0,1-2 0,1 0 0,0 0 0,0 0 0,1-1 0,-1-1 0,3 8 0,-1-2 0,0-4 0,-1-2 0,6 8 0,-5-10 0,4 8 0,-7-19 0,1 3 0,-3-7 0,-3-23 0,0-8 0,0 5 0,-2-1-446,1-7 0,0 0 446,0 4 0,0 1 0,0-6 0,0 0 0,3 6 0,1 0 0,0 1 0,1 0 0,9-10 862,-3 6-862,-2 11 0,-3 8 0,-2 5 0,16 22 0,-6 1 0,0 3 0,6 5 0,0 2 0,0 1 0,-2-1 467,-6-13 0,-2-2-467,4 1 0,-6-17 0,0-11 0,9-7 0,-5 1 0,-1 0 0,1 1 0,1 0 0,1-1 0,-1 2 0,2-3 0,-2 11 0,-4 23 0,-3 3 0,-1 2 0,4 12 0,1-1 0,-4-47 0,1-10 0,0 7 0,0-2-495,2-12 1,1 1 494,-3 11 0,0 3 0,1 2 0,-1 2 0,-4 13 0,8 33 0,-5-4 0,-1 4 0,0-7 0,0 4 0,0 0 0,0 0-264,2 7 0,0 0 0,0-2 264,0-1 0,0-2 0,2-4 474,0-6 1,2-5-475,5-5 0,-6-18 0,-1 4 0,5 18 0,-2 11 0,1 0 0,2 4-792,-6-8 1,-1 2-1,1-1 792,3 1 0,1-1 0,1 2 0,2 4 0,1 3 0,1 0 0,0-3-347,2 3 1,0-3-1,0 1 347,-2-5 0,-1 2 0,1-2 0,-1-1 0,0-2 0,-1-2 0,-1-4 0,6 5 0,-7-7 0,-9-12 3014,13-7-3014,-8-3 0,14-17 0,-7-9-457,-7 11 0,1-1 457,0 0 0,-1 0 0,1-5 0,-1 0 0,-1 2 0,-1-1 0,0-5 0,-1-1 0,0 1 0,-1-1 0,-2 6 0,-1-2 0,-1 3 0,1 2 0,-1 1 0,1-1 0,-2 4 0,-1 14 0,0-13 0,0-6-1639,0-8 1,0-5 1306,0 10 1,0-3 0,0-2-1,0 0 332,0 4 0,0-1 0,0 0 0,0 0 0,0-1-656,0-1 1,0-1-1,0 0 1,0 0 0,0-1 518,0 3 0,-1-1 1,0 0-1,0 0 0,0 0 1,0 1-352,0-6 1,0 1 0,0 0 0,-1 0-1,0 0 488,0 4 0,0 1 0,-1-1 0,0 0 0,0 1 0,0 0-186,-1-1 0,-1 0 0,0 1 0,0-1 0,1 0 186,1-1 0,0-1 0,1-1 0,-1 2 0,1 1 0,-2-2 0,-1 2 0,1 0 0,2 1 480,2 1 1,1 0 0,2 2 0,-1 1-481,2-10 0,1 5 1638,-1 12 0,1 2-1430,6-3 3068,-8 12-770,1 3 86,-1 1-2592,-3 20 0,-1 19 0,2 2 0,3-6 0,3 2 0,0 2 0,0 2-469,-2-7 1,0 3 0,1 1 0,-1 1 0,1 1 0,0-1 0,1 0 356,2 0 0,0 0 1,1 0-1,1-1 0,0 1 1,-1-1-1,1-1 112,0 0 0,0 1 0,0-1 0,0-1 0,0-2 0,0-1-2,2 4 1,-1-2 0,1-3 0,-2-2 1,2 5 0,-1-13 0,7-30 0,-9-4 0,1-5-1519,3-6 1,1-3 1518,-2 3 0,0-2 0,0 0 0,-2 5 0,0 0 0,1 0 0,1-2 0,0 0 0,0 1 0,4-5 0,-2 4 0,5-3 0,-8 12 0,2 37 0,2 15 0,-6-11 0,0 3 0,0 2 0,1 1 215,1 3 1,0 1 0,2 2 0,-1 0 0,0 0-216,-2-4 0,0 0 0,1 0 0,-1-1 0,-1 0 0,0-1 0,2 4 0,-1 0 0,-1-2 0,1-3 1,-1 0 1,1-3-1,3-9-1,6-9 0,1-11 0,-2-16 0,-1-6 0,4 3 0,-1-1 1100,-5-3 0,-4 1-1100,-4 6 0,-1 4 0,0 6 0,-1 3 2960,-4 10-2960,2-20 0,1-12 0,-1 0 0,2-3 0,-1-3-408,0 6 1,0-2 0,0-1-1,0 0 1,0 1 407,1-6 0,0 1 0,0 0 0,0 3 0,0 1 0,0 1 0,-2 2 246,-1 3 0,-1 2 0,0-1-246,1-7 0,-1 0 0,-1 7 0,0 0 0,0 0 0,1-7 0,0 4 0,0 8 0,-2 42 0,0 17 0,2-14 0,2 0 0,-2 1-289,-1 4 0,-1 0 1,1-1 288,4 7 0,-1-9 2021,-1-21-2021,3-20 0,3-11 0,0-4 0,1-4-261,-2 4 1,0-4 0,1-1 0,0 2 260,3 0 0,-1 1 0,0 1 0,-4-2 0,-2 1 0,4 10 0,11 14 0,-11 36 0,-4 16 0,0-16 0,1 2 0,-1 2 0,1 0-346,1-1 0,-1 1 1,1 1-1,0 0 1,0 0 345,0-1 0,0 1 0,0-1 0,0-1 0,0-1 0,1-1 0,0-1 0,1-1 0,-2-3-100,4 11 0,-2-6 100,3-6 1325,-8-24-1325,2-13 0,5-9 0,2-12 0,-5 16 0,0 2 0,2-6 2827,-1 9-2827,-2 11 0,7-15 0,-5-3 0,-1-5-1093,-1 3 1,1-3 0,-1-1 994,-1-7 1,-2-2-1,2-2 98,-1 7 0,1-2 0,0-1 0,0 1 0,0 1-216,0-1 1,0 1-1,0 1 1,1 0 215,-1-1 0,1-1 0,0 2 0,0 5 0,1-4 0,0 11 0,0 18 0,-5 7 0,6-2 3276,3-11-2928,9-13-348,1-7 0,-9 11 0,0 0 0,8-11 0,0 2 1060,-8 14-1060,2 1 0,10 30 0,-12-3 0,0 4 0,2 3-474,0-1 1,1 3-1,0 0 1,0 1 473,1 0 0,-1 1 0,0 0 0,-1-2 0,1 4 0,-1-2 0,0-4 0,3-2 0,-3-12 0,5-41 0,-9 11 0,0-3-1127,-1-9 0,0-2 1127,1 3 0,-1 2 0,-6 8 0,0 1 0,6-12 0,-5 17 1664,-3 7-1664,4-11 0,3-5 0,5-10 0,1-3-357,-3 4 0,2-3 0,-1 1 357,3 1 0,-1 0 0,0 2 0,0-1 0,-1 3 905,-3 9 0,0 3-905,-1 2 0,-3 3 0,7-11 0,-5 5 0,5-9 0,2-6-1093,-5 11 1,0-1 0,1-1 913,1-7 0,1-2 1,1-2 178,-1 6 0,0-2 0,1-1 0,0 1 0,-2 1 0,0-1 0,-1 2 0,0 1 0,-1 0 0,2-1 0,-1 0 0,1 1 0,-2 6 472,1-2 0,-2 12-472,-4 33 0,-2 16 0,0-4 0,1 3 0,0 2-820,1-4 1,1 2 0,0 0 0,0-1 602,-1-2 1,-1-1 0,0 0-1,1-3 217,2 3 0,1-3 0,-1-2-95,1 0 1,-1-4 94,6 9 0,-5-11 2947,-1-7-2947,4-26 0,3-13 0,-3 1 0,1-4 0,1-3-409,-2 7 0,2-3 0,0 0 1,1-1-1,-1 1 409,-1-1 0,1 0 0,-1 0 0,0 1 0,-1 1 1092,3-9 0,-2 1 0,2 15 500,15 28-1592,-26 17 0,-6 11-820,3-10 1,-1 4 0,1 2 0,0-1 386,2 2 0,-1 0 1,1 0-1,-1 1 433,0-2 0,0 1 0,-1-1 0,2 1 0,1 1 0,1 1 0,1 0 0,0 0 0,-1-4 0,0 0 0,1-1 0,-1-1 0,2 5 0,0-1 0,1-3 0,2 4 0,0-5 0,0 1 0,0-28 0,2-20 0,1-16 0,1-3 0,-2 8 0,-1-2 0,1-2 0,1-2 0,0-1-251,-3 6 0,1-1 0,1-2 0,0 0 1,0-1-1,0-1 0,-1 2 0,1 0 251,-1 0 0,0 0 0,0 0 0,1 0 0,-1 0 0,-1 2 0,1-1 0,-1 3 0,3-10 0,0 1 0,-1 2 0,0 2 0,-1 3 0,1-4 0,1 3 0,-4 9 0,-1 6 0,2 44 0,-5-7 0,1 2 740,0 0 1,2 2-1,1-1-740,0 1 0,1 0 0,0-1 0,3 7 0,2-3 0,1-2 0,1-3 0,8 0 0,-3-9 0,4-21 0,-10-5 0,2-5 666,3-3 0,2-4 0,1-3 0,0 0-666,-5 5 0,-1-2 0,1 0 0,-1 0 0,1 0 0,3-3 0,1-1 0,0 0 0,-1 1 0,-3 2 0,2-8 0,-4 2 0,2 13 0,6 19 0,0 13 0,-10 5 0,-1 6 0,-1 4 0,3 0-540,1-4 1,1 3-1,2 1 1,0 0 0,0-1-1,0-1 540,0 1 0,-1 0 0,1-1 0,0-1 0,2-1 0,1-1 0,1 0 0,1-1 0,0-3 0,-2-5-320,2-3 1,-1-4-1,1-4 320,11 0 0,0-7 0,-9-5 0,-1-4 0,0-3-440,1-4 1,-2-3-1,0-2 440,-6 4 0,0-2 0,0-2 0,-1-2 0,0-2 0,-1-2 0,1-3 0,-1-1 0,-1 1 0,-1 1-212,-1 0 0,-2 1 0,-1 1 0,0-1 0,1 0 212,2-3 0,0-1 0,1 0 0,-2 2 0,-3 4 1092,-2-4 0,-2 4 0,0 16-600,0 27 0,-1 13-492,-1-1 0,1 5 0,0 1 374,0 3 1,2 0-1,0-2-374,3 3 0,3-13 0,9-28 0,-13-22 0,-4-11 335,1 11 0,0-2 1,0 0-336,-2-2 0,0 0 0,-1 0 0,2 2 0,1 0 0,-2 2 924,-1-5 0,0 5-924,1 1 0,-3 20 0,11-13 0,5-8 0,-3 3 0,0-3 0,2-2-656,-2 4 1,2-2-1,1-2 1,-1 1 0,0 0 195,-2 1 0,0-1 0,0 0 0,-1 1 0,1 2 460,6-9 0,-1 2 0,-1 3 1218,-3-2 0,-2 8-1218,1 16 0,-5 24 0,-2 15 0,2 1 0,2-5 0,1 1 0,2 2 0,0 0-292,0 1 1,1 0 0,0 1 0,1 0 0,0-3 291,1 2 0,1-1 0,0-3 0,0-3 0,1 0 0,0-2 0,-1-14-510,6-26 0,-2-17 510,-9 5 0,-1-5 0,-1-2 0,0-1 77,-1 7 1,0-1 0,0 0 0,-1-1 0,1-1-78,-2 2 0,1-1 0,-1-1 0,0 0 0,0 1 0,-2 2 0,1-3 0,-2 1 0,0 1 0,0 2 0,0-2 0,0 2 0,-1 2 0,-1-7 0,0 15 0,-1 32 0,1 17 0,0 2 0,1-2 0,1 2 0,1 2 0,-1 2-165,0-3 1,-1 2 0,0 2 0,1 0 0,0 0 0,0-3 164,2 2 0,1-1 0,0-1 0,0-1 0,-1-3 322,0 11 0,-1-3 0,4-14-322,13-19 0,-13-20 0,-3-13 0,0-6 0,1 1-78,0 0 0,1-2 0,0-1 1,0-1-1,1 0 78,-2 6 0,0 0 0,1-1 0,-1 1 0,1-1 0,-1 2 0,1-6 0,0-1 0,-1 2 0,0 2 0,0 3 0,1-10 0,1 8 0,9 2 0,-4 39 0,4 15 0,1 1 0,0-4 0,1 3 0,1 0 0,1 0 254,-1-3 0,1 1 0,1 0 1,0-2-1,1-1-254,3 2 0,1-1 0,1-4 0,0-10 0,1-11 0,0-9 0,0-6 0,-3-3 0,-4-1 0,-2-5 0,-2-3 0,-1-2 0,1 0-469,-3 4 1,0-2 0,-1-1 0,1-1 0,-2 1 0,0 0 0,-1 1 325,-1 2 1,-1 0 0,-1 0-1,0 1 1,-1 0 0,0 2 142,2-9 0,0 1 0,-2 3 0,-2 7 3276,1 0-2421,-7 18-855,-1 17 0,6 6 0,4 4-189,3 5 0,3 3 0,0 0 189,0-5 0,0 0 0,2 0 0,2 3 0,1-1 0,1-8 0,7-13 0,0-12 0,-6-10 0,-1-9 0,0-3-114,-6 7 1,0-2 0,0-2-1,0 0 1,-1-1 113,1 1 0,-1-2 0,0 1 0,-1 0 0,-1 0 0,1-2 0,-2 1 0,-1 1 0,0 3 655,5-4 0,-4 6 1,-8 10-1,2 10 0</inkml:trace>
  <inkml:trace contextRef="#ctx0" brushRef="#br0" timeOffset="23583">10090 11929 24575,'9'-1'0,"2"0"0,-3 1 0,3 0 0,-2-2 0,-2 2 0,1-1 0,-1-1 0,0 2 0,1-2 0,-2 2 0,-3 0 0,2 0 0,-1 0 0,3 0 0,1-1 0,1 0 0,2 0 0,0 0 0,2 1 0,22-2 0,-14 2 0,2 0-1426,11 0 1,2 0 1425,0 0 0,0 0 0,0 0 0,0 0 0,0 0 0,-1 0 0,-5 0 0,-1 0 0,-3 0 0,-1 0-146,-2 0 1,-1 0 145,4 0 0,-3 0 0,-14 0 0,-2 0 0,-3 0 2803,3-1-2803,4-2 339,20 1-339,4 0 0,-13 2 0,1 0-402,-4 0 0,0 0 402,18 0-226,-17 0 226,10 0 0,-17 0 0,11 0 0,-11 0 0,10 0 0,8 0 0,2 0 397,-9 0 1,1 0-398,-6 0 0,0 0 117,2 2 1,1-1-118,2 0 0,0-1 0,2 1 0,0 1 0,6-2 0,-1 0 0,-7 0 0,-1 0 0,13 0 0,-6 3 0,-4 1 0,-7 0 0,0 0 0,0-2 0,1 0-515,2 2 0,0-1 515,1 0 0,0-1 0,-1 2 0,1 0-44,11 0 0,0 1 44,-7 0 0,1 0 0,4-2 0,-1 0 0,-5 0 0,-3 0 0,8-3 0,4 0 0,-9 0 1025,-2 0-1025,5 0 93,-14 0-93,8 0 0,-11 0 0,5 0 0,-3 0 0,9 0 0,-3 0 0,5 0 0,-6 0 0,4 0 0,1 3 0,1-3 0,8 3 0,-12-1 0,2-2 0,3 2 0,2-2 0,-2 0 0,-3 0 0,-6 0 0,-4 0 0,5 0 0,-7 0 0,7 3 0,1-3 0,12 10 0,-4-8 0,1 4 0,4 2 0,-3-5 0,3-1-362,-2 3 0,3 1 1,-1-1 361,-5-2 0,0-1 0,-1 1 0,3 2 0,1 0 0,-2 0-128,8-1 1,-1 0 127,1 1 0,-1 1 0,-6-2 0,0 0 0,-5-1 0,1 1 0,6 0 0,-1 0 0,-4-2 0,-2 0-1039,5 0 0,-1 0 1039,-5-2 0,-3 0 0,7 0 955,3 0-955,-8 0 240,-1-4-240,2 3 0,1-6 0,-5 3 0,2 0 1111,2-3 1,1-1-1112,7 1 0,1-2 0,1-1 0,-1 0-474,-2 4 1,-2-1 473,-6 1 0,0-1 0,3 2 0,-2 0 0,0-1 0,12-3 0,-17 4-8,1 0 8,12-5 0,-7 3 0,2-1 0,3-5 0,1-1 0,-7 5 0,1 1 0,0-2 0,9-4 0,-3 0 0,-7 3 0,-1 2 0,-4 2 0,-1 1 0,1-4 0,0 6 946,-4-4-946,-1 4 2,3-4 0,-8 4 0,-1 1 1</inkml:trace>
  <inkml:trace contextRef="#ctx0" brushRef="#br0" timeOffset="24066">14197 11919 8191,'4'22'0,"0"-1"0,2 3 0,2 1 0,0 2 1092,0 0 0,0 1 0,1 0-684,1 4 1,0 1 0,-1-2 1033,-1-1 1,-1-3-1443,-1 6 0,-4-21 0,-2-10 0</inkml:trace>
  <inkml:trace contextRef="#ctx0" brushRef="#br0" timeOffset="24500">14228 12663 24575,'12'31'0,"-4"-10"0,0 4 0,-4-16 0,-2 1 0,1-6 0,-2-3 0,1 0 0</inkml:trace>
  <inkml:trace contextRef="#ctx0" brushRef="#br0" timeOffset="24983">14415 12568 24575,'-12'25'0,"0"1"0,2-3 0,2 2 0,3 3 0,3 0 0,-1 7 0,4-6 0,1-19 0,4-4 0,2-8 0,3-1 0,7-27 0,-6 3-1118,-5 2 0,-1-2 1118,-4 6 0,-1 2 0,-1-4 0,0 1 0,0-10 0,-2 2 0,1 15 0,-1 4 0,0 9 0</inkml:trace>
  <inkml:trace contextRef="#ctx0" brushRef="#br0" timeOffset="25400">14495 12507 24575,'0'27'0,"0"0"0,3 0 0,1 1 0,-2 8 0,1-1 0,2-10 0,0-4 0,-1 4 0,0-17 0,-2-6 0,3-4 0,1-15 0,-3-13 0,-1 8 0,0-2-916,-2-7 1,0-1 915,0 5 0,0-1 0,0-7 0,0 2 0,-1 13 0,0 2 0,0-13 0,-1 23 0,1 6 0</inkml:trace>
  <inkml:trace contextRef="#ctx0" brushRef="#br0" timeOffset="26832">12884 6185 24575,'0'10'0,"2"-3"0,3 0 0,1-6 0,5-4 0,3-19 0,-9 3 0,-1 0 0,4-8 0,-8-1 0</inkml:trace>
  <inkml:trace contextRef="#ctx0" brushRef="#br0" timeOffset="27249">12915 6056 8191,'-25'0'0,"-6"7"1638,14 3 0,0 4-1245,1 2 0,3 3-393,-1 3 0,4 1 0,4-1 0,3 0 0,-3 10 2929,5-1-2929,-2-16 1838,5-1-1838,0-10 3276,2-1-149,7 0-1975,4-18-1152,-1 1 0,-2-11 0,-9 11 0,-3 6 0,0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10:48:28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12927 10088 24575,'0'18'0,"0"7"0,0-1 0,0 2 0,0-2 0,0 0 0,0 1 0,0 0 0,0 11 0,-6-5 0,5-5 0,-5-1 0,6-5 0,0-4 0,0 7 0,0-4 0,0 12 0,0-14 0,0 12 0,0-15 0,0 3 0,0-5 0,0 11 0,0 9 0,0-13 0,0 0 0,0 18 0,0-2 0,0 2 0,0-18 0,0 1 0,0 4 0,0 0 0,0 9 0,0 4 0,0-12 0,0 0 0,0 0 0,0 12 0,0-15 0,0 1 0,2 1 0,1 2 0,0 0-416,-2 11 0,0 1 416,0-6 0,1 2 0,-2 0 0,-1 0 0,0 0 0,-2 1-588,1 2 1,-2 1 0,1-1 587,0 0 0,0 0 0,0 0 0,1-5 0,1 0 0,-1-1-86,0-4 1,0-2 0,0 0 85,-5 11 0,0-3 0,4-9 0,-2-1 0,-5-2 0,1 0 0,5 0 0,1 0 0,-2-1 0,0 1-432,0 10 0,2 1 432,1-4 0,-1 3 0,-1-3 0,0 2 0,0-1 725,1 6 1,1 0-726,-1-8 0,0 1 0,0-2 0,1 0 0,1-2 132,1-2 0,0-1-132,0 10 0,0-8 0,0 1 0,3 4 0,1 2 0,3 6 0,1 0-680,-1-2 1,0-2 679,3-7 0,0-1 822,-4-5 1,0-2-823,3 1 207,1 7-207,-7-19 0,0 4 0,0-5 1506,-2-1-1506,1 1 0,0 1 0,0-1 0,0 1 0,0-2 0,0 1 0,0-2 0,0 1 0,1-2 0,3 12 0,-1-4 0,1 8 0,-1-11 0,0-3 0,8-4 0,1 0 0,2-7 0,-7-6 0,-1-15 0,-7-4 0,2-1 0,-3 12 0,0 8 0,0 11 0,-1-2 0,-1 2 0,-3-1 0,-5 16 0,-4 12 0,1 9 0,4-3 0,7-9 0,4-17 0,2 0 0,-1-5 0,5 2 0,16-21 0,-6 1 0,5-8 0,-16 10 0,-9 10 0,-15 10 0,-9 12 0,0-2 0,4 8 0,15-15 0,4-4 0,2-6 0,1 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36:53.0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6298 3861 24575,'6'23'0,"-1"0"0,2 4 0,-2-3 0,1 2 0,0 2-820,0-1 1,-1 0 0,1 1 0,1 1 778,1 1 1,1 1 0,1 0 0,-2 1 40,0 0 0,-1 0 0,0 1 0,0-1 0,0 1 0,0-1 0,0 0 0,0 1 0,-1 0 0,0 1 0,-1 0 0,1 0-656,-2-4 1,1 0-1,0 0 1,0 0 0,-1-1 276,1 4 1,0-1 0,0 0 0,1 0 378,1 0 0,0 1 0,1-1 0,-1-2-329,2 6 0,0-2 1,0-1 328,0 1 0,-1-1 0,1-1 0,0-1 0,-1 0 0,0 0 0,-1 1 0,0 0 0,-1 0-591,0-6 1,-1 1-1,0-1 591,1 4 0,1 0 0,-1 0 0,-2-4 0,-1 0 0,1 2 0,0-1 0,1 3 0,0 0 0,-1 1-110,1 3 1,1 0 0,-1 1 0,0 1 109,-1-3 0,0 1 0,0 1 0,0 0 0,1 1 0,-1-3 0,2 1 0,-1 1 0,0 0 0,0 0 0,0-1-96,-2-2 1,0-1 0,0 1-1,-1-1 1,1 0 0,0-1 95,1 3 0,0 0 0,0-1 0,0-1 0,-1 0 0,0 1 0,-2 0 0,0-2 0,0 2 211,0-1 1,1-1-1,-1 1 1,-1 1-212,0 3 0,-1 0 0,-1 0 0,1 1 0,1-1 0,-1 1 0,1 0 0,0 0-252,-1-5 0,0-1 1,0 1-1,0-1 0,0-1 252,0 10 0,-1-2 0,1-1 0,-1 0 0,0-1 0,0 0 0,0 0 0,0-1 0,0 0 0,0-1 0,0-1 0,1 0 144,1-1 0,1-1 0,-2 2-144,-1 0 0,-2 1 0,0 1 0,1-1 0,1 0 0,0 0 0,1 1 0,-2 1 362,0-2 0,0 2 0,-1 0 0,0 1 0,-1 0-362,2-5 0,-2 0 0,1 1 0,0-1 0,0 1 0,0 0-204,1 1 0,1 0 0,0 1 0,0 0 1,0 0-1,-1 1 204,0-2 0,0 1 0,-1 1 0,0 0 0,0-1 0,0 1 0,2-1 0,0 3 0,1 1 0,0-1 0,1-1 0,-1 1 0,0 0 0,-1 1 0,1 0 0,-1 0 0,0-1 0,1-1 0,0-2 0,0 5 0,1-2 0,0-1 0,-1-1 0,0-4 0,0-1 0,0 0 0,0-3 0,1 0 0,0-1 0,0-1 0,0 5 0,0 0 0,0 0 406,0 1 0,0-1 0,0 2-406,0 4 0,0 1 0,0 0 0,0 1 0,0-1 0,0 0-444,-1-7 1,0-1 0,0 1-1,-1-1 444,1 1 0,-1-1 0,1 0 0,-1 1 0,1 1 0,-1 0 0,1 0 0,-1 0 0,1-2 0,-1 0 0,1 1 0,0 1 0,1 1 0,0 2 0,0 1 0,0 0 0,0-1-18,1 0 1,-1-1 0,0 1-1,0 0 1,-1 1 17,0-2 0,0 1 0,-1 0 0,0 0 0,1 1 0,-1-2 0,2 0 0,0 0 0,0-1 0,0 0 0,-1 1 0,0-1 0,-1 0 0,-1-1 0,-1 1 0,1-1 0,-1 1 0,2-2 0,0 4 0,1 0 0,0-1 0,0 0 0,-1 0 294,0-2 1,1 1-1,-2-1 1,1 0 0,0-2-295,-1 4 0,-1-2 0,1 0 0,1-3 0,1 10 0,0-2 0,-3-3 0,0-6 2078,4-11-2078,0-2 3276,0-10-2743,0 0 2511,0-1-3044,0 0 1628,2-1-1628,16 0 0,11-1 0,-4-1 0,3 0-895,-2-2 0,1 0 895,4 2 0,1-1 0,-1-1 0,3 0 0,-5 2 0,3 0 0,3 0 0,-1 0 0,-4 0 0,1 0 0,0 0 0,1 0 0,1 0-530,-1 0 1,2 0-1,0 0 1,1 0-1,0 0 1,0 0 529,-1 0 0,1 0 0,0 0 0,-1 0 0,1 0 0,-1 0-483,-1 0 1,0 0 0,-1 0-1,1 0 1,-1 0 0,1 0 482,2 0 0,0 0 0,0 0 0,0 0 0,0 0 0,-2 0-656,0 0 1,-1 0-1,-1 0 1,0 0 0,0 0 622,-1 0 0,1 0 0,-1 0 0,0 0 0,0 0 33,5 0 0,1 0 0,-2 0 0,-1 0-421,1 0 1,-1 0 0,1 0 420,-1 0 0,1 0 0,-1 0 0,-1 0 0,0 0 0,-2 0 0,-1 0-74,0 0 1,-1 0-1,1 0 74,3 0 0,0 0 0,0 0 0,-5 0 0,-1 0 0,2 0 0,5 0 0,1 0 0,0 0 0,-1 0 0,0 0 0,0 0 0,1 0 0,0 0 0,4 0 0,-6 0 0,2 0 0,2 0 0,1 0 0,-2 0 0,2 0 0,-1 0 0,0 0 0,1 0 0,2 0 0,-5 0 0,1 0 0,1 0 0,0 0 0,0 0 0,0 0 0,0 0-79,-2 0 1,0 0-1,0 0 1,0 0-1,0 0 1,0 0 0,-1 0 78,0 0 0,0 0 0,0 0 0,-1 0 0,1 0 0,-1 0 0,0 0 0,4 0 0,-1 0 0,0 0 0,0 0 0,-1 0 0,0 0 162,-1 0 0,0 0 0,0 0 0,-1 0 0,1 0 1,-1 0-163,2 0 0,0 0 0,0 0 0,0 0 0,-1 0 0,-1 0-107,0 0 1,0 0 0,-1 0-1,-1 0 1,1 0 106,1 0 0,1 0 0,-1 0 0,0 0 0,-2 0 0,0 0 0,0 0 0,-2 0 0,2 0 0,0 0 0,1 0 0,0 0 0,0 0 0,-1 0 0,0 0 0,-1 0 0,2 0 0,1 0 0,0 0 0,1 0 0,-1 0 0,-2 0 0,0 0 0,0 0 0,-1 0 0,2 0 0,0 0 0,0 0 0,0 0 151,0 0 1,-1 0-1,1 0 1,1 0-152,-1 0 0,2 0 0,0 0 0,1 0 0,1 0 0,-5 0 0,1 0 0,0 0 0,0 0 0,1 0 0,0 0 92,4 0 1,1 1-1,1-1 1,0 0-1,0 0 1,-1-1-93,0 0 0,0 0 0,0 0 0,0-1 0,0 0 0,1 0-86,-5 0 1,1 0 0,0-1 0,1 1 0,-1-1 0,0 0 0,0 1 85,-1 0 0,1 0 0,-1 1 0,0-1 0,0 0 0,0 0 0,1 0 0,0 0 0,-1-1 0,1 0 0,0 0 0,0 0 0,0 0 0,0 1 112,-1 0 0,-1 1 1,1 1-1,-1-1 0,0 0 1,1 1-1,-1-1-112,4 0 0,1 0 0,-1 0 0,0 0 0,-1 0 0,0 0-236,0 0 0,-1 0 0,0 0 0,-1 0 1,1 1 235,-2-1 0,1 1 0,-1 0 0,-1 1 0,-1-1 0,8 0 0,-1 0 0,-2 0 0,0 0 0,0 0 0,0 0 0,0 0 0,0 0 0,-1 0 0,0 0 0,-2 0 0,1 0 301,1 0 0,0 0 0,1 0-301,-2 0 0,2 0 0,0 0 0,1 0 0,-4 0 0,-1 0 0,1 0 0,1 0 0,1 0 83,-1 0 0,1 0 0,1 0 1,1 0-1,-1 0 0,1 0-83,0-1 0,-1 0 0,2 0 0,-1 0 0,0 1 0,0-1-26,1 0 0,0 1 0,0 0 0,0 0 0,0 0 1,1 0 25,-1-1 0,0 0 0,0 0 0,0 0 0,0 0 0,0 1 0,-1 0 0,0 0 0,0 0 0,0 0 0,0 0 0,0 0 129,0 0 0,0 0 0,0 0 0,0 0 0,0 0 0,-1 0-129,-1 0 0,-1 0 0,-1 0 0,1 0 0,0 0 0,0 0 0,0 0 0,1 0 0,0 0 0,0 0 0,-1 0 0,-1 0-330,0 0 0,0 0 1,-2 0-1,1 0 0,-1 0 330,8 0 0,-1 0 0,-1 0 0,0 0 0,-6 0 0,-1 0 0,0 0 0,-1 0 0,10 0 0,-1 0 0,0 0-103,-8 0 1,1 0 0,0 0 0,-1 0 102,8 0 0,1 0 0,-1 0 307,-1 0 1,0 0 0,2 0-308,-8 0 0,1 0 0,1 0 0,0 0 0,0 0 0,0 0 0,0 0 0,1 0 0,0 0 0,1 0-25,1 0 0,2 0 0,0 0 1,1 0-1,-1 0 0,0 0 25,-2 0 0,-1 0 0,0 0 0,0 0 0,0 0 0,0 0 0,-1 0 0,0 0 0,0 0 0,-1 0 0,1 0 0,-1 0 303,4 0 0,-1 0 1,1 0-1,-2 0 1,0 0-304,3 0 0,-1 0 0,0 0 0,-1 0 575,0 0 0,0 0 0,-2 0 0,-2 0-575,0 0 0,-2 0 0,-2 0 0,10 0 0,-5 0 0,-5 0 1556,-14 0-1556,-9 0 0,-2 0 0,-1 0 0</inkml:trace>
  <inkml:trace contextRef="#ctx0" brushRef="#br1" timeOffset="87586">7656 12122 24575,'-8'-3'0,"1"-1"0,3-7 0,2-5 0,-1-8 0,2 8 0,-1-4 0,1 11 0,-1-3 0,0 1 0,-2 3 0,1 0 0,0-1 0,1-2 0,-1-3 0,1-5 0,-2-2 0,1-1 0,-1-4 0,1-1 0,-1 5 0,2-2 0,-1 10 0,2 2 0,-3-5 0,3 3 0,-2-1 0,0-2 0,1 4 0,-1-7 0,0 2 0,3 5 0,-4-3 0,4 5 0,-3-5 0,3 5 0,-2-5 0,2 8 0,0-5 0,0 6 0,0-4 0,0 6 0,0-6 0,0 6 0,0-5 0,0-2 0,0 1 0,0-3 0,0 3 0,0-2 0,0 1 0,0-5 0,0 8 0,0 0 0,0 1 0,0 3 0,0-6 0,0 4 0,0-1 0,0 3 0,0-1 0,0 0 0,0-1 0,0 0 0,0 1 0,-1 2 0,6 1 0,6-2 0,4 0 0,20-1 0,-11 0 0,13 3 0,-6-3 0,-5 5 0,5-5 0,-6 2 0,0-2 0,-6 2 0,5-1 0,-14 4 0,7-2 0,-6 1 0,-1 1 0,1-1 0,-2 0 0,2 2 0,-2 0 0,1 0 0,9 0 0,-1 0 0,18 0 0,-4 0-421,-12 0 0,-1 0 421,7 0 0,-5 0 0,-13-1 0,-4 1 0,0-1 0,0 4 0,-1 1 842,3 11-842,-5-8 0,2 10 0,-3-10 0,0 1 0,0 6 0,0 2 0,0 8 0,0 0 0,0-1 0,0-2 0,0 2 0,0-5 0,0 5 0,0-8 0,0 0 0,0-4 0,0-5 0,0 5 0,0-2 0,0 3 0,0-3 0,0 8 0,0-2 0,0 7 0,0 1 0,0-5 0,0-1 0,0-5 0,0 1 0,0 2 0,0 3 0,0 0 0,0-7 0,0-3 0,0-2 0,0-1 0,0 0 0,0 10 0,0-9 0,0 11 0,0-7 0,2 7 0,0 4 0,0 3 0,1-3 0,-1-1 0,0-6 0,2 3 0,-3-9 0,3 5 0,-3-8 0,2 3 0,-2-4 0,0 0 0,-1-1 0,3-1 0,-3 2 0,3 2 0,0 7 0,4 7 0,-3 2 0,2-3 0,-4-8 0,-1-7 0,-1-2 0</inkml:trace>
  <inkml:trace contextRef="#ctx0" brushRef="#br1" timeOffset="89235">7938 12531 24575,'0'-17'0,"0"-3"0,4 6 0,-1 0 0,4 7 0,3 3 0,-2 1 0,6 2 0,-4 1 0,7 9 0,0 1 0,-2 3 0,2 4 0,-11-10 0,11 10 0,-11-5 0,9 9 0,-8 0 0,1 3 0,-4-3 0,-2 7 0,-6-5 0,-1 3 0,-4-8 0,3-8 0,-1-2 0,3-5 0,-4 1 0,-1 0 0,-9-2 0,7 0 0,-11-2 0,6 0 0,-3 0 0,6 0 0,7 0 0,2-1 0,1-1 0,0-1 0,3-1 0,2 3 0,1-3 0,2 2 0,0 0 0,-1 0 0,0 1 0,0 0 0,-1 2 0,3 0 0,10 8 0,2 5 0,4 1 0,-6-1 0,-5-8 0,-2-3 0,1 0 0,-1-3 0,8 2 0,-10-2 0,8 0 0,-7 0 0,-2 0 0,2-1 0,-3-1 0,5 0 0,-4 0 0,3 1 0,-6 1 0,1 0 0,1 0 0,0 0 0,3 0 0,-2 0 0,0-1 0,2 0 0,-3-1 0,6 2 0,10-8 0,-12 6 0,8-5 0</inkml:trace>
  <inkml:trace contextRef="#ctx0" brushRef="#br1" timeOffset="90532">17138 12525 24575,'6'25'0,"0"-1"0,1 3 0,0 1 0,-5-1 0,-1 2 0,1-2-1472,1 4 0,0-1 1472,-2 2 0,-2-3 0,4 4 688,0-8-688,0-8 540,-1-9-540,-2 3 0,0-8 0,0 2 0</inkml:trace>
  <inkml:trace contextRef="#ctx0" brushRef="#br1" timeOffset="91866">17293 12629 24575,'16'-10'0,"12"-3"0,5 3 0,5-1-431,-11 3 0,0 0 1,0 1 430,2 1 0,1 2 0,-3-1 0,2-2 0,-3 1 0,-2 6 421,-16-1-421,-5 1 214,6 3-214,-5 0 0,5 7 0,0 7 657,0 8-657,-3-3 0,0 2 0,-3 1 0,-1 1 0,0 9 0,-1 0 0,-1-5 0,-2-1 0,-2-2 0,0-1 0,-6 7 0,-1-15 0,2-8 0,1-6 0,-1-1 0,0 0 0,-8 1 0,9-3 0,-15 2 0,13-3 0,-14 0 0,12 0 0,-1 0 0,4-3 0,2-2 0,0-7 0,1 1 0,6-6 0,1 8 0,4-2 0,3 5 0,-2 1 0,3 0 0,-1 4 0,-2-1 0,7 2 0,5 9 0,12 7 0,-14-5 0,0 1 0,11 9 0,-8-7 0,-11-9 0,-1-4 0,25 0 0,1-1-808,-2 1 1,1-2 807,-8 0 0,-1-1 0,0 1 0,-1-2-838,9-6 838,-4-9 0,-4 0 0,-6-3 0,-5 0 0,-10 13 0,1-3 0</inkml:trace>
  <inkml:trace contextRef="#ctx0" brushRef="#br1" timeOffset="102699">8196 11213 24575,'-5'-25'0,"1"-11"0,4 8 0,0-2 0,0 1 0,0 0 0,0 3 0,0 2 0,0-8 0,0 9 0,0 14 0,0-2 0,0 2 0,0 0 0,0 1 0,0-6 0,0 3 0,0-12 0,0 9 0,0-5 0,0-3 0,0 2 0,0 0 0,0-6 0,0 0 0,0 1 0,0 1 0,0-10 0,0 4 0,0 6 0,0 7 0,0 5 0,0 4 0,0 3 0,0 1 0,0-1 0,0 2 0,0-2 0,0-1 0,0-2 0,0-1 0,0 3 0,0 0 0,0 2 0,0 0 0,0 0 0,0 0 0,0 1 0,3 0 0,8 2 0,6 0 0,2 1 0,-4 0 0,-4 0 0,-3 0 0,1 0 0,-1 0 0,-4 0 0,0 0 0,-1 0 0,-1 0 0,2 0 0,-1 0 0,1 0 0,-1 0 0,1 0 0,-1 0 0,1 0 0,-2 0 0,1 0 0,2 0 0,0 0 0,1 0 0,0 0 0,-2 0 0,1 0 0,-1 0 0,1 0 0,1 0 0,-1 0 0,-1 0 0,1 0 0,0 0 0,0 0 0,0 0 0,3 0 0,-1 0 0,2 0 0,1 0 0,-3 0 0,1 0 0,-3 0 0,0 0 0,1 0 0,-2 0 0,0 0 0,-2 0 0,1 0 0,1 0 0,-1 0 0,2 0 0,-2 0 0,2 0 0,2 0 0,4 0 0,6 0 0,10 0 0,-2 0 0,-2 0 0,-10 0 0,-7 0 0,0 0 0,-3 0 0,2 0 0,-2 0 0,0 0 0,-1-2 0,1 3 0,-1 27 0,-7-9 0,4 17 0,-6-18 0,5-9 0,-2 2 0,1-2 0,-1-1 0,1 1 0,0-6 0,2 3 0,-1-1 0,2 0 0,0 2 0,-1-1 0,1 1 0,-1 0 0,-1-2 0,2 6 0,-1-2 0,-1 6 0,2 2 0,-1 3 0,0 3 0,1-3 0,0 1 0,0 7 0,0 1 0,0-8 0,0 0 0,0 16 0,0-6 0,0 5 0,0-5 0,0-10 0,0 0 0,0 13 0,0-4 0,0-12 0,0-7 0,0 1 0,0 0 0,0 0 0,0 5 0,0 7 0,0-1 0,0 3 0,0 0 0,0 1 0,0 8 0,0-1 0,0-4 0,0-2 0,0-3 0,0 0 0,0-1 0,0 1 0,0 0 0,0 0 0,0-5 0,0 0 0,0 2 0,0-2 0,0 11 0,0 2 0,0-1 0,0-1 0,0 0 0,0-12 0,0 0 0,0 11 0,0-1 0,0-16 0,0-4 0,0-2 0,0-2 0,0 3 0,1-2 0,-1 0 0,2 4 0,-2-7 0,1 5 0,-1-5 0,1 2 0,-1-2 0,0 1 0,0-1 0,2 1 0,-2-1 0,1 1 0,-1-1 0,1 0 0,0 1 0,0 1 0,0 0 0,-1 0 0,1-1 0,-1-1 0,0 1 0,0-1 0,0 1 0,0-2 0,2 2 0,-2 1 0,1 2 0,0 3 0,0-3 0,0 1 0,-1-3 0,0-1 0,1 0 0,0-1 0,1-2 0,-1 0 0</inkml:trace>
  <inkml:trace contextRef="#ctx0" brushRef="#br1" timeOffset="106016">8635 10442 24575,'2'-28'0,"-1"4"0,3-11 0,-3 12-444,0-1 0,1 0 444,-2-3 145,0 1 1,0-2-146,0 2 0,0-2 0,0-4 0,0-1 0,0 0 0,0-1 0,2-1 0,0 0-177,-2 10 0,0-1 0,1-1 177,0-3 0,1-1 0,-1 2-600,-1-2-1,0 1 601,1-1 0,1 2 0,-1-4 0,1 12 0,-1-2 0,-1 3 0,0 0 0,0-2 0,0 0-68,0 3 1,0 0 67,2-1 0,0 1 0,-1-13 0,0 10 0,1 1 0,0-6 632,-2-3-632,3 15 1233,-1 4-1233,-1-7 599,1 5-599,-1-3 0,0 10 0,0 2 0,-1 1 0,2-1 0,-2 1 0,0 0 0,0 1 0,0-1 0,0 0 0,1 0 0,0 2 0,4-2 0,8 1 0,21 1 0,-11 0 0,1 0-1424,10 1 0,2 0 1424,-3 0 0,0 0 0,-8 0 0,1 0 0,0 0 0,7 0 0,0 0 0,3 0 0,-1 0 0,-5 0 0,-1 0 0,0 0 0,-2 0 0,5 0 0,-7 0 0,-20 0 0,-2 1 2848,0 16-2848,1 16 0,-3-13 0,1 1-1022,3 9 0,1 1 1022,-5-7 0,0-1 0,5 6 0,0 0 0,-4-3 0,1-1 0,1 1 0,0 0 0,0-1 0,1 1 0,-1 2 0,0 1 0,0 0 0,0 0 0,-1 3 0,1 0 0,1 2 0,1 1 0,-3-5 0,1-1 0,3 2 0,-1 0 0,-3-3 0,-2 0 0,2-2 0,0 0 0,-3-4 0,0 0 686,0 0 1,0-1-687,3 11 0,-2-13 0,-1 0 0,2 3 0,0 1 0,-2-4 0,0 1 0,0 2 0,0 1 0,0-4 0,0 0 0,0 0 0,0 0 0,-1 6 0,2 0 0,1 1 0,2 0 0,-2 2 0,1 2 0,1 0 0,1 1 0,0-2 0,-2 0 0,-1-5 0,-1 2 0,0-1-272,1 11 1,-1 0 271,-1-7 0,0 1 0,0 0 0,0-2 0,0 0 0,0 0-515,0 9 1,0-1 514,0-1 0,0-2 0,0-9 0,0-2 0,0 0 0,0 0 0,0-2 0,0-1 0,0 13 0,0 5 0,0-18 0,0 0 0,0 0 0,0 1 0,1 1 0,1 0 514,-2 16-514,3-16 0,0 1 864,-1 0 1,-1 0-865,1-2 0,0-1 0,2 2 0,-1-1 0,-2 7 0,6-2 0,-7-9 0,2-5 0,0-2 0,-2 3 0,3-3 0,0 8 0,-1 1 0,2 7 0,-1 2 0,0-9 0,2 10 0,0-3 0,0 12 0,-1-3 0,-2-6 0,1-10 0,-3-9 0,1-5 0,-1-1 0,0 0 0,1 2 0,0 0 0,0 6 0,-1 3 0,0 4 0,0-2 0,0-6 0,-1-5 0,-11-9 0,8 4 0,-7-6 0</inkml:trace>
  <inkml:trace contextRef="#ctx0" brushRef="#br1" timeOffset="108466">9365 9152 8191,'-5'-9'0,"1"0"3276,2 4-1489,-1-3 1031,1 3-2818,0-2 1719,1 0-1719,0-1 3276,-3-26-1638,3 6 0,1-3-1561,-1-1 0,0-3 1,0-1-684,0 6 0,0-1 0,0-1 0,0 0 606,0 2 0,1-1 0,0-1 0,0 1 0,0 0 0,-1-6 0,-1 1 0,1-1 0,0 1 0,1 0 0,0 0 0,0 0 0,0 1 0,0 2 0,0 0 0,0 1 0,0 2 0,0 1 0,0 2 0,0 1 0,0-13 0,0 5-136,0 1 136,0 2 0,0 12 0,0 1 0,0 9 0,0-7 0,0-3 2405,0-11-2405,2 10 0,0 0 155,0-13-155,3 2 0,-3 17 0,0 6 0,-2 6 0,1-2 0,6 2 0,12-1 0,14 3 0,0 0 0,3 0 0,-5 0 0,-5 0 0,-3 0 0,-9 0 0,-9 0 0,1 0 0,4 0 0,10 0 0,4 0 0,0 0 0,1 0 0,2 0-306,5 0 1,2 0 0,0 0 305,-1 0 0,0 0 0,-2 0 0,-4 1 0,-2 1 0,-2-1 0,-1 0 0,-4 0 0,8 4 0,-18 0 0,-5 12 0,-1 8 0,3 5 0,0 4-452,0-8 0,-1 3 1,1 2-1,0-1 452,0 3 0,0 0 0,0 0 0,0-1-571,-1-3 0,1 0 0,0-1 0,0 0 571,1 7 0,0-1 0,0-2 0,-3-5 0,1-2 0,-1 0 0,2 1 0,0 0 0,-1 0 0,-2 0 0,0 1 0,0 0 0,1 0 0,0 1 0,-1 0 0,-1 0 0,-1-1 0,0 2-418,1 1 0,1 2 1,-1 0-1,0 0 418,-1 1 0,0-1 0,0 0 0,0 2 0,0-4 0,0 2 0,0-1 0,0 1 0,0-1 0,0 5 0,0 0 0,0-1 0,0-1 0,0-4 0,0-1 0,0 0 0,0 1 0,0 3 0,0 0 0,0 1 0,0-1 0,0-2 0,0 0 0,0 0 0,0 1 0,0 2 0,0 0 0,0 0 0,0 1 0,0-1 0,0 1 0,0-1 0,0-2 0,0 3 0,0-2 0,0 0-694,0 1 0,0 0 1,0-2 693,0 1 0,0 0 0,0-6 0,0 1 0,0-1 0,0 10 0,0 0 0,0-9 0,0 0 0,0 0 0,0-2 0,0-1 0,0 2 0,0 7 0,0 2 0,0 1-1,0-9 1,0 0 0,0 1 0,0 0 0,1 6 0,0 1 0,0 0 0,0 0 0,-1-1 0,0-1 0,0 0 0,1 0 0,0-1 0,0-1 0,0 1 0,0-1 0,0-3 0,0 0 0,0 0 0,0 0 344,-1 0 0,0 0 1,0-1-1,1 1-344,1 8 0,1 0 0,-1-1 0,0 1 0,-1 0 0,1 0 0,2 0 0,1 0 0,-1-2 0,1 0 0,-1-2 0,0 2 0,1-4 0,0-4 0,-1 3 1585,3 1-1585,-4-10 0,0 2 1304,1 6 0,0 0-1304,-2-5 0,1-1 880,0 0 0,-1-4-880,0-6 1430,-1-7-1430,-1-2 0,0 1 0,0 0 0,0 0 0,0-2 0,0-2 0,0 0 0</inkml:trace>
  <inkml:trace contextRef="#ctx0" brushRef="#br1" timeOffset="110666">10017 7786 24575,'2'-6'0,"5"-7"0,4-15 0,-2 2 0,0-4 0,-1 7 0,-1-1 0,0-1-351,1-4 1,-1-2 0,-1 1 350,1 0 0,-2 0 0,0 0 0,-1 1 0,0 1 0,0 1 0,0-7 0,0 2 0,-2 9 0,0 3 0,1-10 257,-3 17-257,0-11 0,0 11 0,0-5 0,0 4 0,0-1 794,0-3-794,0-2 0,0-7 0,0 5 0,0-2 0,0 13 0,0 4 0,4 2 0,5 3 0,0-1 0,7 2 0,0 0 0,2 0 0,2 0 0,15 1-1212,-6 0 0,3 0 1212,-3 2 0,1 1 0,6-1 0,0 1 0,-9 0 0,-1 0 0,-1 1 0,3 0 0,-1 0 0,-1-1 0,-4-1 0,-1 3 0,-7-4 0,-6 4 0,2 19 0,-4-4 0,1 2 0,-1 4 0,-1 2-54,2 5 1,0 2 53,0-3 0,0 1 0,-2-6 0,1 1 0,0 1-1093,3 3 1,2 1 0,-2 1 952,-2 0 1,-2 2 0,1 0-681,-1-8 1,0 2 0,0-1 0,0 0 818,-1-1 0,0 0 0,0 0 1,-1 0 0,1 0 0,-2 1 0,1 0 0,0 3-380,1-3 1,-1 2 0,1 2 0,0 0 0,-1 1 0,0-1 379,-1 3 0,-1-1 0,0 1 0,0 0 0,0 2 0,0 0 0,0-4 0,1 1 0,-1 2 0,1-1 0,-1 1 0,0 0 0,0 0 0,0 0-169,-1-4 0,1 1 0,-1-1 0,0 1 1,0-1-1,0 1 0,0-1 0,-1 0 0,1 0 169,0 3 0,-1-1 0,0 0 0,1-1 0,-1 1 0,0 0 0,1-1 0,-1 1 0,1-1 0,0 0 0,0 1 0,0-1 0,0 0 0,0 0 0,-1 1 0,1-1-142,-1-1 0,0 1 1,-1 0-1,1 0 1,-1 0-1,1-1 0,0-1 1,0 0 141,1 4 0,-1-1 0,1-1 0,0-1 0,0 1 0,0-1 0,-1 1 0,0 0 0,0-1 0,0 1 0,0-2 0,1-2 64,0 5 1,0-2 0,0-2-1,0 1-64,0-2 0,0 0 0,0-1 0,0 0 0,0 5 0,0-2 0,0 1 0,1-1 0,1 0 0,-1-1 0,2 7 0,0-2 0,1 0 0,1-1 809,-1-9 0,0-1-809,0 9 0,1-1 0,0-5 0,0 0 1515,-1 6 1,0 1-1516,1-10 0,-1 0 0,0 2 0,-1 1 0,3 3 0,-1 1 1092,-2-7 0,0 1 0,0 1-620,2 4 0,0 2 0,1-1-472,-1-2 0,1 0 0,0 1 0,0 4 0,0 2 0,0-1-585,0 1 0,0 0 0,0-1 585,-1-3 0,-1-2 0,0 0 0,1 2 0,-1-1 0,0-3-400,-1-2 1,1-1 399,2 0 0,-1-2 0,-4-5 0,-1 0 0,0 5 0,-4-2 0,-11 0 0,-1-1 306,10 1 1,-1-1-307,-8-4 0,3-1 3276,14 14-1029,-1-5-994,-1 1-1253,0-10 0,0-3 0,0-9 0,0 0 0,0-2 0,0-1 0</inkml:trace>
  <inkml:trace contextRef="#ctx0" brushRef="#br1" timeOffset="114233">10730 7002 24575,'-4'-18'0,"1"-1"0,2-8 0,0-3 0,1 1 0,0-2 0,1 0-1639,1-7 1,1 2 1411,1-2 1,1 2 226,0 10 0,0 1 0,-5 2 0,1-1 499,4 2 1,-1 1-500,-3-4 646,4 1-646,-4 5 0,3-12 0,-3 13 0,-1-1 972,2-6 1,1-1-973,-2 1 0,-1-1 70,2 0 0,-1 1-70,0 5 0,-2 0 0,1-4 0,0 8 0,0 9 0,0 5 0,2-1 0,20 1 0,3 2 0,3-1 0,-4 1 0,3 0-551,-1 1 0,1 1 0,-2-1 551,-3 1 0,-2 1 0,7 1 0,2 1 0,-4-3 0,1 0 0,4 4 0,-1 0 0,-5-5 0,-1 0 0,1 5 0,-3-1 0,-2-4 0,-3 1 0,-4-2 0,3 0 0,8 4 0,4 0 0,0-1 0,1-1 0,7 4 0,1 0 0,-7-2 0,-2-1 0,-8 1 0,-1-1 0,13 1 1653,-12 0-1653,4-1 0,-9 0 0,3 0 0,-9-3 0,-1 0 0,-4 0 0,-1 1 0,0 15 0,2 12 0,-4 1 0,0 4 0,1-7 0,0 2 0,0 2-820,-1-1 1,0 2 0,0 1 0,0-2 336,0 7 0,0-1 0,0 1 483,0-9 0,0 1 0,0 0 0,0-1-377,0 8 0,0 0 1,0-1 376,1 0 0,1 1 0,-1 0 0,0-6 0,-1 2 0,0 0 0,0-2-504,2 2 0,-1-1 0,0-1 504,0-2 0,-1-1 0,-1-2 0,1 2 0,0-2 0,0-2 0,0 0 0,0 2 0,0 0 0,0-2 0,0-1-54,0 1 1,0 0 53,0 2 0,0 2 0,0 0 0,0 0 0,0-1 0,0 3 635,0 0 0,0 1 1,0 2-1,0-1-635,0 0 0,0 0 0,0 0 0,0 0 0,0 0 0,0 0 0,0 0 0,0-1 0,0 1 0,0 0 0,0 0 0,0-1 0,0 5 0,0 0 0,0-1 0,0 3 0,0-1 0,0-1 0,0 3 0,0-2-231,0 2 0,0-1 231,0-11 0,0-1 0,0 4 0,0 0 0,0 3 0,0 1 0,0-1 0,0 2 0,0-7 0,0 1 0,0-1-512,0 10 0,0 0 512,0-8 0,0 1 0,0 1 0,0 4 0,0 2 0,0-1-228,0-2 0,0 0 1,0 1 227,0-7 0,0 1 0,0 0 0,0-1 0,0 9 0,0-2 0,0 1-58,0 0 1,0 1 0,0 0 57,0-5 0,0 1 0,0 0 0,0-1 0,0-2 0,0 0 0,0 0 0,0-1 140,0 0 0,0 0 0,0 0 0,0-1-140,0 7 0,0-1 0,0-1 0,0-6 0,0 0 0,0-1-89,0 4 1,0 0 0,0-2 88,0 6 0,0-2 0,0 1 0,0-1 0,0 0 0,0-1 0,0-1 0,0-1-12,0 1 0,0-1 12,0-6 0,0 0 0,0 1 0,0 1 619,2-1 0,0 3-619,0-3 0,1 2 0,0 1 0,1 4 0,1 2 0,0 0-14,0 4 1,1 0-1,0 0 14,-1-2 0,-1 0 0,1-1 0,0-1 0,1-1 0,-2-1 935,0-3 0,-2 0 0,1-1-935,1-1 0,0 0 0,-1-2 0,1 6 0,0 0-94,0 1 0,0-1 94,0-10 0,0 0 0,-2 2 0,1 0 0,0-2 0,0-1 0,1 13 154,0-1-154,1-12 1190,-5-1-1190,3-7 450,-2 3-450,1 1 1396,1 5-1396,-1 1 0,3 5 0,-3-7 0,2-1 0,-3-6 0,1-4 0,-2 0 0,2-3 0,-2-1 0,0 1 0,1 2 0,0 3 0,1 4 0,-1 1 0,-1-3 0,1-3 0,-1 1 0,2 1 0,-2 9 0,0 1 0,0 6 0,0-2 0,0 0 0,0-5 0,0-3 0,1-5 0,0 2 0,2-3 0,-3 2 0,3-1 0,-3-1 0,4 3 0,-4-4 0,3 2 0,-2-2 0,0-3 0,-1 0 0,1-4 0,1 2 0,-1-3 0,0 0 0</inkml:trace>
  <inkml:trace contextRef="#ctx0" brushRef="#br1" timeOffset="117282">11794 7020 24575,'24'-6'0,"0"1"0,3-1 0,0 1 0,2 2 0,0 2 0,-3-1 0,0 0 0,-3 0 0,-2 1 0,4 1 0,-2 0 0,-3 0 0,0 0 0,2 0 0,6 0 0,8 0 0,-22 0 0,-5 0 0,-3 0 0,0-2 0,0 2 0,-2-1 0,0 1 0,0 0 0,-1 0 0,2 1 0,0 2 0,2 1 0,1 0 0,0 1 0,0-1 0,3 2 0,-2 0 0,3-1 0,-4-1 0,-1-1 0,-2 0 0,-1 0 0,0-1 0,0 0 0,-1 0 0,-1-1 0,1 1 0,-1 0 0,-1 4 0,-1-1 0,0 12 0,0-6 0,0 6 0,-3 18 0,1-10 0,0 2 0,-1-1 0,-2 3 0,2 0-523,0-1 1,0 0 0,1 1 0,0 1 522,0 3 0,1 1 0,0 1 0,1 0-520,1-4 0,1 0 1,0 1-1,0 0 1,1 0 519,0 3 0,0 1 0,0 1 0,1-1 0,0 1-547,0-5 1,0 0 0,0 0 0,1 0 0,-1 0 0,0-2 155,-1 1 0,1 0 0,-1-2 0,0 1 0,0 0 391,-1 8 0,1 1 0,-1-2 0,1-2-547,2 0 0,0-3 0,-1 0 547,-3 1 0,-1 0 0,1 0 0,2 0 0,0-1 0,0 0 0,-1-5 0,-1-1 0,1 0 0,-1 3 0,1 1 0,0 0 0,2 5 0,2 1 0,-2 1-23,-2-5 0,0 1 0,-1 1 0,1 0 23,-1-3 0,1 0 0,0 1 0,0 0 0,-1 0 0,1 0 0,0 1 0,-1-1 0,1 1 0,0-1 0,0 0 0,0-1 0,0 1 0,0-1 0,1-1 0,-1 5 0,1 0 0,0-1 0,-1 1 0,1 0 0,0 0 0,-1 0 0,-1 0 0,0-4 0,-1 0 0,-1-1 0,1 1 0,0 3 0,0 1 0,0-1 0,0-1 0,0 2 0,0-1 0,0-1-60,0 1 0,0 0 1,0-2 59,2 4 0,0-2 0,-1 2 0,0 1 0,0-12 0,0 2 0,1-1 0,2 10 0,0 0 1457,-1 0 0,0-1-1457,4-6 0,-1 0 0,-3 0 0,-1 0 1061,4 2 0,-1 1-1061,-3-3 0,1 1 0,2-2 0,0 2 0,0-1 299,-1-1 0,-2 1 1,1 0-300,1 5 0,0 0 0,0 1 0,-1-2 0,0-1 0,-1 0 0,0-3 0,-1-1 0,1-1 1375,0 9 1,-1-3-1376,-1-7 0,0-1 0,2-3 0,0-1 0,1 11 0,1 5 1231,-1-5-1231,-3-13 0,0 0 0,0 14 8,3 4-8,-2-11 1039,3-2-1039,0 4 0,-1-11 0,2 12 868,-3-8-868,-2-2 0,2-2 0,-2-5 0,2 0 0,-2 0 0,0 0 0,0-1 0,0-2 0,3 8 0,-3-9 0,3 6 0,-3-6 0,1 1 0,-1 14 0,2-4 0,-2 11 0,0-14 0,1-1 0,0-8 0,1-1 0,0-1 0,-1-2 0,0 1 0,-1-3 0,0 0 0</inkml:trace>
  <inkml:trace contextRef="#ctx0" brushRef="#br1" timeOffset="119549">12412 7787 24575,'27'-1'0,"-1"1"0,1-1 0,-2 1 0,1-1 0,-1 1 0,7 0 0,-1 0 0,-1 0 0,-2 0 0,-5 0 0,-1 0 0,8 0 0,-1 0 0,3 0-1417,-10 0 1,1 0 1416,2 0 0,2 0 0,7 1 0,1 1 355,-5 1 1,1 1-356,-7 0 0,2 1 0,-1 1 0,7 3 0,-1 0 254,-6-2 1,-2 0-255,10 5 0,-16-9 0,-6 0 1458,-1-2-1458,0 1 155,-4 0-155,-3-1 0,1 1 0,2 20 0,-2-2 0,3 14 0,-5-15 0,1 2 0,3 1 0,1 4 0,0 0-695,-1 6 1,-1 1 0,0 3 694,1-8 0,-1 2 0,2 1 0,-2 0 0,0-2-804,-2 1 0,0-1 0,-1 0 0,0 0 804,2 2 0,-1 1 0,0 0 0,1-3 0,-1-1 0,0-2 0,0 0 0,1 3 0,0 2 0,0-1 0,-1-2 0,0 0 0,0 1 0,1 1 0,-1 1 0,-1-1 0,-1 0 0,-1 0 0,1 2 0,0 0 0,0 2 0,0 2 0,0-1-546,-1 2 0,0 0 0,0 0 0,0 2 546,0-9 0,0 1 0,0 1 0,0 1 0,0-1 0,0 0 0,0 0 0,0 1 0,0-1 0,0 1 0,0-1 0,0 0 0,0 0 0,0 0 0,-1 0 0,1-1 0,0 1 0,1-1 0,1 5 0,1 0 0,0-1 0,0 1 0,-1-1 0,0 1 0,-1 1 0,0-1 0,0 0 0,2-1 0,0-1 0,2-1 0,0 0 0,0-1 0,-1 0 0,1 1 0,-1-1 0,-1 0 0,1-1-656,-2 0 0,1 0 0,-1-2 0,2-1 656,1-1 0,2-1 0,-2-1 0,-2 11 0,0 0 0,1-10 0,2 0 0,-2-1 0,1 11 0,0 0 0,-1 0 0,1 0 0,-2-10 0,1 0 0,-1-1-30,1 5 0,1 0 30,-2-5 0,1 1 0,-2-2 0,1 6 0,-1 1 0,0-3 0,-1 2 0,1 0 530,0-2 0,1 1 1,-1 0-531,0 1 0,-1 1 0,1-1 0,2-2 0,0 0 0,0-1 1000,1 5 0,-1-1-1000,-1-5 0,0-2 1638,2 1 0,-1-1-1397,-2 8 1844,2-4-2085,-3-12 974,0-11-974,0 3 0,-1-1 0,3 2 0,-2 0 0,0-1 0,-1-3 0,0 2 0,0-4 0,0 1 0</inkml:trace>
  <inkml:trace contextRef="#ctx0" brushRef="#br1" timeOffset="121365">13578 9143 24575,'23'-2'0,"-2"0"0,16-2-1462,-18 4 1,0-1 1461,6 0 0,2-1 0,2 2 0,4 0 0,-2 0-10,-2 0 1,-2 0-1,2 0 10,7 0 0,0 0 0,0 0 0,-8 0 0,-1 0 0,0 0 0,1 0 0,-1 0 0,1 0 0,1 0 0,2 0 0,-1 0 0,0 0 0,0 0 0,1 0 0,-3 0 0,1 0 0,0 0 0,-1 0-365,-2 0 0,-1 0 0,1 0 365,3 1 0,1 1 0,-3-1 0,-3-1 0,-2 1 0,10 4 0,-8-4 1315,-16 1-1315,-2-2 720,-1 1-720,5 1 2012,6 5-2012,8 3 0,-8-1 0,0-1 0,-13-4 0,-1 0 0,-1 9 0,-1 5 0,0 3 0,0 8 0,0 2 0,0-4 0,0 1 0,0 1-1093,0 6 1,0 2 0,0-1 965,0-8 0,0-1 0,0 1 127,0 4 0,0 2 0,0-1-507,0 0 0,0 1 0,0 0 507,0-4 0,0 1 0,0 1 0,0 1 0,1-1 0,1 1 0,0 0 0,0 1 0,0-2-668,0 1 1,-1 0 0,0-1-1,2 0 668,1 1 0,1 0 0,0 0 0,0-2 0,0 5 0,0-2 0,0-1 0,0-5 0,0 0 0,0 0 0,-1 1 0,1 1 0,-1-2-470,1 5 1,-1-2 469,-2-8 0,1 1 0,1 3 0,0 2 919,-2 7 0,1 2-919,0-6 0,0 1 0,0 2 0,-1-3 0,-1 3 0,0 0 0,0 0 57,1-2 0,0 1 0,0-1 0,0-1-57,0-2 0,-1 0 0,0-1 0,0-1 0,0 1 0,1-1 0,0-3 1454,2 1 1,1-2-1455,-4-2 0,1-2 0,4 5 1338,-3 0-1338,-2-8 937,2-5-937,-2-3 1538,0-1-1538,-1 1 0,0-3 0,0 11 0,0-1 0,0 20 0,0-4 0,0-1 0,0-12 0,0-14 0,0-4 0</inkml:trace>
  <inkml:trace contextRef="#ctx0" brushRef="#br1" timeOffset="122999">14917 9976 24575,'10'2'0,"5"2"0,0-3 0,3 1 0,-7-2 0,-2 0 0,0 0 0,-5 0 0,1 0 0,-1 0 0,3 0 0,-2 0 0,7 3 0,4 3 0,11 5 0,-5-1 0,0 0-1239,-1-2 0,0 1 1239,6 3 0,2 1 0,-6-4 0,-1-1-343,-2 2 0,0-1 343,2 0 0,-1-2 0,-1 2 0,4 4 0,1 2 0,0 1 0,2 1-381,-1 2 0,3 1 0,0 0 381,-3-2 0,0-2 0,-1 1 0,6 4 0,-3-2 1113,-10-8 1,-3-3-1114,-5-1 728,-6 1-728,-3 5 0,-1 9 0,0 4 0,0 6 0,0 3-487,0-8 1,0 1-1,0 2 1,0 0 486,0 2 0,0 0 0,0 1 0,0 1-363,0-2 0,0-1 0,0 2 0,0 0 0,0 0 363,0-2 0,0 0 0,-1 1 0,1 0 0,0 0 0,1-1 0,1 5 0,1 1 0,0-1 0,0 0 0,-1 0 0,1-1 0,-2 0 0,1 0 0,1-2 0,0-2 0,1-1 0,1-1 0,0-2 0,0-1 0,-2 0 0,0-1 0,0-2-314,1 3 1,-1-2 313,0-1 0,-1 0 0,2 2 0,1 1-453,-3 0 0,0 0 453,1-3 0,-2 0 0,-1-4 0,0 0 1567,0 18-1567,0-14 3036,2 2-3036,-2-5 784,2 12-784,-2-8 0,0 2 629,1 3 1,1 1-630,-1-3 0,0-3 0,3 8 0,-3-21 0,-1-10 0</inkml:trace>
  <inkml:trace contextRef="#ctx0" brushRef="#br1" timeOffset="124232">15842 11506 24575,'27'-8'0,"0"1"0,-7 3 0,-4 1 0,1 3 0,0-1 0,5 0 0,8 1 0,4 0 0,0 0-1092,-3 2 1,0-1-1,1 1 1092,-1-1 0,2 0 0,-1 0 0,-1 1 0,-2 1 0,-2 0 0,0 1 0,0 1 0,-2 0 0,2-1 0,0 0 0,2-1 0,-1 1 0,-2 1 0,1 0 0,-1-1-745,11 1 0,-2 0 745,-5-1 0,-2 0 0,-5-1 0,-2-1 0,11 3 0,-8-4 0,-7 0 2991,-4-1-2991,5-1 887,0 0 0,2 1-887,14-2 0,-11 2 0,0 0 0,2 0 0,-8 0 0,-9 0 0,1 0 0,-3 0 0,5-1 0,-5 0 0,1-1 0,-3 1 0,0 2 0,1 15 0,5 6 0,-2 10 0,-1-14 0,0 1-1163,1 13 1163,3 0 0,-7 5-272,4-10 272,-4 4 0,6 0 0,-3-5 0,-2-3 0,-1-7 0,-1-6 1146,-1 6-1146,-1-1 289,3 4-289,-2-2 0,0-7 0,0-1 0,-1-7 0,-1 0 0,2-1 0</inkml:trace>
  <inkml:trace contextRef="#ctx0" brushRef="#br1" timeOffset="153832">6565 11291 24575,'24'0'0,"0"0"0,2 0 0,2 0 0,4 0 0,1 0 0,-7 0 0,-2 0 0,5 0 0,-14 0 0,-9 0 0,-3 0 0,-2 0 0</inkml:trace>
  <inkml:trace contextRef="#ctx0" brushRef="#br1" timeOffset="156433">5722 11172 24575,'25'-5'0,"0"0"0,0 0 0,10-2 0,-4 0 0,-10-1 0,-2 0 0,9 0 0,-7 3 0,-11 5 0,-5 0 0,0 0 0,-2 0 0,5 2 0,-3 1 0,3 1 0,-3 1 0,1 0 0,-1-1 0,1 4 0,-1-3 0,0 3 0,-4-4 0,1 3 0,-2 1 0,-5 4 0,0 1 0,-3-1 0,0-3 0,-3 3 0,4-7 0,-16 14 0,12-11 0,-9 6 0,0 1 0,6-6 0,-8 5 0,7-5 0,3-2 0,0 2 0,3-4 0,2 2 0,-1-2 0,2 1 0,2 0 0,1 0 0,2 1 0,1-2 0,0 0 0,0 4 0,0-5 0,0 4 0,3 1 0,0-3 0,3 3 0,-2-4 0,-1 2 0,2-1 0,-1 1 0,2-3 0,-1-2 0,-2 0 0,-1-1 0,1 0 0,0-1 0,-1 0 0,2 0 0,-1 0 0,1 0 0,4-1 0,-4 0 0,5-2 0,-5 3 0,2-3 0,-1 2 0,2-1 0,-2-1 0,1 1 0,-2-2 0,2-1 0,-2 2 0,3-2 0,-5 2 0,1 0 0,0 0 0,0-1 0,-1 1 0,1-2 0,-2 1 0,1-2 0,-2 1 0,0-2 0,0 2 0,-2-1 0,1 2 0,-1 1 0,0 1 0,0-1 0,1 0 0,-2-1 0,2 1 0,-2-1 0,-1-1 0,0-1 0,-2-1 0,1 2 0,0 1 0,0 1 0,-2 0 0,-12-1 0,-1-1 0,-5 2 0,-4-3 0,17 5 0,-11-4 0,17 4 0,-3-1 0,4 2 0,1 0 0,0-1 0,-1 0 0,-4-6 0,0 3 0,-5-5 0,5 4 0,1 1 0,1-1 0,3 3 0,0-2 0,0 2 0,1-1 0,0 0 0,1 0 0,-1 1 0,1-1 0,1 0 0,1 1 0,-1-2 0,1 1 0,-2-3 0,4 2 0,-1 0 0,2-1 0,1 1 0,-1-1 0,19 0 0,-13 2 0,14-1 0,-17 2 0,-4 0 0,-1 1 0</inkml:trace>
  <inkml:trace contextRef="#ctx0" brushRef="#br1" timeOffset="158482">7499 11348 24575,'17'0'0,"0"0"0,6 0 0,-7 0 0,-5 0 0,-4 0 0,2 0 0,13 0 0,4 0 0,-7 0 0,1 0 0,-1 0 0,0 0 0,13 0 0,-1 0 0,-6 0 0,1 0 0,-8 0 0,-3 0 0,-8 0 0,0 0 0,3 0 0,0 0 0,1 0 0,-5 0 0,1 0 0,-2 0 0,3 0 0,0 0 0,-2 0 0,5 0 0,-5 0 0,2 0 0,3 0 0,-3 0 0,4 0 0,-5 0 0,-2-1 0,3 1 0,-2-3 0,1 3 0,-2-1 0,-3 1 0,1-2 0,0 2 0,1-2 0,0 1 0,1 0 0,1 0 0,2 1 0,-3-2 0,3 1 0,-5 1 0,-1-1 0,0 1 0</inkml:trace>
  <inkml:trace contextRef="#ctx0" brushRef="#br1" timeOffset="178249">16331 11486 24575,'11'-16'0,"-5"5"0,20-15 0,-14 12 0,11-10 0,-12 10 0,-4 7 0,-2 1 0,-4 4 0,0 1 0</inkml:trace>
  <inkml:trace contextRef="#ctx0" brushRef="#br1" timeOffset="179382">16873 11068 24575,'-3'-6'0,"0"0"0,-4-2 0,-19 2 0,-7 1 0,11 5 0,0 0 0,-11 6 0,11 1 0,12 5 0,5-4 0,2 1 0,3-4 0,-1 0 0,1-1 0,0 1 0,1-1 0,7 2 0,3-4 0,5 1 0,0-5 0,-5 0 0,-1-1 0,-5 0 0,2 0 0,1-2 0,-1 0 0,-1 2 0,-2-1 0,-1 3 0,0-2 0,-1 0 0,3 3 0,1 9 0,1 6 0,0 10 0,2 0 0,-2 0 0,1-6 0,-3-1 0,1-6 0,-2-1 0,1-3 0,-1 0 0,-3-6 0,0 0 0</inkml:trace>
  <inkml:trace contextRef="#ctx0" brushRef="#br2" timeOffset="318201">7717 11294 24575,'4'-2'0,"2"-1"0,-2 0 0,13-4 0,-2-1 0,5 0 0,-1-1 0,-10 5 0,1-1 0,-5 1 0,0-1 0,0 1 0,1-2 0,-1 2 0,0 1 0,-1 1 0,-1-1 0,0 0 0,7-3 0,-4-1 0,6-4 0,-2 1 0,3-1 0,-2 2 0,3-6 0,-3 5 0,2-4 0,-4 7 0,1-2 0,-6 6 0,4-3 0,-5 3 0,2-2 0,-2 2 0,4-4 0,-1 2 0,3-4 0,-1 2 0,-2 2 0,2-1 0,-2 0 0,4-2 0,-2 1 0,0 0 0,-4 3 0,7-7 0,-5 6 0,5-6 0,-6 8 0,-2-1 0,1 1 0,2-2 0,-1 1 0,3-4 0,-1 0 0,4-8 0,-2 5 0,6-11 0,-6 11 0,3-6 0,-4 6 0,2-4 0,-4 6 0,9-8 0,-11 10 0,7-4 0,-5 2 0,2-2 0,1-7 0,5-3 0,-1-5 0,1 4 0,-4 3 0,-1 2 0,0 4 0,6-10 0,-6 9 0,4-11 0,-8 15 0,0-5 0,2-2 0,-4 6 0,3-13 0,4-1 0,-7 7 0,4-1 0,13-3 0,2-2 0,-12-7 0,1 0 0,9 7 0,0 1 0,-13-8 0,-4 1 0,3 0 0,-4 1 0,-2 19 0,0 4 0,2-1 0,0-17 0,0-6 0,3 4 0,0-1 0,-2-1 0,1-3 0,0 2 0,3-7 0,1 2 0,-3 8 0,1 1 0,1-3 0,1 1 0,-2 4 0,-1 2 0,6-10 0,-2-3 0,-5 24 0,-1-4 0,0 6 0,-1 1 0,1 1 0,4-11 0,-3 6 0,7-6 0,1-3 0,9-10 0,-5 6 0,0-1 0,-3 8 0,-2 0 0,0-1 0,-2 1 0,1-5 0,7-4 0,-7 8 0,4 0 0,-5 3 0,-1 4 0,-1 2 0,-3 0 0,2 1 0,-2-1 0,11-11 0,-5 6 0,9-15 0,-1 4 0,-7 5 0,2-2 0,2-3 0,1 0 0,-2-1 0,0 0 0,-2 5 0,0 1 0,-1 1 0,-1 1 0,10-14 0,-3 0 0,-1 4 0,-4 10 0,-2-1 0,5-10-1400,0 6 0,2-2 1400,-4 4 0,0 1 0,2-1 0,0 1 0,-1 2 0,0-1 0,2-6 0,1-1 0,4-3 0,0-1-307,-6 8 0,-1-1 1,1 0 306,4-3 0,2-1 0,-2 1 0,-2 3 0,-2 0 0,2 0 0,3-1 0,2-1 0,0 0 0,-1-1 0,0-1 0,0 1 0,2 0 0,0 0 0,-1 1-592,-5 4 1,1 1 0,-2 1 591,9-8 0,-2 2 0,-7 9 0,-1 2 0,0-2 0,1 1 0,4-4 0,1 0 0,-1 2 0,-1 0 0,6-5 0,0-1 0,-2 3 0,-1-1 0,-1-1 0,-1-1 955,3 0 0,0-1-955,-6 3 0,0 0 0,0 0 0,9-6 0,0 0 0,-4-1 0,-2 2 0,-4 7 0,-1 2 464,-3 1 0,-1 0-464,8-15 0,-2 4 0,0 0 0,-7 10 0,-1-1 0,3-8 0,-1 2 0,-1 3 2109,-4-2-2109,-1 13 547,-3 3-547,1 3 0,-3 2 0,4-7 0,-2 3 0,16-14 0,-3 1 0,1-3 0,4-2 0,1 0-773,0-6 0,-1 0 773,-3 6 0,-1 3 0,-4 3 0,-1 1 0,10-8 0,-5 4 0,4-2 0,-12 12 0,13-17 0,-8 13 0,6-6 0,-6 6 1546,-5 4-1546,-4 4 0,-2 0 0,3-3 0,1-9 0,11-11 0,-9 9 0,7-4 0,-11 16 0,4-8 0,3-3 0,1-5 0,6-6 0,-5 5 0,1 0 0,-3 3 0,1-1 0,-2 2 0,4-9 0,-7 16 0,0-3 0,0 9 0,8-8 0,0 1 0,7-5 0,2-3 0,-4 3 0,-2 3 0,-4 6 0,-8 6 0,11-1 0,-9 3 0,7-2 0,-7 3 0,1 1 0,1-1 0,-2 3 0,2-1 0,-2 1 0,13 0 0,3 0 0,-6-1 0,2 2-260,2 0 1,0 1 259,-1 0 0,-2 1 0,13 3-55,-11-2 55,-10-1 0,-5-1 0,6 2 0,-8-2 0,4 0 518,-2 1-518,1 1 56,1 2-56,0 0 0,-3 0 0,0 0 0,0 4 0,-2-4 0,1 3 0,-1-4 0,0-2 0,-2 2 0,2-1 0,-3 1 0,2 1 0,-1 2 0,3 3 0,-3 0 0,3 2 0,-4-4 0,1 0 0,0 0 0,1 1 0,-1 3 0,1-4 0,-1 5 0,0-5 0,2 0 0,0 8 0,-1-1 0,6 9 0,-4 0 0,5 0 0,-3-6 0,0-1 0,4 6 0,1 8 0,-3-15 0,-4 6 0,4 2 0,3 8 0,2 1 0,-1-2 0,-1-2 0,-2-5 0,-2 6 0,2-10 0,0 8 0,0-10 0,3 6 0,-2 0 0,0-5 0,0 9 0,4 3 0,-3-12 0,0 1 0,-1 1 0,-1 0 0,3 0 0,0 1 0,0-1 0,-1 0 0,3 6 0,0 0 0,5 1 0,0-1-444,-1 0 0,0-2 444,-4-7 0,0-1 0,7 11 0,0-1 0,-9-11 0,1-1 0,6 11 0,1 1 0,-2-4 0,-1-1-727,-3-3 0,1-1 727,2 2 0,0 1 0,0-1 0,0 0 0,-3-4 0,0 1-182,2 1 1,2 3 0,0-1 181,-2-2 0,-1 1 0,1 0 0,8 7 0,1 2 0,-1-1-453,-3-3 1,-1 0-1,1 0 453,-2-2 0,0 1 0,1 0 0,0 0-281,1 1 0,1-1 1,0 0-1,1 0 281,1 2 0,1 0 0,0 0 0,0 0 0,1-1 0,1 1 0,-1-2 0,-2-1 0,2 0 0,-1-1 0,-1-1 0,-2-2 0,0-1 0,-3-1 0,1 0 0,-2-1 0,0 0 0,0 0 0,-3 0 0,1-1 0,2 4 0,1 0-90,3 0 0,0 1 90,0 0 0,2 1 0,2 1 0,2 1 0,-9-7 0,0 1 0,1-1-67,4 2 1,1 0 0,0 1 66,1 1 0,1 1 0,0-1 0,1 0 0,2-1 0,-1 0 0,-3 1 0,0-1 0,-1 0 0,0-2 0,0 0 0,0 1 0,2 3 0,-1 0 0,0-2-210,6 1 1,-1 0 209,-10-4 0,0 1 0,0-1 0,8 0 0,-2-1 0,-8-3 0,-1 0 0,6 3 0,-3-2 1760,-4-3-1760,11 11 0,-17-12 0,2 3 0,2 0 0,8 6 0,-2 0 0,2 3 0,-2-2 0,1 1 0,3 2 0,-1 1 0,-1 0 0,-3-3 1498,6 6-1498,-13-9 0,1 0 0,-1-1 0,-1-1 0,0 3 0,0 0 0,4 1 0,0 1 0,-2-2 0,-2 0 0,3 1 0,5 11 0,-17-23 789,7 10-789,-3-2 2118,5 3-2118,1 2 0,2 1 0,0 0 0,1 1 0,3 4 0,1 0 0,0 2 0,1-1-338,-4-6 0,2 1 0,-1 0 338,2 2 0,1 0 0,1 1-820,-1-2 1,3 2 0,-1-1 0,0 0 451,1 2 1,-1-1-1,2 0 368,2 0 0,1-1 0,0 2 0,-5-5 0,0 1 0,0 0 0,-1-3 0,2-1 0,-2-2 0,2 2 0,-2 0 0,0 1 0,1 0 0,-2-2 0,8 3 0,-2-3 0,0 4 0,1-1-831,0-1 1,0 0 830,-1 2 0,1 0 0,2-2 0,1 0 0,-4-5 0,2 1 0,-1 0-140,2 1 0,0-1 0,0 0 140,-3-2 0,-1-1 0,0 0 0,0 0 0,-1 1 0,-4-3 677,12 5-677,0 0 3276,-13-6-2579,-6-4 1487,7 4-2184,-8-4 641,10 7-641,-4-7 0,-3 2 0,-2-5 0,-9 0 0,2 0 0,2 3 0,7 2 0,0 3 0,-1-2 0,-5-1 0,-5-4 0,3 1 0,-3-2 0,2 5 0,-2-4 0,-2 2 0,0-2 0,0 1 0,1 0 0,-1-1 0,3 2 0,4 2 0,10 9 0,-5-4 0,0 0 0,0 0 0,-1-1 0,4 3 0,-10-8 0,-4-4 0,-1 0 0,1-1 0,-2-1 0,1 0 0,-2 0 0,1 0 0</inkml:trace>
  <inkml:trace contextRef="#ctx0" brushRef="#br2" timeOffset="319919">12867 3629 24575,'13'19'0,"-1"0"0,0 8 0,-1 2 0,-3-4 0,0 1 0,-2 1 0,0-1 0,-1 0 0,-1 0 0,1 0 0,-1 0 0,-1-3 0,-1-3 0,0-2 0,3 16 0,-4-27 0,1 2 0,-1 0 0,0-3 0,1 1 0,-2-3 0,0-1 0,0-1 0,1 1 0,-1-1 0,1-1 0</inkml:trace>
  <inkml:trace contextRef="#ctx0" brushRef="#br2" timeOffset="320918">12736 3631 24575,'2'-8'0,"4"-1"0,2-1 0,6-2 0,14-4 0,-1 3 0,-8 5 0,-2 1 0,5 0 0,1 3 0,-10 1 0,5 2 0,-6 0 0,-3 1 0,2 0 0,-3 0 0,6 0 0,1 4 0,-1 0 0,1 4 0,-5-1 0,1 4 0,-4 5 0,2 11 0,-5-7 0,1 3 0,-5-5 0,0-5 0,0 5 0,0-1 0,0-3 0,0 3 0,0-7 0,-1-1 0,-1-1 0,-1 2 0,-1-3 0,-12 11 0,5-9 0,-9 7 0,13-11 0,-2 0 0,5-3 0,-4 0 0,5 1 0,-1-3 0,2 2 0,0-1 0,1 0 0</inkml:trace>
  <inkml:trace contextRef="#ctx0" brushRef="#br2" timeOffset="321764">13263 3566 24575,'-5'19'0,"0"-1"0,-1 5 0,0 12 0,1-16 0,4 12 0,-3-11 0,3 0 0,1 1 0,-1 12 0,0-14 0,2 1 0,-1 3 0,0 1 0,0 8 0,0-8 0,0 1 0,0 9 0,0-1 0,3-11 0,-2-6 0,8 5 0,-5-10 0,4 3 0,-5-10 0,1 0 0,-1-2 0,-2-1 0,1-1 0</inkml:trace>
  <inkml:trace contextRef="#ctx0" brushRef="#br2" timeOffset="323698">13366 3743 24575,'21'13'0,"-6"-1"0,0 2 0,8 6 0,-10-6 0,-1 0 0,6 6 0,-7-6 0,-2-4 0,-3-4 0,-1-1 0,-2-3 0,-1-1 0,0-1 0,-1 0 0</inkml:trace>
  <inkml:trace contextRef="#ctx0" brushRef="#br2" timeOffset="324181">13580 3781 24575,'0'28'0,"0"0"0,-3-7 0,0-1 0,2 1 0,-2 0 0,-7 10 0,4-5 0,1-8 0,-1 1 0,2 0 0,-2 0 0,-5 0 0,-1 0 0,3 15 0,-8-11 0,16-11 0,-1-5 0,2-4 0</inkml:trace>
  <inkml:trace contextRef="#ctx0" brushRef="#br2" timeOffset="325215">13647 3665 24575,'11'4'0,"3"5"0,-6-3 0,8 7 0,-7-5 0,5 7 0,-7-2 0,1 1 0,-1 3 0,1 1 0,-3-7 0,2 6 0,-7-12 0,4 6 0,-4-5 0,2 2 0,-2-2 0,0-1 0,0 6 0,0 1 0,0 2 0,0 2 0,-1-5 0,-3 4 0,-3-2 0,-1 3 0,1-2 0,3-2 0,-2 1 0,4-7 0,-3 4 0,5-6 0,-1 0 0,-1 0 0,2-1 0,-1 0 0,1 1 0,-1 0 0,-1 0 0,1-1 0,-1-2 0</inkml:trace>
  <inkml:trace contextRef="#ctx0" brushRef="#br2" timeOffset="327031">14114 3840 24575,'18'2'0,"-2"-1"0,7 1 0,-8-2 0,0 2 0,-7-2 0,-1 1 0,-3-1 0,-1 1 0,-2-1 0</inkml:trace>
  <inkml:trace contextRef="#ctx0" brushRef="#br2" timeOffset="327614">14095 4015 24575,'5'0'0,"0"0"0,1 0 0,2 0 0,1 0 0,8-2 0,-4 0 0,5 0 0,-7 1 0,0 1 0,-3 0 0,-1 0 0,-3 0 0,1-1 0,-1-1 0,-1 1 0,0 0 0</inkml:trace>
  <inkml:trace contextRef="#ctx0" brushRef="#br2" timeOffset="328148">14799 3889 24575,'0'0'0</inkml:trace>
  <inkml:trace contextRef="#ctx0" brushRef="#br2" timeOffset="328532">15002 3915 10787,'4'-1'0,"0"-1"0,-2 2 0,-1 0 0</inkml:trace>
  <inkml:trace contextRef="#ctx0" brushRef="#br2" timeOffset="329114">15142 3899 24575,'3'-2'0,"-1"1"0</inkml:trace>
  <inkml:trace contextRef="#ctx0" brushRef="#br2" timeOffset="329498">15318 3906 24575,'0'0'0</inkml:trace>
  <inkml:trace contextRef="#ctx0" brushRef="#br2" timeOffset="329848">15519 3897 24575,'0'0'0</inkml:trace>
  <inkml:trace contextRef="#ctx0" brushRef="#br2" timeOffset="330248">15718 3917 24575,'8'2'0,"-4"-2"0,1 2 0</inkml:trace>
  <inkml:trace contextRef="#ctx0" brushRef="#br2" timeOffset="330448">15906 3939 24575,'0'0'0</inkml:trace>
  <inkml:trace contextRef="#ctx0" brushRef="#br2" timeOffset="331615">12939 4769 24575,'3'18'0,"-2"-5"0,2 10 0,-1-3 0,-1 11 0,1-13 0,-1 1 0,-1 9 0,0 1 0,0-5 0,0-1 0,0 0 0,0-3 0,0 0 0,1-13 0,-1-5 0,2 0 0</inkml:trace>
  <inkml:trace contextRef="#ctx0" brushRef="#br2" timeOffset="332581">12797 4821 24575,'4'-12'0,"-2"5"0,5-2 0,-3 6 0,4-2 0,-3 2 0,6-3 0,-3 3 0,3-1 0,1 0 0,3 1 0,4-1 0,-3 3 0,5 0 0,-10 1 0,3 0 0,-5 0 0,1 1 0,-5 0 0,2 2 0,-3 0 0,0-1 0,1 1 0,-2 0 0,1-1 0,0 2 0,0 0 0,1 4 0,1 1 0,0 4 0,-3-4 0,1 4 0,-4-1 0,1 5 0,-1 1 0,-1-1 0,-1-6 0,-1-4 0,0-4 0,0 1 0,0-1 0,-1 0 0,0-1 0,-2 1 0,1 0 0,-1 1 0,4-3 0,-1 2 0</inkml:trace>
  <inkml:trace contextRef="#ctx0" brushRef="#br2" timeOffset="333298">13153 4727 24575,'-4'18'0,"-3"1"0,0 12 0,2 1 0,-4 1 0,6-7 0,1 2 0,-1-8 0,0 2 0,1 11 0,0 2 0,0-12 0,1-1 0,1-1 0,2-2 0,7 16 0,-5-12 0,9 1 0,-7-4 0,-1-11 0,2 0 0,-5-6 0,1-2 0,-2 0 0,1-1 0</inkml:trace>
  <inkml:trace contextRef="#ctx0" brushRef="#br2" timeOffset="334415">13218 4988 24575,'6'-2'0,"-1"1"0,-1 2 0,-1 2 0,2 10 0,-1-3 0,2 8 0,-2-9 0,1-1 0,0 3 0,-1-4 0,1 2 0,-1-5 0,-2-4 0,3-2 0,-1 1 0,3-6 0,-2-3 0,1-3 0,-1-1 0,-3 6 0,1 0 0,-2 4 0,1-3 0,-1 2 0,3-3 0,-1 3 0,0 24 0,-2 2 0,-1 0 0,0 2-563,0-1 0,0 0 563,0 0 0,0 1 0,1 3 0,-2 0 0,-2 6 0,-1-1 0,2-8 0,0-1 0,-2 1 0,0-2 0,2-6 0,2-9 0</inkml:trace>
  <inkml:trace contextRef="#ctx0" brushRef="#br2" timeOffset="335369">13616 5072 24575,'8'1'0,"-1"1"0,-3-1 0,0 0 0,2-1 0,1 2 0,-1-2 0,2 2 0,0-2 0,-2 0 0,3 0 0,-1 0 0,0 0 0,1 0 0,-1-1 0,-4 0 0,-1 0 0,-2 1 0</inkml:trace>
  <inkml:trace contextRef="#ctx0" brushRef="#br2" timeOffset="335948">13595 5212 8191,'25'3'0,"-6"2"3276,18-4-1489,-18 3 1031,-4-3-2818,-4 1 1719,-2-2-1719,-2 0 3276,1 0 0,-5 0-3044,4 0-232,-4 0 0,2 0 0,-2 0 0,-2 0 0,0 0 0</inkml:trace>
  <inkml:trace contextRef="#ctx0" brushRef="#br2" timeOffset="337298">13860 5074 24575,'-1'-6'0,"0"0"0,1 3 0,0-1 0,0 0 0,0-1 0,2-2 0,2-2 0,7 2 0,2 0 0,2 2 0,-1 1 0,-7 3 0,2 1 0,-4 0 0,0 0 0,1 0 0,-2 1 0,2 1 0,-3 0 0,2 2 0,-1-1 0,3 5 0,2 11 0,-4 18 0,1-9 0,-2 1 0,-3 0 0,-1 1 0,-1 2 0,0-2 0,-2 3 0,-9 2 0,4-21 0,-1 2 0,2-8 0,3-4 0,0-3 0,1 2 0,-3-6 0,0 0 0,-1-6 0,2-2 0,2-2 0,3 5 0,4-4 0,0 4 0,6-1 0,-4 3 0,3 3 0,-5 0 0,1 2 0,-1 0 0,5 2 0,-1 3 0,4 3 0,-4-2 0,4 0 0,-5-2 0,3-1 0,0-1 0,-1-1 0,5 0 0,-2 0 0,6 0 0,-5-2 0,5 0 0,-6-2 0,6-4 0,-5 1 0,7-4 0,-10 3 0,-1-2 0,-6 6 0,-2 0 0</inkml:trace>
  <inkml:trace contextRef="#ctx0" brushRef="#br2" timeOffset="337948">14138 4931 24575,'19'16'0,"-4"1"0,0 3 0,1 3 0,1 3 0,-5-3 0,-1 1 0,0 1-452,-1 0 1,-2 1-1,0 0 452,-1 2 0,-1 0 0,0 0 0,-2-1 0,0-1 0,0-1 0,0 2 0,0-2 0,-1-4 0,-1-1 439,-1 10-439,2-8 0,-3 13 0,0-22 225,0 5-225,0-6 0,-2-1 0,1-2 688,-1-2-688,0-4 3,0-1-3,-2-1 0,0-1 0,1 0 0,1 0 0</inkml:trace>
  <inkml:trace contextRef="#ctx0" brushRef="#br2" timeOffset="338964">14551 5171 24575,'7'-3'0,"-3"2"0,6-2 0,-1 1 0,4-1 0,-2 2 0,1 1 0,0 0 0,0 0 0,-3 0 0,-1 0 0,-4 0 0,1 0 0,-2 0 0,5 0 0,-2 0 0,3 0 0,-2 0 0,-2 0 0,-1 0 0,-2 0 0,-1 0 0</inkml:trace>
  <inkml:trace contextRef="#ctx0" brushRef="#br2" timeOffset="339498">14630 5314 24575,'24'0'0,"-6"0"0,3 0 0,-11 0 0,-8 0 0,-1 0 0</inkml:trace>
  <inkml:trace contextRef="#ctx0" brushRef="#br2" timeOffset="340414">15181 4958 24575,'0'32'0,"3"2"0,-1-15 0,0 0-837,2 3 0,0 1 837,-2-4 0,1 1 271,2 8 0,0 0-271,-3 4 277,6 4-277,-8-23 0,1-3 0,1-5 0,-2-2 0,1-2 0</inkml:trace>
  <inkml:trace contextRef="#ctx0" brushRef="#br2" timeOffset="341299">15043 4801 24575,'7'-17'0,"-1"2"0,1 3 0,-1 4 0,12-9 0,-2 8 0,17-8 0,-16 11 0,5 1 0,-8 4 0,-1 1 0,4 0 0,-5 0 0,0 0 0,-3 1 0,22 15 0,-6-1 0,-7-4 0,0 1 0,7 4 0,-11-4 0,-2-2 0,-4-1 0,7 10 0,-6-3 0,6 11 0,-7-9 0,-2-1 0,-2-9 0,-2 3 0,-1-2 0,-1 3 0,0 11 0,0 3 0,-2-1 0,-2-3 0,-4-12 0,-14 5 0,0-6 0,-12 8 0,15-11 0,2 2 0,-2-6 0,10 0 0,-9 1 0,14-3 0,1 1 0,2-1 0,-1 0 0</inkml:trace>
  <inkml:trace contextRef="#ctx0" brushRef="#br2" timeOffset="342032">15638 4738 24575,'0'14'0,"0"8"0,-3 4 0,-1 11 0,0-5-518,1-13 0,-1 1 518,2-1 0,0 0 0,0 0 0,0 0 0,0 0 0,0 1 0,2-2 0,0 2 0,0 9 0,0 3 0,5 1 0,1 1 0,-2-5 0,0 2 0,1-1 0,2-4 0,1-1 0,0-1 0,0 8 0,1-4 339,3 4-339,-5-14 172,-2-11-172,0-1 0,-2-2 0,0-2 525,1 1-525,-1 0 0,2-1 0,-2 1 0,1-2 0,-3 1 0,1-2 0</inkml:trace>
  <inkml:trace contextRef="#ctx0" brushRef="#br2" timeOffset="343202">15897 4937 24575,'9'25'0,"-1"-1"0,-2-4 0,0 1 0,1 1 0,-1-1 0,-1-2 0,1-1 0,1 9 0,2-2 0,-4-10 0,-1 2 0,-1-10 0,3 7 0,-3-11 0,7-5 0,2-7 0,8-11 0,-9 5 0,1-1 0,-2-1 0,0-1 0,7-11 0,-4 0 0,-6 16 0,0-2 0,-4 6 0,-1 5 0,0 0 0,-2 4 0,-3 14 0,-4 11 0,-1 2 0,-2 3 0,2-1 0,-1 3 0,1-2-524,0-3 0,1 0 0,0-2 524,-2 5 0,1-3 0,1 4 0,-2-8 0,4-3 0,0-3 0,1-1 0,2-9 0,0-2 1572,1-1-1572,-1-1 0,0-1 0,1 0 0,0-1 0</inkml:trace>
  <inkml:trace contextRef="#ctx0" brushRef="#br2" timeOffset="343932">16268 5185 24575,'8'-3'0,"2"1"0,4 2 0,0 0 0,3 0 0,-4 0 0,4 0 0,-8 0 0,3 0 0,-6 0 0,7 0 0,-1 0 0,2 0 0,-1 0 0,-5 0 0,-4 0 0,-1 0 0</inkml:trace>
  <inkml:trace contextRef="#ctx0" brushRef="#br2" timeOffset="344581">16295 5307 24575,'7'6'0,"9"0"0,11-4 0,7 1 0,-12-3 0,-1 0 0,12 0 0,-9 0 0,0 0 0,10 0 0,-12 0 0,-1 0 0,5 0 0,-11 0 0,-6 0 0,-5 0 0,-3 0 0</inkml:trace>
  <inkml:trace contextRef="#ctx0" brushRef="#br2" timeOffset="345148">16815 4935 24575,'-4'37'0,"3"-16"0,-1 2 0,2 6 0,0 0 0,0 0 0,0-1 0,0-7 0,0-3 0,0 11 0,0-11 0,0-5 0,0 5 0,2-6 0,-1-3 0,2 2 0,-1-5 0,1 8 0,1-5 0,-1 3 0,-1-4 0,-2-4 0,0-1 0</inkml:trace>
  <inkml:trace contextRef="#ctx0" brushRef="#br2" timeOffset="346498">16907 5086 24575,'2'-5'0,"2"3"0,2 0 0,0 2 0,1 0 0,0 2 0,-1 0 0,0 2 0,1 1 0,-2 0 0,-1-2 0,7 8 0,-6-7 0,6 7 0,-7-1 0,4 10 0,2 14 0,-6-12 0,0 1 0,0 2 0,-1 0 0,-1-3 0,-2 0 0,-5 15 0,3-16 0,-5-7 0,3-9 0,1-1 0,-1 2 0,0-3 0,1-1 0,-1-1 0,-1-1 0,-1 0 0,-6-1 0,1-4 0,0-2 0,5-7 0,3 3 0,3-6 0,5 5 0,5-1 0,-1 5 0,2 3 0,-6 3 0,-1 2 0,1-2 0,1 2 0,0 0 0,8 9 0,-4-4 0,5 11 0,-8-7 0,1 1 0,-3-5 0,2-2 0,-1-2 0,0-1 0,-2 0 0,1 0 0,0 0 0,0 0 0,2 0 0,-1-2 0,3-2 0,-5 1 0,0 1 0</inkml:trace>
  <inkml:trace contextRef="#ctx0" brushRef="#br2" timeOffset="347147">17106 4953 24575,'21'15'0,"0"-1"0,1 5 0,-1 4 0,-6-2 0,-2 3 0,1 0-868,-1 0 0,1 1 1,-3 1 867,1 7 0,-2 1 0,-2-1 0,-2-5 0,-1-2 0,0 1 82,-2 5 1,0 0 0,-1-1-83,-2 6 0,0-3 0,0-10 0,0-2 0,0 10 562,0-20-562,0-7 0,-3 4 0,1-6 328,-3 1 1,3-2-1,0-1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47:50.4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19709 9057 24575,'-33'-1'0,"-1"0"0,4 0 0,-1 1 0,-3 0 0,5 0 0,-2 0 0,-2 1 0,-1 0 0,-1 2-469,3-1 1,-2 2 0,0 0 0,-2 1 0,1 0 0,1-1 0,1 1-188,-5 0 1,2-1-1,1 1 1,-1 0 0,-1 2 108,3-1 1,-2 2 0,1-1 0,-1 1 0,3 0 0,2 0-80,1 0 1,2 0 0,2 0-1,0 0 626,-6 2 0,1 0 0,1 0 212,1 2 0,0 0 1,1-1-213,-8-1 0,1 1 0,2 5 0,0-1 0,1-5 0,-1-1-189,5 3 0,-2 1 0,0 2 189,0 0 0,0 2 0,-1 2 0,4-3 0,-1 2 0,0 1 0,2 1 681,1 1 1,2 1 0,0 1 0,1 1-682,-2 3 0,0 1 0,1 1 0,1 1 327,5-5 1,0 2 0,1 0 0,0 1 0,0-1-328,1 2 0,1-1 0,0 1 0,-1-1 0,-2 1 0,0-4 0,-3 0 0,0 0 0,0 1 0,1-1 0,4 1 0,3 2 0,4 2 0,0-1 0,1 0 0,-4-2 0,-6 1 0,-3-1 0,2-1 0,4 1-335,7 9 1,6 0 0,-1-2 334,-2-1 0,-1 0 0,3-6 0,0 1 0,1 0-442,-1-2 0,0 0 0,2 1 442,1 5 0,3 1 0,0-1 0,0-1 0,1 0 0,2 0 0,-1-4 0,2 1 0,1 0 0,0-3 306,1 1 1,0-3 0,2 1-307,5 6 0,2 2 0,3-4 0,1-4 0,3-3 0,2 0-97,0-2 0,1 0 0,3 0 0,2-2 97,-6-3 0,1-1 0,2 0 0,0-1 0,2 0 0,0-1-234,-1-1 1,2 0 0,2-1 0,-1 0 0,1 0 0,-1-1 0,-1 0 233,-1-1 0,-2 0 0,1 0 0,-1-1 0,0 0 0,1 0 0,0 0-109,1-1 1,0 0 0,1 0 0,-1 0 0,1-1 0,0 0 0,0 0 108,2 1 0,0-1 0,1 0 0,0 0 0,0 0 0,-2-1 0,-1 0-436,0-1 1,-3 0 0,0-1 0,0 0-1,1 0 1,1 1 435,1 0 0,3 0 0,0 1 0,0-1 0,0 1 0,-1-1 0,-2-1-227,4 0 1,-3-1 0,0-1 0,-1 1 0,1 0 226,1 0 0,-1 0 0,1 0 0,-1 0 0,1 0 0,0 0 0,-1 0 0,1 0 0,0 0 0,-1 0 0,1 0 0,-1 0 0,1 0 0,-1 0 0,0 0 0,-3 0 0,-1 1 0,-1-1 0,2 0 0,2-1 22,-2-1 1,3-1 0,1 0-1,0 0 1,0-2 0,-1 1-1,-1-1-22,-2-1 0,0 0 0,-2-1 0,1 0 0,0-1 0,2-1 0,1-1 0,2-1 0,1 0 0,0-1 0,-1-1 0,-1-1 0,-3 0 0,-3-2 0,-1 0 0,-2-1 0,0-1 0,-2-1 0,0-1 197,-1-1 0,0-2 0,-2-1 1,0-1-1,-1 1 0,0-1-197,2-5 0,-1 1 0,-1-2 0,-2 0 0,-1-1 0,-4 4 0,-2-1 0,-2-1 0,0-1 0,0 1 0,-1 0 0,1-1 0,-1 0 0,0 0 0,-1 0 0,-1 1 0,-1 0 148,0-8 1,-3 0 0,0 1 0,-1 0-149,1 7 0,-1-1 0,0 0 0,0 1 0,-1 1 0,-1-7 0,0 1 0,-2 0 0,0 5 0,0-1 0,-2 0 0,1 1 0,-1 1 0,0 1 0,-1 0 0,-1-1 0,-3-3 0,-2-1 0,-1 0 0,0 1-109,2 3 1,1 0 0,-2 1 0,0-1 108,-4-2 0,-1-1 0,-2 0 0,1 2 0,0 1 0,-1 2 0,0 0 0,-2-1 0,-2 1 0,-2-1 0,-2-1 0,1 1 0,0 2 54,5 3 1,1 1-1,-1 1 1,0 0-1,-3 0-54,-1 1 0,-2 1 0,-2-1 0,0 1 0,1 1 0,-1 2 0,0-1 0,-1 2 0,1 1 0,0 1 0,-2 1 0,-1 0 0,-2 2 0,1 0 0,-1 1 0,0 0 0,2 1 0,-1 1 0,1 0 0,0 0 0,-1 2 0,2 1 0,0 0 0,-1 2 0,2-1 0,1 1 0,-9-1 0,2 0 0,0 1 255,0 1 0,0 2 0,1-1-255,9 0 0,1 0 0,0 0 0,-12 2 0,1 0 1167,1 2 1,-2 2-1168,10-1 0,-2 2 0,3 0 0,-5 3 0,0 0 0,4-1 0,-1 1 0,2-1 849,-4 1 0,-1-1-849,4-1 0,-1 0 0,1 0 0,-1 1 0,0 0 550,1-1 1,0 2-1,2-1-550,3 0 0,2 1 0,-7 2 0,2 0 0,3-1 0,7-5 0,13-3 0</inkml:trace>
  <inkml:trace contextRef="#ctx0" brushRef="#br0" timeOffset="12783">14641 10069 24575,'1'-4'0,"1"-1"0,4-2 0,13-6 0,-1 2 0,1-1 0,-2 3 0,0 0-702,4-8 0,0-1 702,6-2 0,-13 4 0,-1-1 0,13-5 0,-11 9 0,-1 0 342,0 0-342,9-7 0,-15 11 0,3-12 0,-4 6 0,-1-5 1062,2-6-1062,-1-3 0,-2 3 0,-1-2 0,-1-1 0,1-2 0,0 4 0,0-1 0,-1 1-682,2-4 1,-1 1 681,0-2 0,0 2 0,0 8 0,-1 0 0,-1 2 0,1 0 0,1-5 0,0 0 0,0 2 0,0 0 0,-1 1 0,-1-2-182,3-11 0,1-3 182,0 6 0,1-1 0,-2 6 0,0-1 0,1 0 0,0 2 0,0 0 0,0 0 0,2-9 0,-1-1 0,-2 11 0,0-1 0,0 1 0,0-1 0,0 0 0,0 1 0,0-1 0,0 0 0,0 1 0,2-8 0,0 1 0,-2 6 0,1 1 0,2-11 0,-1 11 0,-2 6 0,4-5 0,-6 11 0,8-11 0,-5-7 0,0 12 0,1-1 668,0-2 1,0 0-669,-2 3 0,0 1 390,5-12-390,-3 9 0,0-7 0,4-3 0,-2 11 0,0 0 0,3-4 0,2-1 0,-9 11 0,-1 0 0,1-3 0,0-1 0,-1 5 0,1-16 0,1 9 0,-2-7 0,3 4 0,-5 9 0,2-2 0,-3 7 0,4-28 0,7 20 0,2-1 0,-4-9 0,1-1-608,5 5 1,1 1 607,3-8-495,-6 8 495,-2 7 0,-5 9 0,-7-2 0,1 0 0,-2-2 1184,1-3-1184,3-4 526,-2 1-526,3-11 0,3 0 0,-2 1 0,4-3 0,-5 15 0,-1-1 0,-2 8 0,2-1 0,-2 3 0,1-1 0,1-2 0,-1 0 0,0 1 0,3-4 0,-3 7 0,3-6 0,0 1 0,-1-1 0,1-4 0,2 2 0,-2-1 0,3 2 0,-3 0 0,1 3 0,-2 1 0,0 0 0,-3 4 0,2-1 0,-2 0 0,2 1 0,2-5 0,-2 5 0,3-5 0,-2 2 0,3 0 0,-1 0 0,1-1 0,-2 3 0,2-3 0,2 2 0,-2 1 0,3-2 0,-6 3 0,1-1 0,2 1 0,-1 0 0,1 0 0,1 1 0,8-4 0,-3 1 0,7-6 0,-12 4 0,4-2 0,-2 1 0,1 1 0,2-2 0,-3 4 0,-2 0 0,-2 3 0,-3 0 0,0 2 0,2-3 0,1 3 0,3-1 0,4 1 0,-2 0 0,8 2 0,-1 1 0,18 6 0,-9-2 0,3 1 0,-16-3 0,-3-2 0,2 2 0,1-1 0,3 1 0,-6-2 0,-1 1 0,0 0 0,7 1 0,0 5 0,4 0 0,-1 2 0,-5-3 0,-3-2 0,-4-3 0,-1 1 0,1 0 0,-2 1 0,2 0 0,-2 0 0,-1-1 0,15 15 0,3 3 0,3 3 0,-5-4 0,-3-2 0,-7-5 0,7 5 0,-11-9 0,-1-1 0,-3-2 0,0-2 0,2 2 0,-1-3 0,4 6 0,-2-2 0,1 0 0,1 2 0,-1-2 0,4 8 0,1 2 0,6 10 0,1 2 0,-6-9 0,1 1 0,-3 0 0,2-1 0,6 7 0,1 0-299,-7-7 1,0-1 298,0-3 0,-1-1 0,2 4-99,-1-1 99,1-3 0,4 10 0,-7-15 0,-10 1 0,-2-9 594,-12 0-594,12 0 102,-4 0-102,10 1 0,-1 2 0,8 8 0,4 7 0,-4-4 0,0 1 0,10 10 0,-3 1 0,-9-16 0,-3-5 0,3 8 0,-4-10 0,3 10 0,5 1 0,3 5 0,-4-6 0,0-1 0,0-1 0,-1 0 0,2 3 0,0-1 0,11 8 0,-11-9 0,1-1 0,7 4 0,-2 0 0,-5-8 0,-7-4 0,1 1 0,-5-4 0,2 1 0,-1 1 0,4 8 0,-3-7 0,5 10 0,0-8 0,3 4 0,-1-1 0,-1-2 0,2 13 0,-2-9 0,0 1 0,1 5 0,1 2 0,4 1 0,-1 0 0,2 4 0,-2-5 0,-6-11 0,-4-4 0,10 11 0,-4-6 0,-1 0 0,5 5 0,-12-11 0,9 7 0,-7-5 0,4 1 0,4 6 0,10 8 0,-10-7 0,1 0 0,4 1 0,0 0 0,-3-1 0,-2-1 0,9 4 0,-4 1 0,-13-13 0,4 4 0,-6-6 0,4 2 0,-3-1 0,3 2 0,1 7 0,1-3 0,0 1 0,3 2 0,0 0 0,2 1 0,7 8 0,1 2 0,-6-8 0,0 1 0,1 0-187,-1 0 0,0 1 0,0 0 187,5 3 0,0 1 0,-1-3-658,-1 1 1,-1-1 657,6 4 0,-2-3 0,-4-3 0,4 2 0,-5-3 0,5 6 0,-4-3 0,3 0 0,2 2 0,0-1 0,0 1-305,-3-4 0,1 1 0,0 1 305,1 1 0,1 2 0,0-1 0,-2-3 0,-1 1 0,1-1 0,0 2 0,1 0 0,-1-1 0,-1-3 0,-1 0 0,1-1-16,0 2 1,0-1-1,1-1 16,-2-1 0,1-1 0,-1 0 0,2 2 0,-1 0 0,4 0 0,-3-3 0,-2-5 0,10 8 0,-6-8 1247,-6 0-1247,5 0 0,-5-1 0,6 1 977,0 4-977,-5-7 0,2 0 307,0 1 0,1-1-307,3-1 0,0 1 0,1-2 0,0 1 0,1 1 0,1-1 0,0 2 0,1 0 0,-5 0 0,1-1 0,-2 1-244,0 1 1,0-1 243,0 0 0,0 0 0,7 0 0,-5-1 0,5-2-10,-12 1 10,11-1 0,-4-2 0,0 2 0,-4-4 0,-14 0 486,0 0-486,-1 0 11,-1 0-11,5 0 0,-1 0 0,3 0 0,-4 0 0,-1 0 0,-4 0 0,1 0 0,-2 0 0,1 0 0,-2 0 0,-1 0 0</inkml:trace>
  <inkml:trace contextRef="#ctx0" brushRef="#br0" timeOffset="17904">3376 9707 24575,'13'0'0,"4"0"0,8-2 0,-4 0 0,1 0-1507,13-1 1507,-10-1 0,0 1 0,-3 0 0,0 1 0,1-2 0,0 0-1389,5-1 0,2 1 1389,-1-1 0,0 1 0,1-3 0,-1 1-79,-3 1 1,0 0 78,-1-1 0,0 0 0,-5 2 0,0 0 0,5-2 0,-1-1 0,9-2 312,-10 1 1,-1-1-313,10-4 1231,-10 3 0,1-1-1231,2 1 0,1 0 0,7-3 0,3-1-491,-8 3 0,1 0 0,-2 1 491,0 0 0,-2 0 0,2-3 0,-6 1 0,-14 6 0,1-4 0,1 3 0,6-5 0,-2-1 0,11-8 0,-4 2 1414,3 0 0,2 0-1414,-10 6 0,0-1 0,9-6 0,-1 1 0,-2 0 0,-3-1 0,-9 8 0,1-1 0,-4-5 0,2 5 0,-2-10 0,2 9 0,1-9 0,-2 9 0,1-9 0,0 4 0,2-7 0,4-4 0,-3 4 0,3-3 0,1 2 0,7 9 0,1 1 0,-2-7 0,1 10 0,-2 0 0,-10-9 0,-3 10 0,4-9 0,-9 16 0,5-6 0,-4 3 0,3-8 0,2-3 0,2-5 0,0 6 0,4 0 0,5-2 0,1-1 0,-5-1 0,-1-1 0,7-2 0,-2 1 0,-11 6 0,-1 0 0,3-5 0,0-1 0,0 0 0,0-1 0,0 1 0,1-1 0,0-6 0,-1 2 0,-3 9 0,-1 1 0,3-2 0,-2 2 0,1 1 0,1-5 0,1 5 0,0-6 0,3-6-610,2-2 610,-4 1 0,2 1 0,-4-5 0,7 4 0,-4 6 0,4-1 0,7 5 0,2 0-263,-8 0 1,1-1-1,0-1 263,1 3 0,0 0 0,-1-2 0,-4-1 0,-2-1 0,-1 0 0,5-8 0,-3 2 0,-5 11 0,-1 1 247,8-10-247,-5 12 0,-3 3 0,4-9 0,-4 9 0,10-12 798,-4 1-798,5 5 0,0-2 176,-9 6 1,0-1-177,7 0 0,-2 1 0,-3-4 0,4-4 0,5 2 0,1-6 0,0 8 0,-6 5 0,-3 3 0,-3 3 0,-1 3 0,6-3 0,-8 4 0,11-4 0,-9 3 0,21-9 0,-8 2 0,12-2 0,-7 3 0,-8 7 0,14 1 0,2 0 0,-15 3 0,0 1 0,1-1 0,-2-1 0,6 2 0,0 0 0,-5 0 0,6 0 0,0-3 0,0 3 0,0-3 0,1 3 0,4 3 0,1 2 0,4 2 0,-15-1 0,2 1 0,1-1 0,1-1 0,-1 3 0,0-1 0,2 0 0,-2 0 0,5 2 0,-10-2 0,-1 0 0,6 1 0,1 1 0,0-3 0,-11-1 0,1-1 0,-6 0 0,-1 2 0,1-2 0,6 4 0,-4-2 0,6 3 0,-4 1 0,5 1 0,-5-1 0,13 13 0,-15-13 0,11 13 0,-15-17 0,11 13 0,-7-8 0,2 3 0,0 1 0,-2-1 0,4 4 0,2 1 0,-1 2 0,-1-2 0,0 0 0,5 9 0,-5-8 0,2 2 0,-5-8 0,4 6 0,1 1 0,-4-7 0,2 14 0,-7-17 0,2 12 0,5-2 0,-6-7 0,9 12 0,-7-9 0,1 2 0,1 2 0,1 1 0,-1 3 0,0 1 0,1-6 0,-2-1 0,-3 8 0,10 4 0,-6 4 0,4-9 0,2 2 0,-8-5 0,1 2 0,-1-3-216,5 1 0,-1 0 216,-3 5 0,-3-4 0,-1-11 0,0 11 0,3-5 0,4 12 0,-4-4 0,2-2 0,1 4 0,-3 0 0,1 1 0,1-3 0,1 2 0,1-1 0,-2 0 0,0 0 0,-1 0 0,0-2 0,-1 0 0,1-1 0,7 9 0,-1-2 0,-3-5 0,0-1 0,3 4 0,2 0 0,0-1 0,0-1 0,0 2 0,0-2-529,-5-7 1,-1-2 528,1 1 0,-1-2 0,-4-3 0,5 5 0,-7-8 0,2 2 409,11 10-409,0 2 540,-5-7 0,1 0-540,-1-3 0,0 1 0,3 5 0,0 1 0,1-3 0,-1-1 0,-2-1 0,0 0 0,2 0 0,0 0 0,3 0 0,-1 1 0,-4-3 0,0-1-324,5 1 0,-1-1 324,8 5 0,1-2 0,-12-6 0,0-1 0,-1 1 0,-1-1 0,1 1 0,2-1-74,5 6 0,2 0 74,3 0 0,0 1 0,2 2 0,0 0 0,-7-6 0,-1 1 0,0 0 0,6 4 0,0-1 0,-8-3 0,2 0 0,-3-1 0,2 3 0,-1-1 0,4 0 0,1-2 0,3-2 0,-1-1 0,-8-4 0,0 0 0,5 1 0,-2 0 0,2 3 0,3-2 0,-9-4 0,2 1-109,-1-2 0,0-1 109,3 1 0,0 0 73,2 0 0,1 1-73,-2-1 0,2 1 0,7-1 0,1 0 0,-3 2 0,2 0-474,-3-1 0,3-1 1,1 0 473,3 1 0,1-1 0,0 0 0,-9-1 0,0-1 0,1 0 0,0 0 0,3 0 0,2-1 0,-1 0 0,0 0 0,-2-1 0,-2 0 0,1 0 0,-2 0-683,5 0 0,-2 0 0,0 0 683,-3 0 0,-1 0 0,-2 0 0,2 0 0,-3 0-265,-4 0 0,-1 0 265,4 0 0,-1 0-274,10 0 274,5 0 599,-18 0 1,0 0-600,14 0 1049,-13 0 1,1 0-1050,10 0 1484,-6 0-1484,3 1 360,-4 1-360,-6 1 0,1-2 0,-14-1 0,-3 0 0,-1 0 0</inkml:trace>
  <inkml:trace contextRef="#ctx0" brushRef="#br0" timeOffset="19333">6489 6155 24575,'0'33'0,"0"0"0,0-11 0,0 0-939,0 1 1,0 0 938,0 0 0,0 0 0,0 1 0,0 2 0,0 4 0,0 3 0,0-7 0,0 3 0,0 0 0,0 7 0,0 1 0,0 1-704,1-5 0,-1 0 0,0 2 0,-1-1 704,0 2 0,-2 0 0,1 0 0,0 1 0,0-1 0,1 0 0,-1 0 0,0 0-142,0 0 0,0-1 1,-1 1-1,1-2 142,-1-2 0,1-1 0,0-1 0,1 1 0,0 2 0,1 0 0,0-1 0,0-2 0,-1 1 0,-1-2 0,1 0-724,1 3 0,0-1 1,0-2 723,0 4 0,0-1 0,0 4 0,0 0 0,0-10 0,0 1 0,0-1 0,0 10 0,0 0 124,0-4 1,0 1-125,0-6 0,0 3 0,0-1 0,0-1 0,0 1 0,0 1 102,0-1 1,-1 2 0,1 0 0,1 1-103,0 1 0,1 1 0,1 0 0,0 0 0,0 2 0,0 0 0,1 0 0,1 1-130,-1-6 0,1 2 0,0-1 0,1 1 1,-1 0 129,0-2 0,0 0 0,0 1 0,0-1 0,0 1 0,0 2 0,0 1 0,0 0 0,-1 0 0,1 0 0,-1-1 0,0-1 0,0 0 0,0 0 0,0-1 0,0 3 0,-1-1 0,1-1 0,0 0 0,0-4 0,1 0 0,0-1 0,-1-2 0,4 11 0,-1-3 0,-2-1 0,0-1 0,2-2 0,-2-1 0,-2 0 0,-1-1 1006,2 1 1,1 0-1007,-1 5 0,0 2 0,-2-7 0,0 1 0,-1 1-240,1 5 1,-1 1 0,-1 1 239,1-9 0,-1 0 0,0 1 0,-1 0 0,1 1 0,0 2 0,0-1 0,0 0 0,0-1 0,0 0 0,0 0 0,0 0 0,0-1 0,0 0 0,0-1 0,0-1 0,0 3 0,0-3 0,0 0 0,0 4 0,0-3 0,0-4 1777,0-7-1777,0-9 2614,0-1-2614,0-4 198,0 1-198,0-2 1536,0 1-1536,-1 0 0,1-2 0,-1 0 0</inkml:trace>
  <inkml:trace contextRef="#ctx0" brushRef="#br0" timeOffset="20733">1747 10553 8191,'32'-2'0,"0"-1"0,-6 2 0,2-1 0,2 1 189,5 1 0,3 0 0,1 0-189,-11 0 0,1 0 0,2 0 0,0 0 0,0 0-40,3 0 1,1 0-1,1 0 1,0 0 0,1 0 39,-4 0 0,-1 0 0,1 0 0,1 0 0,2 0 0,1 0 0,-5 0 0,2 0 0,1 0 0,1 0 0,1 0 0,0 0 0,1 0 0,-1 0 0,0 0-10,-3 0 0,1 0 1,0 0-1,-1 0 1,1 0-1,1 0 1,-1 0-1,2 0 1,0 0-1,0 0 10,-3 0 0,1 0 0,1 0 0,-1 0 0,2 0 0,0 0 0,-1 0 0,2 0 0,-1 0 0,0 0 0,0 0 0,0 0 0,0 0 0,0 0 0,-1 0 0,1 0 0,0 0 0,0 0 0,0 0 0,0 0 0,0 0 0,0 0 0,0 0 0,0 0 0,1 0 0,-1 0 0,-1 0 0,-1 0 0,1 0 0,0 0 0,0 0 0,0 0 0,0 0 0,0 0 0,0 0 0,0 0 0,0 0 0,-1 0 0,0 0 0,1 0-22,0 0 1,-1 0 0,1 0 0,-1 0 0,1 0 0,-1 0 0,0 0 0,0 0 0,0 0 0,0 0 0,1 0 0,-1 0 0,1 0 21,-1 0 0,0 0 0,0 0 0,0 0 0,1 0 0,-1 0 0,0 0 0,1 0 0,-1 0 0,0 0 0,0 0 0,0 0 0,-1 0 0,1 0 0,2 0 0,0 0 0,0 0 0,0 0 0,-1 0 0,1 0 0,-1 0 0,0 0 0,-1 0 0,1 0 0,-1 0 0,0 0 0,3 0 0,-1 0 0,1 0 0,-1 0 0,-1 0 0,1 0 0,-1 0 0,0 0 0,-1 0 0,1 0 0,0 0 0,0 0 0,-1 0 0,1 0 0,-1 0 0,-1 0 0,0 0 0,-1 0 0,-1 0 0,7 0 0,-2 0 0,-1 0 0,0 0 0,-2 0 0,-1 0 0,-1 0 0,-2 0 0,-1 0 0,1 0 0,1 0 0,-1 0 0,2 0 0,1 0 0,0 0 0,-1 0 0,-1 0 0,2 0 0,-1 0 0,-1 0 0,1 0 0,2 0 0,0 0 0,0 0 0,2 0 0,0 0 0,0 0 0,0 0 0,0 0 0,0 0 0,0 0 0,1 0 0,-1 0 0,1 0 0,-1 0 0,0 0 0,0 0 0,1 0 0,1 0 0,1 0 0,-7 0 0,1 0 0,1 0 0,1 0 0,0 0 0,0 0 0,1 0 0,0 0 0,-1 0 0,-1 0 0,0 1 0,0-1 0,0 0 0,0 0 0,1 0 0,0 0 0,0 0 0,1 0 0,0-1 0,-2 1 0,1 0 0,0-1 0,1 1 0,0 0 0,0-1 0,0 0 0,1 1 0,-1-1 0,1 1 0,-1 0 0,0-1 0,0 1 0,0 0 0,0 0 0,1 0 0,-1 0 0,0 0 0,1 0 0,-1 0 0,0 0 0,0-1 0,-1 1 0,1 0 0,1 0 0,-1-1 0,1 1 0,-1-1 0,1 1 0,-1-1 0,0 0 0,0 1 0,-1 0 0,1-1 0,-1 1 0,2 0 0,0 0 0,0-1 0,-1 1 0,1 1 0,-1-1 0,0 0 0,-1 0 0,1 0 0,-1 0 0,3 0 0,-1 0 0,0 0 0,0 0 0,0 0 0,-1 0 0,0 0 0,-2 0 0,0 0 0,6 0 0,-2 0 0,-1 0 0,0 0 0,-1 0 0,0 0 0,-1 0 0,0 0 0,-1 0 0,0 0 0,-1 0 0,-3 0 154,4 0 0,-3 0 0,-1 0 0,0 0-154,2 0 0,-1 0 0,0 0 0,-1 0 0,8 0 0,-1 0 0,0 0 0,0 0 0,0 0 0,-1 0 0,-2 0 0,-2 0 0,1 0 0,3 0 0,1 0 0,-1 0 551,-5 0 0,0 0 0,1 0-551,4 0 0,2 0 0,0 0 0,0 0 0,-5 0 0,-1 0 0,0 0 0,3 0 275,-5 0 0,1 0 0,2 0 1,0-1-1,0 2 0,-2-1-275,3 0 0,0 1 0,-1 0 0,0 0 0,0 0 0,0 1 0,0 1 0,0 0 0,-1 0 0,0 0 801,3 0 1,0 1-1,-1 0 1,-2-1-802,2 2 0,-2 0 0,-1 0 1430,3-1 1,-5-1-1431,4-3 376,-20 0 1,-11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49:24.2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4382 9824 24575,'0'19'0,"0"15"0,0 1 0,0-14 0,0-1 0,0-1 0,0-1 0,0-6 0,0-3 0,0-1 0,0-3 0,0 3 0,1-2 0,1 3 0,0-2 0,0-1 0,-1 1 0,-1-3 0,0 2 0,0-3 0,0-2 0</inkml:trace>
  <inkml:trace contextRef="#ctx0" brushRef="#br0" timeOffset="2685">4405 9978 24575,'33'-11'0,"-15"7"0,1 0 0,4 2 0,0 1-962,-1 0 0,0 1 962,0-4 0,0 0 0,1 2 0,0 0 310,6-2 0,-1 0-310,-9 1 0,-1 0 159,4 0 0,-3 1-159,-8-1 0,3 2 0,-6-2 986,-3 2-986,4-2 0,-2 3 0,-1 0 0,4 0 0,-4 0 0,6 0 0,-6 0 0,2 0 0,0 0 0,-2 0 0,1 0 0,0 0 0,-1 0 0,6 0 0,8 3 0,-4-3 0,7 5 0,-7-3 0,7 2 0,-10-2 0,4 1 0,-9-3 0,1 2 0,3-2 0,5 5 0,-3-4 0,3 3 0,-5-4 0,8 5 0,-3-3 0,9 3 0,-11-4 0,4 1 0,-5-2 0,1 0 0,1 2 0,2 1 0,-6-1 0,4 1 0,-11-2 0,2 0 0,1 0 0,0 1 0,4-2 0,0 2 0,2-2 0,4 0 0,2 0 0,0 0 0,2 0 0,0 0 0,1 0 0,3 0 0,0 0 0,8 2 0,-2-1 0,-10 0 0,-2-1 0,5 2 0,-1 0 0,1-2 0,-8 0 0,-8 0 0,2 0 0,-5 0 0,3 0 0,-1 0 0,-2 0 0,5 0 0,0 0 0,6 0 0,4 0 0,8 0 0,2 0 0,-10 1 0,1 0 0,3 1 0,0 0 0,1 0 0,0-1 0,0 1 0,-2-1 0,8-1 0,-9 0 0,-11 0 0,-1 0 0,1 0 0,0 0 0,0 0 0,11 0 0,9 0 0,-11 0 0,2 0 0,-1 0 0,0 0 0,0 0 0,-1 0 0,16 0 0,0 0 0,-16 0 0,1 0 0,11 0 0,-3 0 0,-6 0 0,-11 0 0,10 0 0,-9 0 0,3 0 0,1 0 0,6 0 0,13 0 0,-16 0 0,2 0 0,2 0 0,0 0 0,3 0 0,0 0 0,-5 0 0,0 0 0,5 0 0,-2 0 0,8 0 0,2 0 0,-11 0 0,-6 0 0,5 0 0,-11 0 0,5 0 0,-1 0 0,-3 0 0,9 0 0,-8 0 0,14 0 0,-10 0 0,3-1 0,-11 1 0,-5-3 0,-3 3 0,0-3 0,0 3 0,2-6 0,-3 2 0,3-3 0,-5 1 0,3-2 0,-1 2 0,0-5 0,-1 4 0,-1-2 0,2 0 0,-2 3 0,2-1 0,-2 5 0,0-1 0,3 21 0,2 14 0,-1-3 0,0 3 0,0-2 0,-1-1 0,-1-4 0,1-2 0,-1 3 0,-1-17 0,-1-7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55:42.1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1117 7243 24575,'-4'12'0,"4"6"0,3 6 0,-1-6 0,0 2 0,1 12 0,-3 1 0,0-14 0,0-5 0,0 1 0,0 2 0,0-4 0,3 9 0,-3-14 0,1 9 0,-3-9 0,0 10 0,0 1 0,2 6 0,-3 1 0,1 4 0,-4-1 0,3 1 0,-1-6 0,1 2 0,-2 1 0,0-2 0,2 4 0,1-13 0,2-2 0,-2-3 0,2 4 0,-4-2 0,4 11 0,-4-11 0,4 11 0,-5 1 0,5-5 0,-1 3 0,-10 7 0,0 1 0,8 1 0,1 1 0,-9-2 0,0-2 0,10-4 0,1 0 0,-2-3 0,1-1 0,0-1 0,2-1 0,-1 18 0,0-7 0,0-11 0,0 4 0,0-4 0,0 0 0,0 4 0,0-10 0,0 5 0,0 0 0,0-5 0,-4 22 0,4-14 0,-1 3 0,0 0 0,0 2 0,0 0-485,1 4 0,0 0 0,0 2 485,-1-3 0,0 2 0,0 0 0,0-1 0,0 3 0,1-2 0,0 0 0,-1 0 0,-1-1 0,1-2 0,-2-1 0,0-5 0,0 3 0,-3-10 0,4-7 0,2-4 0,0 0 0,1-1 0,2-2 1455,21 0-1455,-8-1 0,6 0 0,8 0 0,0 0 0,3 0 0,2 0-545,0 0 1,2 0 0,1 0 544,-8 0 0,1 0 0,-1 0 0,-1 0-1093,2 0 1,-1 0 0,0 0 635,4 0 1,0 0-1,-1 0 457,-6 0 0,-2 0 0,0 0-783,11 0 0,0 0 783,-3 0 0,0 0 0,0 0 0,-2 0 0,-8 0 0,-1 0 0,1 0 0,-2 0 1094,11 0-1094,-12 2 0,1 0 0,3 0 0,2 0 0,0 2 0,2 0 0,1 1 1092,-1-1 0,1 0 0,0 0-890,2 1 0,-1 0 1,-1-1 288,5 0 1,-4 0-492,-5-2 0,0-1 0,11 1 0,1 0 0,-5 1 0,1-1 0,-6 0 0,1 0 0,0-1-1471,7 2 1,-1-1 1470,-4-2 0,-1 0 0,3 0 0,1 0-943,2 0 0,1 0 943,-4 0 0,2 0-103,-4 0 1,2 0-1,-1 0 103,0 0 0,0 0 0,1 0 0,-3-1 0,2 1 0,0 0 0,0 1 0,-1 0 0,-1 1 0,1 0 0,-1 1 0,9-1 0,-1 1 0,-1 1 0,-5 0 0,-1 0 0,-2 1 0,5 0 0,-2 1 0,-5-2 0,-3-1 0,9 1 550,-1 2-550,-13-2 0,1 0 0,9 4 1310,-9-4 1,-1 0-1311,1-1 2278,-2-3-2278,-8 0 1101,0 0-1101,-5 0 456,2 0-456,-1 0 15,0 0-15,4 0 0,2 0 0,2 0 0,-3 0 0,-5 0 0,-4 0 0</inkml:trace>
  <inkml:trace contextRef="#ctx0" brushRef="#br0" timeOffset="6185">1017 9242 24575,'1'-4'0,"0"0"0,3 0 0,4-1 0,-1 0 0,2-1 0,-3 0 0,-1 1 0,0-2 0,-2 3 0,2-3 0,-3 3 0,3-1 0,-2 0 0,1-3 0,-1 3 0,2-8 0,5 6 0,1-9 0,1 4 0,-3-4 0,0-4 0,2-3 0,0-1 0,-4 6 0,-1 5 0,-5 9 0,1-2 0,-1 2 0,10-12 0,-6 10 0,5-13 0,-6 14 0,-2-6 0,3 0 0,-1-4 0,3-5 0,-3-1 0,4-2 0,-2-1 0,-1-3 0,-1 8 0,-1-1 0,-1 11 0,1 0 0,-2 4 0,1-1 0,-2-2 0,1-6 0,3-5 0,0 1 0,0-1 0,-2-1 0,0 1 0,2-13 0,0 4 0,1-9 0,-3 11 0,2 6 0,-2 8 0,1 3 0,0 0 0,0-2 0,-2 5 0,1-2 0,-1-1 0,1 1 0,0-9 0,0 2 0,3-8 0,-2 2 0,2-3 0,0-2 0,-1-4 0,0 11 0,-3-3 0,3 13 0,-2 0 0,2-2 0,-1 2 0,-2 1 0,1-9 0,1 11 0,-1-17 0,8-4 0,-3 0 0,4-8 0,-6 17 0,-1 2 0,-1 6 0,25-7 0,-20 8 0,20-3 0,-26 10 0,1-1 0,-1 0 0,-2-2 0,3 1 0,-2-1 0,1 1 0,1-1 0,1 0 0,2-4 0,2 1 0,-2-3 0,5 0 0,1 0 0,12-7 0,-11 11 0,6-6 0,-16 11 0,13 9 0,8 20 0,0-5 0,-12-6 0,0 0 0,5 6 0,-10-12 0,6 15 0,-1-7 0,-6-3 0,5 2 0,-9-10 0,1-2 0,0 4 0,2-2 0,0 3 0,1 1 0,2 3 0,-1 0 0,4 6 0,-4-5 0,2 4 0,-4-7 0,-1-1 0,-2-4 0,1-2 0,-2 0 0,4 3 0,-3-2 0,5 11 0,-2-5 0,3 9 0,4 4 0,-2-2 0,0 1 0,-2 1 0,-2-9 0,5 13 0,-4-16 0,4 6 0,-8-13 0,4 6 0,-3-6 0,1 2 0,-2-3 0,4 6 0,-1-4 0,4 8 0,-4-7 0,6 11 0,-4-8 0,5 8 0,-3-2 0,-2-6 0,-1 2 0,6 4 0,-8-10 0,8 9 0,-1 0 0,-5-8 0,6 10 0,-4-7 0,5 5 0,5 5 0,4 3 0,0-1 0,0-4 0,-6-6 0,1-3 0,-9-5 0,1 1 0,-5-3 0,3 2 0,-2-2 0,5 5 0,-2-5 0,3 5 0,-4-4 0,1 2 0,7 3 0,-2-1 0,5 3 0,1-1 0,-7-1 0,7 2 0,-6-3 0,-6-1 0,-2-2 0,-4-2 0,6 3 0,-4-3 0,3 2 0,-4-2 0,1-1 0,0 1 0,2 1 0,-1 0 0,3 2 0,3-1 0,-1 2 0,3 1 0,1 4 0,-2-2 0,9 2 0,-7-6 0,10-3 0,-14-1 0,3-1 0,-9 0 0,9 1 0,8-1 0,5 1 0,3 0 0,-1 1 0,0 1 0,6 1 0,1 1 0,-6 2 0,-2 0 0,-8-3 0,0 1 0,2 1 0,0 0 0,-3-2 0,0 0 0,2 0 0,-1 0 0,0-1 0,-1-1 0,13 4 0,-6-3 0,-6-1 0,4 0 0,-9-1 0,15 1 0,-17 0 0,17 3 0,-2-2 0,7 3 0,-13-4 0,0 0 0,1-1 0,-1 1 0,1-1 0,0 1 0,1-1 0,-1 0 0,-1 2 0,0-1 0,16 2 0,-11-1 0,-3 0 0,-14-3 0,-2 1 0,-2-2 0,-2 0 0,1 0 0,0 0 0,0 0 0,3 0 0,-3 0 0,2 0 0,-1 0 0,1 0 0,2 0 0,5 0 0,-5 0 0,1 0 0,-5 0 0,-1 0 0,0 0 0,0 0 0,0 0 0,0 0 0,0 0 0,4 0 0,1 0 0,3 0 0,3 0 0,0 0 0,3 0 0,-2 0 0,-3 0 0,-4 0 0,-1 0 0,-3 0 0,1 0 0,-2 0 0,1 0 0,-2 0 0,1 0 0,0 0 0,1 0 0,-3 0 0,2 0 0</inkml:trace>
  <inkml:trace contextRef="#ctx0" brushRef="#br0" timeOffset="7149">3398 9554 24575,'6'18'0,"-3"3"0,0 1 0,-1-2 0,0-8 0,0 0 0,0 0 0,-1 1 0,1-3 0,0-1 0,0-4 0,-1-3 0,0 2 0,-1-1 0,0 0 0,0-2 0</inkml:trace>
  <inkml:trace contextRef="#ctx0" brushRef="#br0" timeOffset="8650">3638 9585 24575,'-7'-1'0,"1"1"0,-2-4 0,4 3 0,-3-2 0,3 2 0,-1 0 0,0 1 0,-2 0 0,3 0 0,-2 0 0,2 0 0,0 0 0,-3 3 0,1 0 0,2 1 0,2 1 0,2 0 0,0 2 0,0-1 0,0 0 0,0-3 0,0 1 0,1-1 0,0-1 0,2 1 0,1 1 0,-1-1 0,5 1 0,-3-2 0,5 0 0,-2-1 0,1-1 0,-2 1 0,-2 0 0,0 1 0,-1-1 0,1 2 0,-2-2 0,1 2 0,-1-1 0,1 0 0,1 1 0,4 3 0,-2 0 0,2 1 0,-3-1 0,-4 0 0,8 12 0,-7-9 0,4 10 0,-6-14 0,-1 2 0,0-4 0,0 1 0,-1 0 0,0-1 0,-4 1 0,-10 0 0,-5-2 0,-7 1 0,1-3 0,8 0 0,2 0 0,8 0 0,3 0 0,1 0 0,1-2 0,0 1 0,2-1 0,-1 1 0</inkml:trace>
  <inkml:trace contextRef="#ctx0" brushRef="#br0" timeOffset="11369">1126 10455 24575,'9'31'0,"1"3"0,-5-12 0,0 0 0,-2-2 0,0-2 0,1 6 0,0 0 0,-2 6 0,1-9 0,0 3 0,-2 4 0,-1 1 0,4 3 0,-1 0 0,-2 0 0,-1-1 0,2-2 0,-1 0 0,-1-1 0,0 0 0,0-6 0,0 0 0,0-3 0,0 0 0,-2 5 0,-1 0 0,1 1 0,-1 1 0,-1 11 0,4-10-548,-4 9 548,4-3 0,-3-9 0,0 1 0,1 1 0,-1 1 0,-2 7 0,-1 1 0,0 0 0,1 1-330,3-9 1,0 0 0,0 1 329,0 0 0,-1 0 0,1 0 0,2 4 0,0 0 0,0 0 0,0-1 0,0 0 0,0-2 0,0-1 0,0-2 0,0-1 0,0 4 0,0-1 0,0-3 0,0-1 0,0 10 0,0-12 0,0 0 0,0-3 0,0 0 0,0 3 0,0 0-437,0 12 437,0-12 0,0-1 254,1-2 1,-2 0-255,-1 8 0,-2 2 0,0 1 0,-1-1 0,0 3 0,-1 0 496,1-4 0,-1 0-496,1-2 0,-1-2 472,-3 11-472,-3-9 0,6-16 0,2-7 0,0 0 0,1-2 0,3-1 0,21 0 0,-2 0 0,3 0 0,11 0 0,5 0-820,-10 0 1,2 0 0,1 0 0,-1 0 387,2 0 1,-2 0-1,1 0 432,-1 0 0,1 0 0,-1 0 0,-2 0-803,10 2 1,-4 0 802,-1-2 0,-1 1 0,-4 5 0,2 0 0,-4-3 0,1 0 0,0 1 0,5 3 0,1-1 0,-7-2 0,1-1 0,1-1 0,4 1 0,1 0 0,0 0 0,2-1 0,1-1 0,2 1 0,-8-1 0,2 0 0,1 0 0,1 0 0,-1 0-413,0 0 1,1 0 0,1 0 0,-1 0 0,1-1 412,1 1 0,0-1 0,1 0 0,0 0 0,-1-1 0,-1 1 0,-1 0 0,0 0 0,0 0 0,0 0 0,0 0 0,0 0 0,0 0 0,-1 0 0,0 0-324,4 0 0,-1 0 0,0 0 1,-1 0 323,1 0 0,1 0 0,-2 0 0,-1 0 0,1 0 0,-2 0 0,0 0 371,-1 0 0,-1 0 0,-1 0-371,5 0 0,1 0 0,-4 0 0,3 0 0,-1 0 0,-4 0 0,0 0 0,1 0 0,3 0 0,0 0 0,0 0 0,3 1 0,0 0 0,1 2-11,-10 0 0,0 0 1,0 1-1,2 0 11,5-1 0,0-1 0,2 1 0,0 1 0,-5 1 0,0 0 0,0 1 0,1 0 0,-1-1 0,-2 0 0,1-1 0,-1 0 0,0 0 0,0 0 0,2 1 0,0 0 0,-1 0 0,0 0 0,0 0 0,1-1 0,0 0 0,-1 0 0,-1-1 0,6 1 0,-2-1 0,-3-1 0,-3-2 0,-3 0 0,-3 0 0,-4 0 2024,-4 0-2024,9 0 1660,-12 0-1660,14 0 2646,-14 0-2646,9 0 2133,-3 1-2133,-1 1 0,7 0 0,-8-1 0,0-1 0,-7 0 0,-3 0 0,-2 0 0,-2 0 0</inkml:trace>
  <inkml:trace contextRef="#ctx0" brushRef="#br0" timeOffset="16934">1065 12790 24575,'12'-6'0,"11"-2"0,5-2 0,-3-2 0,2-2 0,-4 3 0,2 0 0,-2 0 0,-2-2 0,-4 0 0,2-3 0,-17-1 0,0 9 0,0-9 0,1 8 0,1-3 0,0-5 0,-2 2 0,2-14 0,1 7 0,1-2 0,-3-8 0,1-1 0,3-1 0,0 1 0,-2 1 0,-1 2 0,-2 8 0,0 1 0,1 0 0,1-1 0,-3-11 0,4-3 0,-4 11 0,2 0 0,-2 6 0,0-11 0,1 9 0,-3-2 0,2-2 0,3 5 0,0 0 0,-3-2 0,0-1 0,5-4 0,0 1 0,-4 6 0,-1 0 0,3-8 0,-1 0 0,-1 3 0,0 0 0,1-4 0,0 2 0,-1-8 0,1 13 0,1 3 0,0 6 0,-1-11 0,-1 5 0,-2-3 0,0-4 0,0 0 0,0-2 0,1-8 0,1 1 0,-1 10 0,0 1 0,4-12 0,-1 19 0,-2 3 0,0 1 0,0 4 0,2 0 0,-1 5 0,2 0 0,7 11 0,0 5 0,10 16 0,-15-10 0,-2 1 0,2 0 0,-1 0 0,0 18 0,-1-7 0,-1-13 0,-2-2 0,-1-5 0,1-1 0,-2 3 0,2 0 0,1 6 0,1 7 0,2 6 0,-2-4 0,1-4 0,-3-6 0,0 7 0,0 7 0,0 6 0,0 0 0,3 0 0,-3-16 0,1 1 0,0 10 0,2-2 0,-2-7 0,0-9 0,-1 9 0,-2-4 0,0 6 0,0 1 0,0 4 0,0-3 0,3-4 0,1 2 0,-4-5 0,1 0 0,2 3 0,0-1 0,-3 13 0,0-16 0,0-2 0,2 0 0,-2 1 0,4 1 0,-4-2 0,4-5 0,-4-4 0,4 4 0,-4-6 0,2 5 0,-1-3 0,0 4 0,0-5 0,0 4 0,1-4 0,0 3 0,1 1 0,-2-3 0,3 3 0,-2-4 0,1 1 0,-1-4 0,0 1 0,1-2 0,-1 1 0,0-2 0,0 2 0,-1-1 0,1 1 0,-1-1 0,1 1 0,0 4 0,1-2 0,0 6 0,0-5 0,2 7 0,0-4 0,2 4 0,0-4 0,-2-1 0,-1-2 0,0-1 0,-1-2 0,0-2 0,0 2 0,0-1 0,4 2 0,-4-2 0,3 2 0,0-2 0,-1 1 0,4-1 0,-4-2 0,2 2 0,-4-3 0,1 2 0,-1-1 0,1 0 0,-1-1 0,1 1 0,-2-1 0,5 2 0,-1-2 0,4 0 0,-3 0 0,2 0 0,-4 0 0,1 0 0,1 1 0,-2 0 0,2 1 0,-3-1 0,0-1 0,1 2 0,3-1 0,-1 1 0,4 0 0,-5 0 0,2 1 0,5 0 0,-4 1 0,9 1 0,-9-3 0,3 1 0,-5-1 0,2 0 0,-3-1 0,1 2 0,-1-1 0,-1-1 0,3 1 0,-1-2 0,0 2 0,-1-1 0,2-1 0,0 3 0,6-1 0,-1 1 0,5 2 0,-2-3 0,7 4 0,-4-5 0,6 5 0,-6-6 0,-4 4 0,-4-2 0,-6 0 0,3 0 0,-1 0 0,-1-2 0,3 3 0,-4-2 0,3 1 0,3 1 0,3-1 0,4 2 0,-4-1 0,-2-1 0,0 1 0,-3-2 0,0 0 0,-3 1 0,-3-2 0,2 1 0,5 2 0,10 2 0,-7-1 0,9 3 0,-12-4 0,2 1 0,2 0 0,-7-2 0,0-1 0,-1 0 0,5 1 0,2 3 0,2-2 0,-4 2 0,-3-5 0,-3 1 0,-2 0 0,0 0 0,0 1 0,-1-2 0,1 1 0,0-1 0,-2 0 0,1 0 0</inkml:trace>
  <inkml:trace contextRef="#ctx0" brushRef="#br0" timeOffset="26918">4199 10842 24575,'0'-14'0,"10"-7"0,1-11 0,4 8 0,2-2 0,-4 1 0,1 0 0,2 0 0,0 1 0,-4 5 0,-1 1 0,1 1 0,-1 1 0,6-9 0,3-1 0,-9 12 0,-2 2 0,-3 6 0,-1 2 0,-2 2 0,2 0 0,8 2 0,-6-2 0,27-5 0,-11 1 0,2 0 0,-1-1 0,3-1 0,0 1-477,6 0 1,2-1 0,0 1 476,0 1 0,0 0 0,0 1 0,1-1 0,1 0 0,-1 1 0,-3 2 0,-1 2 0,0-1 0,3-1 0,-1 0 0,-1 1 0,5 2 0,-2 0-850,3-1 1,-3-1 849,-13 1 0,0 1 0,-1-2 0,0 0-452,0 2 1,0 0 451,1 0 0,0 0 0,2 0 0,1 0 0,0 0 0,0 0 0,-4 0 0,1 0 0,2 0 0,2 0 0,0 0 0,2 0 0,0 0 0,1 0 0,-2 0 0,2-1 0,0 1 0,0 1 0,-1 0 0,1 0 0,-1 2 0,-1-1 0,6 3 0,-2 0 0,-1 1 0,-2 1 0,-1 1 0,-2 1-34,-3 2 1,0 1 0,-2 0 33,5 5 0,-1 1 0,-3 0 0,-1 0 109,-5-1 1,-2 0-110,2 1 0,0 0 0,-1 3 0,0 1 0,-2-4 0,-1 0 0,3 5 0,-2-1 0,6 10 811,-9-13 0,1 0-811,0-1 0,-1-1 249,2 4 1,-4-7 0,-6-13-1</inkml:trace>
  <inkml:trace contextRef="#ctx0" brushRef="#br0" timeOffset="27734">6464 10895 24575,'8'3'0,"0"0"0,-4 0 0,4 2 0,-2 0 0,8 7 0,-7-5 0,10 7 0,-8-7 0,4 1 0,-5-4 0,-1-1 0,-2-2 0,5 0 0,-1-1 0,-1 0 0,0 0 0,-5 0 0,2 0 0,-2 0 0,2 0 0,-1-1 0,0-1 0,0-1 0,0-1 0,1-4 0,0-7 0,1-4 0,-4 1 0,0 4 0,-2 6 0,0 2 0,0 2 0,0 1 0,0 2 0</inkml:trace>
  <inkml:trace contextRef="#ctx0" brushRef="#br0" timeOffset="29835">7527 7565 8191,'12'32'0,"-6"-3"0,-1 2 1638,-3-4 0,0 1-1180,0 0 0,1 3 0,-1-1-458,-1-2 0,-1 0 0,0 0 0,1 0 0,0 1 0,0-2 971,-1 3 0,0-1-971,2-1 0,0-2 0,-2-1 0,0 0 0,2-1 0,0 0 0,0 8 0,0-1 0,-2-8 0,1 0 0,1 2 0,-1 0 0,0-6 0,-2 2 836,1 11 0,0 3-836,0-2 0,0 1 0,0-7 0,0 1 0,0 1 0,0 0 0,0 1 0,0-1 0,0 8 0,0-2 0,0-9 0,0-1 0,0 0 0,0 7 0,0-1 0,0-7 0,0-2 0,0 15 3276,0-20-429,0-5-2416,0-3-431,0 2 1216,0-5-1216,0 11 350,0-6-350,0 18 0,0 2 0,0-12 0,0 1 0,0 2 0,0-2 0,0 6 0,0-3 0,0-9 0,0-3 0,0 2 0,0-7 0,2 1 0,0-3 0,22 6 0,-4-5 0,2 1 0,9 1 0,3-1 0,-7-1 0,2-1 0,-2-1 0,7-1 0,-2 0-437,-2 0 1,-3 0 436,9-2 0,-5 0 0,-10 0 0,8 0 0,-4 0 0,8 0 0,-9 0 0,1 0 0,4 0 0,0 0 0,6 0 0,1 0 0,-9 0 0,1 0 0,0 0-205,8 0 1,0 0 204,-7 0 0,1 0 0,-2 0 0,5 0 0,0 0 0,-6 0 0,0 0 0,0 0 0,9 0 0,-1 0-723,-5 2 1,0-1 722,-2 0 0,-1-1 0,-4 2 0,-2 0 0,2-2 0,0 0 0,8 0 0,1 0-608,-2 0 1,1 0 607,4 0 0,1 0 0,-4 0 0,0 0 0,3 0 0,1 0 0,-7 0 0,1 0 0,0 0-441,3 0 1,-1 0-1,3 0 441,-4 0 0,1 0 0,0 0 0,1 0 0,-2 0 0,0 0 0,1 0 0,-1 0 0,1 0 0,1 0 0,-1 0 0,1 0 0,-2 0 0,-1 0 0,1 0 0,-1 0 0,-1 0 0,0 0 0,0 0 0,0 0 0,2 0 0,-1 0 0,1 0 0,0 0 0,-2 0 0,1 0 0,0 0 0,-2 0-632,6 0 1,0 0 0,-2 0 631,-4 0 0,-1 0 0,0 0 0,5 0 0,-1 0-13,-4 0 0,-1 0 13,2 0 0,1 0 0,0 0 0,0 0 0,-3 0 0,1 0 0,0 0 0,3 0 0,-1 0 280,-2 0 1,0 0-1,1 0-280,-1 0 0,3 0 0,-1 0 0,0 0 0,4 0 0,0 0 0,-1 0 0,-1 0 0,0 0 0,-3 0 614,5-1 0,-2 2-614,-8 0 0,0 2 0,-2 0 0,0 0 0,9 3 0,6-1 2559,-20-5-2559,1 0 1498,-11 0-1498,2 0 0,-6 0 0,-1 0 0</inkml:trace>
  <inkml:trace contextRef="#ctx0" brushRef="#br0" timeOffset="31267">7528 9626 24575,'-4'3'0,"-10"9"0,4 5 0,-7 2 0,8 1 0,4-8 0,3 2 0,0-3 0,6 2 0,-2-7 0,4 3 0,-1-1 0,2 0 0,1 2 0,-1-3 0,5-3 0,3-3 0,3-1 0,1 0 0,-5-2 0,-6 0 0,-1-2 0,-3 0 0,-1 1 0,-1-1 0,-1-3 0,1-3 0,-4-4 0,2 2 0,-5 2 0,2 2 0,-2 1 0,0-1 0,-1 0 0,-1 1 0,3 1 0,0 2 0,1 1 0,0 1 0,1 0 0,-1 0 0,1 1 0,1 0 0</inkml:trace>
  <inkml:trace contextRef="#ctx0" brushRef="#br0" timeOffset="32366">10685 9752 24575,'4'-12'0,"0"-1"0,-2 7 0,5-8 0,0 3 0,0 1 0,-1 0 0,-3 7 0,1 1 0,-1 0 0,2 5 0,-3 0 0,3 11 0,-1 8 0,-2-1 0,0 2 0,0 2 0,-1 2 0,-1 2 0,0-1 0,0-2 0,0-1 0,0 11 0,0-13 0,0-10 0,0-9 0,0-3 0</inkml:trace>
  <inkml:trace contextRef="#ctx0" brushRef="#br0" timeOffset="36434">7534 9316 24575,'20'-21'0,"-1"-1"0,5-1 0,-8 8 0,-4 1 0,-8 8 0,1-2 0,0-2 0,-1 2 0,7-14 0,-3-3 0,1 3 0,0-2 0,-3 2 0,1-2 0,4-10 0,0 0 0,-4 10 0,-1 0-405,1-1 1,0 1 404,-2 5 0,1 1 0,1-9 0,3-4 0,-6 12 0,1-5 0,-4 14 0,2-4 0,-2 8 809,-1 1-809,1-3 0,1 0 0,0-9 0,-1 2 0,3-5 0,-2-1 0,2 1 0,-2-5 0,2 7 0,-4 0 0,3 6 0,-2-6 0,1 5 0,-1-5 0,3 0 0,-2 8 0,3-13 0,-3 11 0,1-8 0,1-1 0,-2 0 0,1-2 0,-1-7 0,2 8 0,-2-2 0,1 10 0,-3 5 0,2 0 0,-2 4 0,2-3 0,-2-1 0,2 0 0,-1-3 0,2-2 0,-1-4 0,1-6 0,-1 3 0,2 4 0,-1 0 0,-1 6 0,-1-1 0,0 4 0,0 3 0,1 0 0,0-1 0,0 1 0,-1-4 0,2 3 0,-2-2 0,2 3 0,0-1 0,2-3 0,0-2 0,2-2 0,-1 1 0,1 1 0,-1 0 0,0 0 0,-2 3 0,0 0 0,-1 4 0,0 0 0,-1 0 0,1 1 0,0-3 0,-1 3 0,1 0 0,0 0 0,0 0 0,2-2 0,-1 0 0,4 0 0,0 0 0,7 1 0,0-1 0,20 3 0,-5 0-425,-8 2 1,0 0 424,-3 0 0,0 0 0,1 0 0,-1 0-270,13 0 270,5 0 0,-17 0 0,4 0 0,-12 2 0,-4-1 0,1 2 838,-3-1-838,2 2 281,0 2-281,1 0 0,-2-1 0,2 2 0,-2-1 0,-1 1 0,1 2 0,-4-4 0,2 3 0,-2-5 0,0 2 0,-1-1 0,1 1 0,-2 0 0,4 3 0,-3-1 0,4 11 0,0 2 0,3 10 0,1 4 0,-5-15 0,0-1 0,4 14 0,-1-8 0,-4-6 0,3-6 0,-6 0 0,4 0 0,1 5 0,-3-3 0,5 3 0,-5 1 0,1-5 0,3 10 0,3 2 0,0 0 0,2 4 0,0-5 0,0 6 0,0-5 0,-4-8 0,0 1 0,3 7 0,-1 0 0,-3-8 0,-3-8 0,3 2 0,5 6 0,-2-3 0,3 3 0,-3-3 0,-2-6 0,1 4 0,-1-4 0,-2-1 0,3 2 0,-2-1 0,2 0 0,1 1 0,-4-4 0,2 0 0,1 2 0,-2-4 0,3 4 0,1-2 0,4 3 0,-1 0 0,8 3 0,-5 4 0,8 8 0,3-1 0,-2 3 0,1-12 0,-9-1 0,11 1 0,-15-4 0,7 1 0,-4 0 0,-7-3 0,10 3 0,1-1 0,-1 1 0,3 0 0,0 0 0,5 2 0,-7-4 0,1 2 0,3 1 0,0-1 0,7 0 0,0-1 0,-3 1 0,1-1 0,4-1 0,0-1 0,-8-2 0,-1 0 0,-5-1 0,-1-1 0,10-1 0,-20 0 0,2-2 0,-5 1 0,3 0 0,-1 0 0,2 1 0,13 0 0,-2 0 0,15-1 0,1-1 0,-18 1 0,0 0 0,15 1 0,-5 2 0,-16-3 0,3 1 0,-10-1 0,5-1 0,4 4 0,-6-3 0,8 2 0,-9-1 0,3-2 0,1 4 0,5-3 0,1 3 0,11-2 0,2 5 0,3-2 0,0 6 0,-12-7 0,-2 4 0,-8-8 0,5 5 0,9-5 0,0 6 0,5-5 0,-6 4 0,0-1 0,6 3 0,-10-2 0,14 2 0,-22-4 0,9 1 0,-10 0 0,5 1 0,1-3 0,5 4 0,4-4 0,4 2 0,0 1 0,0-3 0,-12 3 0,-1-5 0,-11 2 0,1-1 0,-6-1 0,1 2 0</inkml:trace>
  <inkml:trace contextRef="#ctx0" brushRef="#br0" timeOffset="38317">7586 10944 24575,'0'24'0,"3"8"0,-3-8 0,1 2 0,1 3 0,1 0 0,0 2 0,1 1 0,1 3 0,1 0 0,-1-3 0,1 1 0,2-2 0,0 1 0,-6 2 0,0 0 0,3-8 0,-1 1 0,-2 7 0,-1 0-445,1-14 0,0 0 445,1 2 0,1-2 218,-1-1-218,0 11 0,-3-9 0,0-1 0,0 2 0,1-3 0,2 2 0,-1 7 0,2 4 0,-1 0-497,1 2 0,1 0 0,0 1 497,0-5 0,0 2 0,-1 0 0,1-1 0,0 4 0,-1 0 0,0-2-56,-1-7 1,0-1-1,0-1 56,1 7 0,-1 0 0,-3 4 0,0-1 0,2-3 0,0-1-550,2 5 1,0-1 549,-4-8 0,1 0 0,5-3 0,-1-1 0,-4 11 0,5-4 1388,-5-18-1388,2 4 169,-3-11-169,0 2 1872,1 0-1872,-1 0 0,3 2 0,-2-3 0,2-2 0,0-2 0,-1-1 0,5 0 0,1 0 0,4 0 0,11 0 0,10 0-746,-9 0 1,7 0 0,2 0 0,0 0 745,-3 0 0,1 0 0,0 0 0,2 0 0,1 0-469,-3 0 1,2 0 0,1 0 0,0 0 0,1 0 0,0 0 0,0 0 383,-1 0 1,1 0 0,0-1-1,0 1 1,0 0 0,-1 0-1,1 1 85,-2 0 0,0 1 0,0 0 0,0 1 0,0-1 0,-1 0 0,0 0 0,4-1 0,0 0 0,-1 0 0,0 0 0,-1 1 0,0 0-347,2 2 0,0 1 0,-1 0 0,0 0 0,-1-1 347,4 0 0,0-2 0,-2 0 0,1 1 0,-1 1 0,0 1 0,-1 0 0,-2-1 0,0-1 0,-2-2 0,1 1-735,6 2 1,0 1 0,-2-1 734,-9-2 0,-1 0 0,0 0 0,6 1 0,1 1 0,-1-1 0,-1 0 0,0 1 0,0-1 0,1 1 0,1-1 0,-1 1 0,1 0 0,-1 1 0,1 0 0,-1 1 0,1-1 0,0 1 0,3 0 0,0 1 0,3 1 0,-10-3 0,2 0 0,2 0 0,-1 0 0,1 0 0,2 1 0,1-1 0,0 1 0,1-1 0,1 0 0,-6 0 0,1-1 0,0 1 0,1-1 0,1 1 0,-1 0 0,0-1-169,2 2 1,-1-1 0,1 1 0,-1-1 0,1 1 0,0-1 0,-1-1 168,1 1 0,0-2 0,-1 1 0,1-1 0,0 0 0,0 0 0,0 0 0,0 1 0,1-1 0,-1 0 0,1 1 0,0-2 0,-1 1 0,-1-1 61,-2-1 1,0 1-1,0-2 1,-1 1-1,0-1 1,-1 0-1,1 1-61,2-1 0,1 0 0,0 0 0,-2 0 0,0 0 0,-2 0 0,6 0 0,-1 0 0,-3 0 0,1 0 0,-5 0 0,0 0 0,-1 0 0,-2 0 0,1 0 0,-1 0 0,-1 0-52,1 0 1,1 0-1,-1 0 52,0 0 0,0 0 0,0 0 417,10 0 1,0 0-418,-3 0 0,-1 0 1317,-6 0 1,-1 0-1318,-5 1 0,-1 1 2723,8-2-2723,-13 3 0,-6-3 0,-7 0 0</inkml:trace>
  <inkml:trace contextRef="#ctx0" brushRef="#br0" timeOffset="39634">7848 13017 24575,'-6'-1'0,"-4"0"0,-2 4 0,2 0 0,1 3 0,5 2 0,2-3 0,0 2 0,2-4 0,0 4 0,1 1 0,3 3 0,1-1 0,3-1 0,0 0 0,0 0 0,11 0 0,-7-4 0,9-1 0,-4-4 0,-6 1 0,3-1 0,-9 1 0,-1-1 0,1-2 0,-2 0 0,1-5 0,-2 2 0,-1-4 0,-1 1 0,0-2 0,-5-3 0,2 3 0,-4 2 0,3 3 0,1 2 0,1 0 0,-2 2 0,1-1 0,-1 2 0,1 0 0,0-1 0,2 1 0,-1-1 0</inkml:trace>
  <inkml:trace contextRef="#ctx0" brushRef="#br0" timeOffset="40651">11013 13258 24575,'2'-7'0,"1"0"0,-2-1 0,2-1 0,-1 0 0,0-2 0,1 2 0,-3 1 0,2 0 0,-2 5 0,1-1 0,2 19 0,-1 10 0,4 8 0,-5-2 0,3-14 0,-4-8 0,2 0 0,-2-5 0,0 0 0,-2-2 0,-16 0 0,11-1 0,-10-1 0</inkml:trace>
  <inkml:trace contextRef="#ctx0" brushRef="#br0" timeOffset="44500">7881 12702 24575,'24'-10'0,"-5"2"0,10-6 0,-12 4 0,1-1 0,7 0 0,1-1 0,1-3 0,0 0 0,-4 5 0,-2 1 0,0 1 0,0 1 0,-3 2 0,1 1 0,13-2 0,-2-2 0,-13 4 0,1-1 0,-7 2 0,11-2 0,-5-2 0,8 3 0,0-7 0,0 4 0,5-7 0,-1-1 0,-11 6 0,0 0 0,7-3 0,-7 4 0,-1 0 0,11-3 0,-9 4 0,-1-1 0,13-7 0,-7 2 0,2-5 0,-15 10 0,14-8 0,-18 12 0,9-5 0,-2 4 0,-4-1 0,13-3 0,-10-1 0,11-8 0,-3-2 0,4-7 0,-9 12 0,-1-1 0,-1 1 0,0-1 0,0-3 0,1 1 0,-2 3 0,-2 2 0,4-9 0,-1 5 0,-2 5 0,-3 0 0,3-1 0,-6 5 0,6-3 0,-4 1 0,4-5 0,2-8 0,-1 5 0,0-1 0,-1 0 0,-1-1 0,5-4 0,0 0 0,-4 2 0,-1 1 0,0 2 0,1 0 0,1-3 0,0-1 0,0-2 0,1 1 0,-4 5 0,0 0-438,1-5 0,-1 0 438,4-8 0,-7 13 0,1-1 0,6-12 0,0 1 0,3 0 0,1 2 0,-3 3 0,5-5 0,-10 5 0,-1 8 0,0-1 0,5-15 0,4 3 876,-7 10-876,4 1 0,-1-3 0,-6 9 0,5-8 0,-9 12 0,4-1 0,-2-1 0,2 0 0,2-6 0,-4 8 0,1-5 0,-3 5 0,3-2 0,1-3 0,3-1 0,-1 1 0,3 1 0,1-1 0,1 4 0,0 0 0,4 0 0,-6 4 0,5-2 0,-7 4 0,7-4 0,-5 4 0,8-3 0,-7 4 0,12-1 0,8 3 0,-15 0 0,1 1 0,4 1 0,0 3 0,2 1 0,-1 2 0,-2-1 0,-1 1 0,-3 1 0,-2 1 0,2 0 0,-14-3 0,-1-1 0,0 0 0,1 2 0,-1-2 0,9 12 0,-7-7 0,4 8 0,-1 1 0,-1-2 0,3 12 0,-4-14 0,4 5 0,2 5 0,-6-7 0,0 3 0,3 7 0,-1 2 0,-4-8 0,0 0 0,1 1 0,0-2 0,-2-3 0,0 7 0,-1-9 0,3 14 0,-4-15 0,1 3 0,-1 1 0,0 7 0,-2 6 0,2-9 0,0-1 0,0 11 0,0-11 0,0 0 0,3 16 0,-1-16 0,0 2 0,-1 5 0,1 0 0,1-8 0,0 0-373,-1 5 1,-1-2 372,1 10 0,2-1 0,-5-1 0,3-12 0,-3-1 0,2-6 0,-3 0 0,4 5 0,0 1 745,0 6-745,5 6 0,-4 1 0,-1-13 0,-1 0 0,3 19 0,1-3 0,-2-9 0,1-4 0,-2-10 0,1 7 0,-1-5 0,5 11 0,-3-5 0,6 6 0,-8 0 0,5-3 0,18 0 0,-15-10 0,18 6 0,-22-4 0,-1 4 0,5 8 0,-3-7 0,-1 2 0,1-7 0,-5-5 0,1-1 0,0 0 0,-2-2 0,1 2 0,-2-3 0,0-1 0,4 5 0,-2-2 0,2 2 0,-4-4 0,3 5 0,-3-4 0,5 9 0,-1-4 0,0 0 0,0-1 0,-4-6 0,0 1 0,1-1 0,0 2 0,-1-1 0,2 3 0,0-2 0,2 1 0,-2 0 0,1-1 0,0 1 0,1 0 0,2 1 0,-4-2 0,1-1 0,0 2 0,0-2 0,1 3 0,0-3 0,-1 1 0,7 5 0,-6-4 0,11 8 0,-5-7 0,1 2 0,-3-4 0,-5-3 0,-2-2 0,-1-1 0,1 0 0,0 0 0,-1 1 0,1 0 0,-1 0 0,-1-1 0</inkml:trace>
  <inkml:trace contextRef="#ctx0" brushRef="#br0" timeOffset="67567">16093 3709 24575,'0'23'0,"0"-1"0,0 5 0,0 1 0,0 7 0,0 1 0,0-3 0,0-1 0,0-4 0,0 0 0,0-6 0,0-2 0,0 6 0,0-6 0,0-13 0,0-2 0,0-2 0,0 0 0,0 2 0,0 2 0,0 8 0,0 0 0,0 6 0,0-8 0,0-4 0,2-2 0,-2-4 0,2 1 0,-1-2 0,1 1 0,1 2 0,12 2 0,19 7 0,-3-6 0,4-1 0,-1 1 0,2 0 0,3 0-656,-8-3 1,2-1-1,1 0 1,1 0 0,0-1 423,0 1 1,1 0-1,1-1 1,0 1-1,0-1 1,-1 0-316,-3-1 1,0 0 0,-1 0 0,0-1 0,0 1 0,0-1 219,0 0 0,1 1 0,0-2 0,0 1 0,-1 0 0,0-1 327,2 0 0,-1 1 0,0-2 0,0 1 0,0 0-619,-2 0 0,1 0 0,-1 0 0,0 0 0,0 0 619,0 0 0,1 0 0,-1 0 0,-1 0 0,-1 0-315,1 0 0,-1 0 0,-1 0 0,-1 0 315,2 0 0,-2 0 0,0 0 514,6 0 1,0 0-515,-1 0 0,1 0 1083,-7 0 1,1 0-1,0 0-1083,-1 0 0,1 0 0,0 0 0,8 0 0,2 0 0,0 0 1005,0 0 1,-1 0-1,2 0-1005,-7 0 0,1 0 0,1 0 0,-1 0 0,-2 0 0,0 0 0,-1 0 0,1 0 0,2 0 0,0 0 0,1 0 0,-2 0 0,-1 0 0,0 0 0,-1 0 0,-1 0 0,4 0 0,-1 0 0,-1 0 281,-2 0 0,0 0 0,-2 0-281,6 0 0,-1 0 0,-1 0 0,-1 0 0,4 0 0,-1 0 184,-2 0 0,-1 0-184,-3 0 0,0 0-48,-4 0 0,0 0 48,-3 0 0,0 0 0,1 0 0,-2 0 1439,15 0-1439,3 0 1060,-17 0 0,0 0-1060,2 2 0,2 0 759,1 0 0,2 0-759,8 0 0,0 0 0,-4 0 0,0-1 0,5 0 0,0-2 0,-4 1 0,0 0-307,-8 0 0,0 0 307,5 1 0,-1-2 0,-6-2 0,-2 0-349,3 1 1,0-1 348,-2-4 0,-1-1 0,0 4 0,0-1 0,14-8 0,-15 6 0,0 0 0,9-7 0,-2-2 0,-7 3 1336,-11 4-1336,2-8 748,-4-3-748,2-13 0,-3 4 0,-1-1 0,-3 6 0,0 9 0,0 0 0,0 4 0,0 2 0,-3-9 0,3 7 0,-6-8 0,3 7 0,-3-1 0,2-1 0,-1 6 0,-2-6 0,0 1 0,-8-13 0,5 12 0,-2-6 0,8 16 0,-2-4 0,-5-3 0,4 3 0,-4-4 0,4 7 0,2 1 0,-4-3 0,-6-1 0,1 2 0,-8-3 0,2 4 0,4 1 0,-12-5 0,2 6 0,-6-4 0,2 6 0,-1-5 0,4 2-391,6 2-1,0 0 392,-13 0 0,9 1 0,-1 2-746,4-1 0,-1 0 746,-5 0 0,-2 0 0,-4 0 0,-2 0-306,0-1 0,-1 2 306,8 0 0,-1 2 0,0 0 0,2-2 0,0 1 0,0 0 0,0 3 0,0 0 0,0 0 0,-1-3 0,-1-1 0,1 1 0,-1 0 0,0 1 0,0-1-1047,-4-2 1,-1 0-1,0 0 1047,4 0 0,0 0 0,0 0 0,1 0 0,-1 0 0,3 0-447,-9 0 0,3 0 447,4-1 0,1 2 0,0 0 0,0 2 28,3-1 0,1 0-28,-1 3 0,0-1 0,0-2 0,0 1 0,-1 1 0,-3 0 0,2-3 0,-1-2 0,-2 2 0,4-1 0,0 1 0,-2 1 0,-1-1-291,-4 0 0,-2 0 0,-1 0 1,0 0 290,7-1 0,0 0 0,0 0 0,-1 0 0,2 1 0,-8 1 0,1 0 0,1 0 0,0 1 0,2-1 0,0 0 0,1 0 0,0 0 373,1 0 1,0 0-1,1-1 1,0 1-374,0 0 0,0 0 0,1 0 0,1-1 0,-4 0 0,1-1 0,1-1-151,0 1 0,0 0 0,2 0 151,-5 3 0,1-1 0,-1-2 0,1 1-178,2 0 0,1 2 178,-3 1 0,1 0 0,4-3 0,1 0 0,-3 5 0,0 0 0,1-3 0,-1-1 310,3 0 1,-2-1-1,0 1-310,-3 0 0,0-1 0,-1 0 0,2-1 0,-1 0 0,0 0 0,1 0 0,-6 0 0,1 0 0,0 0 0,-2 0 0,0 0 0,3 0 0,-4 0 0,4 0 610,4 0 1,3 0-611,-5 0 2226,17 0-2226,4 0 1869,7 0-1869,0 0 1096,1 0-1096,-1 0 0,-8 0 0,-4 0 0,-5 0 0,6-1 0,7 1 0,6-2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57:51.0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5930 2794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9:37:22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18854 2432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10:45:22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17814 10441 24575,'1'16'0,"0"3"0,1 1 0,5 16 0,-3-4 0,1-11 0,0 1 0,-1 9 0,2-6 0,-2-2 0,0-9 0,2 9 0,-2-9 0,-1 3 0,2 3 0,-3 6 0,1-4 0,1 1 0,-2-3 0,0 0 0,3 11 0,0-1 0,-2 7 0,1-17 0,0-1 0,-4 2 0,2-10 0,-1 0 0,0-5 0,-1 11 0,0-6 0,0 18 0,0-8 0,0 16 0,0-11 0,0 5 0,0 5 0,0-3 0,0-11 0,0-1 0,0 7 0,0 7 0,0-7 0,0-4 0,0 1 0,0-5 0,0 0 0,0 2 0,0-1 0,0 4 0,2-8 0,-1-9 0,1 0 0,-1-4 0,-1 2 0,0-1 0,0 0 0,0 1 0,0 2 0,0 12 0,0 6 0,0 11 0,0-16 0,0 0 0,0 12 0,1-10 0,1 1 0,2-2 0,0 0 0,-2-1 0,0-1 0,5 16 0,-7-21 0,2-4 0,-2-2 0,3 0 0,-3 2 0,2-5 0,-2 2 0,1 3 0,0-3 0,2 4 0,-3-3 0,2 0 0,1 0 0,-1-3 0,0 2 0,-2 0 0,2 3 0,-2 7 0,4-5 0,-1 11 0,0-14 0,-1 7 0,0-11 0,-2 3 0,1 1 0,-1 2 0,0 8 0,0 7 0,0-2 0,0 5 0,0-16 0,0-2 0,0-8 0,0 1 0,0 1 0,1-1 0,0 0 0,0 0 0,-1 3 0,0 1 0,0 0 0,1 1 0,-1-4 0,1 3 0,-1-3 0,0-1 0,0-2 0,0-2 0</inkml:trace>
  <inkml:trace contextRef="#ctx0" brushRef="#br0" timeOffset="2917">15549 12553 24575,'0'0'0</inkml:trace>
  <inkml:trace contextRef="#ctx0" brushRef="#br0" timeOffset="12837">15964 12539 24575,'4'0'0,"10"0"0,6 0 0,7 0 0,3 0 0,1 0 0,-4 0 0,4 0 0,-10 0 0,-5-2 0,-7 1 0,-5-2 0,0 0 0,20-12 0,0 0 0,2-1 0,3-2 0,0 0 0,3-1 0,-2 1 0,-1 1 0,-14 11 0,-13 8 0,0 1 0,1-2 0,1 0 0,4-1 0,1 0 0,3 0 0,-3 0 0,2-2 0,-6 1 0,2-3 0,-3 2 0,-1-1 0,2 0 0,-1 1 0,2-1 0,3 0 0,3-2 0,9-2 0,-2-1 0,3-2 0,-10 2 0,-3 1 0,-5 4 0,1-1 0,-2 1 0,1 1 0,-1-1 0,2 0 0,-2 2 0,5-2 0,0 1 0,2-2 0,2 0 0,-3 0 0,-2 2 0,-1-1 0,0 0 0,-2 0 0,1 1 0,-2-1 0,5 0 0,-5 0 0,5 0 0,-1-1 0,4-2 0,0 0 0,2-3 0,-3 2 0,4-2 0,-2 1 0,0-2 0,-4 5 0,-3 0 0,-1 2 0,-1 0 0,1-1 0,-1 1 0,0-1 0,-1 1 0,2-3 0,-1 1 0,2-2 0,10-8 0,4-2 0,2 0 0,0 0 0,7-6 0,0-1 0,-3 4 0,-3 2 0,5-5 0,-10 7 0,-5 4 0,-8 7 0,-2 2 0,-2 1 0,3-1 0,-3 0 0,1 0 0,0 0 0,1-2 0,1 0 0,2-5 0,-1 1 0,3-6 0,-1 1 0,0-2 0,-2 3 0,-1 0 0,2 1 0,-2 0 0,3-3 0,-1 4 0,-1 2 0,2-3 0,-4 6 0,0-1 0,1 2 0,-2 2 0,3-6 0,0 1 0,-1-4 0,2-2 0,-3 4 0,2-4 0,0 3 0,-1 2 0,0-1 0,0 5 0,-1-3 0,1 1 0,-1 0 0,0 3 0,0 0 0,-1 0 0,2 0 0,-2-1 0,2-1 0,-1-1 0,2-2 0,1-3 0,3-6 0,7-14 0,-5 10 0,4-7 0,-1 9 0,-7 10 0,6-6 0,-11 13 0,1-1 0,-2 1 0,0 0 0,1-2 0,2-4 0,9-18 0,0-2 0,-4 12 0,0 0 0,3-9 0,-6 9 0,1 2 0,-4 5 0,1 2 0,-3 5 0,2-2 0,-1 0 0,0 0 0,4-9 0,-3 6 0,5-6 0,-6 8 0,3-3 0,0-2 0,6-13 0,0 4 0,0-1 0,4-11 0,-3 10 0,0 3 0,-6 7 0,2-1 0,7-10 0,-7 11 0,7-10 0,-10 13 0,-1 5 0,0-4 0,0 3 0,-1 0 0,1-1 0,9-14 0,-5 9 0,4-5 0,1-1 0,-1-2 0,5-4 0,-6 4 0,-4 7 0,2-4 0,-3 7 0,-2-2 0,-1 5 0,1 1 0,-1 1 0,2-4 0,-4 0 0,3-1 0,-2 2 0,1 2 0,-1-2 0,8-10 0,-1-2 0,5-5 0,-5 7 0,0 4 0,-5 4 0,1 1 0,-3 2 0,1 1 0,-1 2 0,-1 0 0,0 1 0,0-1 0,1 0 0,-1 23 0,3 1 0,1 16 0,1-7 0,-2-11 0,3 5 0,-6-14 0,3 7 0,-3-11 0,2 6 0,-2-3 0,3 5 0,-1 3 0,2 10 0,1-2 0,3 11 0,-2-11 0,2 4 0,0 1 0,-4-10 0,1 3 0,-2 0 0,-2-8 0,2 21 0,-3-16 0,0 17 0,0-10 0,0 4 0,3-8 0,1 2 0,0 1 0,1 1 0,-1-2 0,2 1 0,-1 0 0,0 2 0,1 0 0,-1-1 0,1 6 0,-1 0 0,0 1 0,0 0 0,-2-9 0,0 0 0,-1-3 0,1 0 0,-1-3 0,-1 0 0,5 11 0,-3-5 0,1 0 0,1 0 0,0 6 0,-2-4 0,4 10 0,-3-11 0,-2-5 0,1 0 0,3 12 0,-1 4 0,-2-10 0,0-4 0,0-5 0,0 5 0,0-11 0,-2 2 0,-1-9 0,0 1 0,0 2 0,0-2 0,0 5 0,0 4 0,0 4 0,0 0 0,0 5 0,0 0 0,0-1 0,0 6 0,0-14 0,0 0 0,-1-5 0,1-5 0,-1 0 0,-1 2 0,2-2 0,-2 2 0,0-1 0,-1 2 0,-2 1 0,0 3 0,0-3 0,2-2 0,0-2 0,-1 0 0,1 0 0,-1 0 0,0-1 0,0 0 0,-3-1 0,-4 0 0,-2-2 0,-2 2 0,-5-3 0,6 4 0,-3-4 0,-1 4 0,5-3 0,-5 2 0,6-3 0,0 0 0,-5 0 0,-8 0 0,-3 3 0,-2-1 0,-3 1 0,-4-1 0,18-2 0,0 0 0,-13 0 0,9 2 0,11-2 0,3 2 0,-8 1 0,9-2 0,-6 1 0,0-2 0,4 0 0,-8 0 0,6 0 0,-5 0 0,-8 0 0,-4 0 0,-3 0 0,-4 0-438,9 0 1,-2-1-1,0 0 1,-1-1 437,1 0 0,-1 0 0,1 0 0,-1-1 0,0 0 0,0-1 0,1 1 0,0-1-49,-5 0 0,1-1 0,3 1 49,-4 0 0,4 0 0,-3 1 0,19 3 0,9 0 0,0 0 0,-1 0 1736,-8 0-1736,3 0 161,-18 0-161,8 0 0,1 0 0,-2 0 0,-11 0 0,-4 0 0,10 0 0,-2 0 0,7 0 0,-8 0 0,14 0 0,4 0 0,8 0 0,1 0 0,1 1 0,-2 0 0,1 1 0,-1-2 0,0 1 0,0-1 0,-2 2 0,-2-1 0,-3 4 0,-3-1 0,0 1 0,5 0 0,7-5 0,18-2 0,3 0 0,2-1 0,5-2 0,1 0 0,5 1 0,0 0 0,-6 0 0,-2-1 0,-5 2 0,-1 0 0,13-2 0,-12 0 0,5-1 0,-11 2 0,16-3 0,-14 4 0,15-3 0,-11 3 0,6-4 0,-6 4 0,1-3 0,-9 5 0,2-2 0,0 3 0,5 0 0,4 0 0,8 0 0,2 0 0,-1 0 0,3 0 0,-1 0-898,-4 0 0,0 0 0,0 0 898,1 0 0,0 0 0,-2 0 0,3 0 0,-3 0-225,-8 0 1,0 0 224,1 0 0,-1 0 0,7 0 0,5-3 0,-7 3 0,-7-5 0,-9 5 0,-1-2 0,11 2 2625,10 0-2625,-2 0 0,2 0 0,3 3 0,1 1 0,0-2 0,-1 0 0,-8 2 0,-3 0 0,5-2 518,-13-2-518,2 0 0,1 0 0,-2 0 0,-6 0 0,-2 0 0,2-1 0,-2-1 0,1-1 0,7-4 0,-9 3 0,17-9 0,-12 5 0,9-5 0,-9 5 0,1-1 0,-7 2 0,0-8 0,-3 3 0,-1-17 0,0 3 0,0-7 0,1 12 0,-2-1-1074,-6-3 0,-3-1 1074,2-4 0,-1-1 0,-5 1 0,-2 1 0,3 3 0,0 2 0,2 6 0,-1 1 0,-3-6 0,-2 1 0,10 14 0,-5-8 0,-4-6 0,-1-6 0,2 6 2148,2-1-2148,3-3 0,2 10 0,-3-19 0,6 16 0,-2-6 0,1 0 0,0 0 0,2 0 0,1-6 0,3 4 0,0-10 0,0 10 0,0 7 0,0-2 0,0 3 0,0-1 0,0-1 0,0 1 0,0-17 0,2 14 0,0-1 0,0 1 0,3-3 0,-4 8 0,3 1 0,-3 10 0,0-1 0,1 3 0,-2-1 0,1-2 0,-1 2 0,0-5 0,0 2 0,1-6 0,0 5 0,0-1 0,-1 5 0,-4 32 0,-5 3 0,-3 6-820,3-10 1,0 2 0,-2 1 0,1 1 350,1-2 0,1 2 0,-1 0 1,-1 1-1,-1-1-187,-2 4 1,-3 0-1,0 0 1,0 0 0,1 0 416,1-1 1,0-1 0,0 0 0,0 0 0,-1 1-309,1-4 1,-1 1 0,-1 0 0,0 0 0,0-1 0,1-1 513,-2 3 0,0-2 0,-1 1 0,1-1 0,0 0 33,0 1 0,0 1 0,1 0 0,-1-1 0,0-1-149,-1 2 1,1-1 0,-1-1 0,0 1 148,1-2 0,-1 1 0,1-1 0,1-2 797,1 0 0,1-1 0,0-2-797,-4 9 0,3-2 1638,8-10 0,1-1-1152,-3 9 2790,3-9-357,11-38-2919,-3-1 0,2-4-701,2 1 0,2-4 1,0 1 700,2-5 0,1-1 0,0-1-820,-1 8 1,1-1 0,0 1 0,1-1 652,1 1 0,2-1 0,0 0 0,0-1 167,1-2 0,1-2 0,0-1 0,0 0 0,0 0-384,-1 0 0,0 1 0,0-1 0,0-1 1,-1 1 383,-1 3 0,-1-1 0,0 0 0,-1 0 0,0 0 0,-1 2 0,1-6 0,-1 1 0,-1 1 0,-2 3 0,0 1 0,-2 1 0,-7 9 0,-20 10 0,7 17 0,-3 7-96,-3 3 1,-3 4 0,0 2 95,5-4 0,0 1 0,-1 1 0,0 0 0,-4 4 0,0 1 0,-1-1 0,1 0-36,2-2 1,1-1-1,0 0 1,-1 0 35,-1 2 0,-2 1 0,1 0 0,1-2 0,-1 1 0,0-1 0,1 1 368,3-2 1,0 1 0,1 0 0,2-2-369,-6 7 0,3-2 0,3-2 0,4-4 0,6-8 0,13-26 0,9-15 0,1-1 0,0 4 0,3-1 0,1-1 0,-1 0-199,-3 2 0,0-1 0,1 0 0,0 0 0,1-1 199,3-1 0,2-1 0,0 1 0,-1 0 0,-3 3 0,3-5 0,-2 3 0,0 0 331,2-3 1,0 0-1,-2 1-331,-4 2 0,-3 0 0,1 1 0,4-6 0,-1 2 0,-6 6 0,-3 4 368,2 0-368,-9 42 0,-2 20 0,0-14 0,0 4 0,0 3 0,0 1 0,0 1-547,0-2 1,0 2 0,0 1 0,0 0 0,0 0 0,0 0 421,0-1 0,0 1 1,0 0-1,0-1 0,0-1 1,0-1 124,0 0 0,0-1 0,-1-1 0,1-2 0,1-2 751,0-1 0,0-2 0,0-3-751,0 0 0,0-2 2277,4 9-2277,-1-28 0,15-32 0,-7 4 0,1-3-979,0 1 0,1-2 0,0-1 979,-2 5 0,1-2 0,0 0 0,1-1 0,0 0 0,0 0 0,1-2 0,0 1 0,0 1 655,0 0 0,0 1 1,0 0-1,0 0 0,0 0-620,3-5 0,0 1 0,0 0 0,-3 3-35,-1-3 0,-1 3 0,-2 14 969,3 20-969,-10 18 0,-6 13 0,0 0 0,2-7 0,0-1 0,0 2-520,0 2 0,0 2 0,0 1 1,0-6 519,0 3 0,0-5 0,0-7 0,0-2 3276,0 3-2919,1-14-357,0-41 0,-1 11 0,0-3 0,1-3 64,-1-1 0,0-3 0,0-1 0,0 1-64,0 3 0,0 1 0,0-1 0,0 3 41,0-4 0,0 2 0,0 5-41,0-2 0,0 45 0,0 14 0,0-1 0,0 4-82,0-2 1,0 2-1,0 0 82,0-7 0,0 0 0,0-2 0,0 7 0,0-4-556,0 2 556,-1-11 1352,0-21-1352,-3-27 0,-2-20 0,1 12 0,0-2 0,-1-2-656,2 8 1,0-2-1,0 0 1,0 0 0,-1 2 502,1 0 1,0-1 0,0 4 0,1 5 2578,-6-9-2426,9 50 0,0 14 0,-1-3 0,-1 3 0,1 2-1093,-1 2 1,0 1 0,0 0 637,-3-1 0,0-1 0,0-1 455,1-7 0,1 0 0,-1 0 0,-1-1 0,0 0 0,1-3 0,-1 10 3209,0-8-3209,-9-33 0,-3-23 0,7 13 0,0-2 0,0-7 0,2 1 0,3 3 0,2 2 0,6 21 0,-3-1 0,1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10:47:10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6412 12507 24575,'3'10'0,"1"0"0,-1 4 0,1-2 0,1 1 0,-2-5 0,-1-3 0,-4-5 0,-3-7 0,2-5 0,-4-10 0,5 9 0,-1-1 0,1 8 0,2 2 0,-2 1 0,5 25 0,-1-3 0,0 3 0,3 7 0,0 1 0,-3-5 0,1-2 0,4 10 0,-6-25 0,0-5 0</inkml:trace>
  <inkml:trace contextRef="#ctx0" brushRef="#br0" timeOffset="1116">8203 12521 24575,'7'19'0,"0"0"0,-1 3 0,0 2 0,-1 5 0,0 0 0,-3-9 0,0 0 0,1 15 0,-3-26 0,0-2 0,-10-39 0,7 25 0,-7-27 0</inkml:trace>
  <inkml:trace contextRef="#ctx0" brushRef="#br0" timeOffset="1300">8206 12481 24575,'3'9'0,"-1"-1"0,1 0 0,-3-3 0,1 1 0,-2-2 0,1-2 0,-1 0 0</inkml:trace>
  <inkml:trace contextRef="#ctx0" brushRef="#br0" timeOffset="9333">6452 12537 8191,'-2'-12'0,"-2"-11"3276,1-8-2383,-1 6 1,0-1-894,1 3 0,1 0 1104,-3-2 1,1 0-1105,0-7 0,0 1 0,-2 6 0,2-6 0,0 4 0,1-10 0,3 18 0,0 0 895,-2-6 0,1-1-895,-1-8 0,-1-2 0,0 8 0,-2 0 0,1 0 1092,1-1 0,-1 1 0,3-1-175,4 2 0,2 0 0,-2 0-917,-2-8 0,0 1 0,6 0 0,-1 1 0,-7 6 0,-3 1 0,-1-8 0,0 1 0,3 12 0,0 1 0,0-2 0,-1 1 0,-1-10 0,1 6 0,-3-6 765,3 10-765,-1-9 19,2 6-19,1-2 511,0-1-511,-1 4 0,16-3 0,-11 0 0,11 2 0,-14 1 0,0 4 0,0 1 0,0 4 0,-3-3 0,3 6 0,-6-13 0,5 14 0,-4-13 0,4 15 0,-4-9 0,5 6 0,-4-3 0,-2-9 0,3 3 0,-4-4 0,5 4 0,-1 3 0,-1-4 0,3 5 0,-3-2 0,3 9 0,-1-8 0,1 7 0,0-5 0,-3-2 0,3 6 0,-4-7 0,3 7 0,-1-1 0,-1 2 0,2 1 0,0 3 0,0-3 0,0 4 0,-1-5 0,0-2 0,0 3 0,1-3 0,2 4 0,3-5 0,1 4 0,1-5 0,-2 5 0,2-9 0,0-1 0,1-6 0,0 6 0,0-5 0,-2 11 0,2-11 0,-1 5 0,1-1 0,1-2 0,-2-1 0,1-1 0,5-7 0,-1-1 0,-3 3 0,0 0 0,1 1 0,0 0 0,-2 0 0,0 0 0,1 5 0,0 0 0,0-2 0,0 1 0,7-7 0,-1 0 0,0 0 0,0 5 0,1-5 0,-1 5 0,0-5 0,-2 11 0,2-10 0,1 0 0,-2 5 0,0-7 0,-3 15 0,-3 1 0,1 0 0,4-3 0,-2 3 0,1-2 0,-1 4 0,-5 2 0,1 3 0,-2 0 0,1 1 0,-1-1 0,5-9 0,-3 5 0,2-3 0,0-3 0,0 0 0,0-1 0,3-6 0,1 0 0,-3 4 0,0 0 0,0 3 0,0 2 0,0-6 0,3 2 0,-4 3 0,-1 4 0,-2 5 0,0-3 0,0 6 0,4-11 0,1 1 0,0-3 0,2 2 0,4 1-1334,10 5 1,3 2 1333,-6-2 0,1-2 0,-1 1 0,2 1 0,-1 1 0,-1-1 0,5-4 0,-4-2 0,-7-2 0,-3-1 0,9-8 0,-3 2 0,-4 2 0,-4 10 2667,3-1-2667,-7 11 0,1-1 0,-4 4 0,1-3 0,2-2 0,-1 1 0,2-1 0,-3 2 0,-2 2 0,3-2 0,2-3 0,1 0 0,3-4 0,-3 4 0,-1-2 0,-1-1 0,-1 0 0,-1 0 0,-1 2 0,-2 3 0,0-1 0,0 2 0,-1-1 0,2 1 0,-2-2 0,2 1 0,-2 1 0,2 0 0,-2 2 0,12 15 0,0-2 0,3 7 0,-6-6 0,3 4 0,-6-7 0,14 18 0,-14-18 0,7 10 0,-9-13 0,6 14 0,-4-8 0,9 19 0,-7-10 0,0 0 0,-1 0 0,-1 5 0,3 7 0,-6-13 0,-3-5 0,7 5 0,-4-1 0,5 6 0,-3-6 0,-1-1 0,1 4 0,0-1 0,0-1 0,-2-5 0,2 9 0,-3-10 0,2-3 0,-2 5 0,4-3 0,-1 1 0,1-2 0,-2-5 0,5 5 0,-5-3 0,5 2 0,-7-4 0,0-4 0,-1 1 0,1-1 0,0 2 0,0-1 0,3 4 0,8 12 0,5 5 0,-2-4 0,0 0 0,1 5 0,-8-7 0,-3-1 0,-1-2 0,0 13 0,5-12 0,-1 4 0,3-5 0,-6-6 0,3 1 0,-6-7 0,-2 1 0,3 2 0,-1-2 0,1 2 0,-3-3 0,0-1 0,1 3 0,3 4 0,1 0 0,2 4 0,-3-6 0,-1 0 0,-1-2 0,1 2 0,4 8 0,-1-3 0,2 5 0,-5-9 0,1-1 0,-4 0 0,2-2 0,1 6 0,-1-3 0,7 13 0,-3-5 0,3 1 0,0 2 0,2 1 0,0 1 0,1-1 0,5 6 0,-8-9 0,-5-11 0,-1 2 0,-2-5 0,-1 2 0,2-2 0,-2-1 0,2 2 0,-2-2 0,1 1 0,0-1 0,-1 2 0,2 0 0,0 2 0,1-1 0,-1 3 0,2 3 0,6 7 0,9 11 0,-5-8 0,0-1 0,-12-12 0,-1-4 0,-1 2 0,0-2 0,0-1 0,-1 0 0,2 1 0,-1 2 0,4 5 0,3 11 0,5 5 0,-8-9 0,1-1 0,4 9 0,-5-8 0,-1-9 0,-5-7 0,1 0 0,-1 0 0,0 0 0,0 1 0,0 0 0,0 4 0,-1-2 0,1 11 0,-7-1 0,5 15 0,-3-13 0,-1 2 0,1 13 0,1 3 0,-1-3 0,-1 1-250,2-3 0,-1 1 0,2 0 250,1-5 0,1-1 0,-1-1-726,0 8 1,1-1 725,0-3 0,2-2 0,-2-2 0,2-1 0,0 3 0,0-1 0,1-3 0,0 0 0,1 13 0,3-12 0,-5-11 695,3 5-695,-3-9 1506,3 8-1506,-3-1 0,4 9 0,1 5 0,-3-12 0,0 2 0,0 7 0,-1 2 0,0-3 0,-1 1 0,-1 4 0,0 0 0,0 3 0,0 0-325,0 1 0,0 2 325,0-7 0,0 1 0,0-2-870,0 5 0,0-1 870,1 1 0,-2-1 0,0-10 0,-2 0 0,1 5 0,-1 1 0,-1 1 0,-1-1 0,1 1 0,-1-1 0,3 0 0,-1 0 0,-1-3 0,1-1 0,0-2 0,1 0 0,-2-1 0,-1-1 0,2 1 0,1 0 0,0-3 0,0 0 296,0 2 1,-5-2-297,-12-8 0,-7-4 0,0 0 0,-4 5 0,-1-1 599,5-6 0,-2-2 0,4 2-599,4 1 0,6 2 0,11 10 0,2-8 0,-2 4 0,1-6 0,2 1 0,-4 3 0,4-3 0,-5 8 0,5-9 0,-6 15 0,4-16 0,-3 10 0,-1-10 0,0 1 0,-1-2 0,-4 0 0,1-1 0,1-2 0,2-3 0,2-17 0,2-6 0,2 4 0,2 0-649,2-1 0,1 1 649,2 0 0,0 0 0,3 1 0,1 1-53,0-3 0,0 2 53,5-2 0,-2 0 0,-30 15 0,-9 3 0,-3 1 0,-3-1-685,5 0 1,-1-2-1,-3 1 1,-1-1 684,-1 0 0,-3 0 0,-1 0 0,0-1 0,3 0-748,-2 0 0,2-1 0,0-1 0,-1 1 748,3 1 0,-1 0 0,-1-1 0,3 1 0,3 0 0,-11-2 0,6 1 37,11 3 0,5 1-37,4-2 0,13-2 0,13-10 0,9-3 0,4 6 0,8 0 0,0 1 333,-2 2 0,0 0 0,3 1-333,-1 1 0,2-1 0,-1 1 0,-3 1 0,-4 2 0,-3 0 0,-2 0 1638,6-2 0,-10 0-487,-19 4-1151,-10-3 0,-14 2 0,7 2 0,-4-3 1634,23-2-1634,8-12 0,2 4 0,2 0 0,5-4 0,2-1-946,5-1 0,0 1 946,-2 4 0,0 1 0,-1-1 0,-1 0 0,-1-1 0,-13-2 0,-33 7 0,-16 2 0,16 2 0,-2 0 0,-1-1 0,-2 0-328,-1 0 0,-2-1 0,0 0 0,0 0 0,2 0 328,1 2 0,0 1 0,2-1 0,2-3 0,-5-4 0,1-4 0,14 0 232,19 3 0,7-3-232,4-12 0,4-1 0,0 10 0,2 1 0,1 0-900,1-3 1,0 0-1,1 1 900,-1 1 0,0 0 0,-1 0 0,-1 0 0,-1-1 0,-2 0 0,0-5 0,-4-1 0,-3 0 0,-3-1 0,-4 1 0,-6 1-937,-8-3 1,-5 0 936,3-1 0,-7 1-56,-3 9 1,-7 1 0,-2 0-1,1 1 56,5 4 0,0 0 0,0 2 0,0-1 0,-1 0 0,-2 0 0,2 0 0,2 2 457,-12-1 0,15 0-457,42-17 0,-1 12 0,3 0 0,-2 1 0,0 0 0,2 1 360,1 1 1,0 1-1,-2 0-360,-2-3 0,-3 0 0,-2 2 0,-4 0 0,-11-3 0,-6-1 0,-4 2 0,-1 0 0,-1-2 0,1 0 887,-2 4 0,1 1-887,-5-13 0,3 0 0,9 6 0,3-4 0,3-5 0,4-3 0,1 1 0,2-2 0,0-1 173,-1 9 1,1-2 0,-1 1 0,0 0-174,3-7 0,-1 0 0,-1 1 0,-3 5 0,-2 1 0,-2 2-23,-4-6 1,-4 2 22,-4 0 0,-2 1 0,-1 5 0,-1-1 230,-2-3 0,0 2-230,3 6 0,1 2 0,2 1 0,0 0-139,1 0 1,0 1 138,2-5 1218,-2 0-1218,7 10 48,3 6-48,-3-2 1239,-2 9-1239,-6 18 0,3 1 0,-1 6 0,2 0 0,-1 3 0,2 0-663,1-4 1,2-1 0,0 1 662,-1 5 0,0 1 0,2-3 0,3-1 0,0-3-527,0 4 0,0 0 527,2-6 0,0-1 0,-2 1 0,1-1 0,2 0 0,1 0 0,-4-2 0,1 0 0,1 1 0,-1 2 0,2 10 0,-9 1 0,-17-11 0,-9-3 0,4 4 0,14 6 0,4 3 0,-5-1 0,-5-8 0,-6-1 0,1 0 0,7 1 0,9 4 0,5 1 0,2-1 0,-1 9 0,2-3 0,2-11 0,2-3 0,3 9 0,4-13 0,1 1 0,-3 10 0,1 3 0,4 4 0,0 2-863,-8-9 1,-1 1 0,0 0 862,1 0 0,0 0 0,0 0 0,-2-2 0,1 0 0,-2 1 0,1 5 0,-2 0 0,1 0-350,1 1 0,1 0 0,-2 0 350,-1 2 0,-2 1 0,2-1 0,3-2 0,1 0 0,0 0 15,-3-3 1,0-1-1,0 1-15,3 4 0,1 0 0,1-1 0,-1-2 0,1-2 0,1 1 0,2 2 0,1 1 0,0-4 0,1 0 0,1-3 0,1-6 0,-1-3 2403,-5-5-2403,1 1 3276,-1 7-2716,-1-7 588,-1 6-1148,-4-35 0,-2-20 0,-1-2 0,0 6 0,-1-3 0,-1-2 0,0-3-410,0 10 0,1-1 1,0-2-1,-1-1 1,0-1-1,0-1 0,0 1 1,-1-1 101,0 2 0,1-1 0,-1-1 1,-1 0-1,1 0 0,-1 0 1,0-1-1,0 1 0,0 0-57,-1 0 1,0-1 0,-1 1 0,0 0 0,0 0 0,0 0 0,0-1 0,-1 1 0,1-1 214,1 3 0,-1-1 1,0-1-1,1 1 0,-1-1 1,0 1-1,0 0 0,0 1 1,-1 1-1,1 1-308,-3-5 1,-1 2 0,0 0 0,1 1 0,-1 0 0,0 1 0,1 0 457,-1-4 0,0-1 0,1 2 0,0-1 0,0 3 0,0 1 0,-3-4 0,0 3 0,1 1 0,2 1-277,0-1 0,3 1 1,0 2 276,-1-5 0,3 4 2358,3 0-2358,0 28 0,-2 2 0,-2 20 0,1 21 0,0 5-1,3-15 0,1 4 0,0 1 0,0 2 0,1 2 0,-1 0 1,1-6 0,-1 1 0,0 1 0,-1 0 0,2 2 0,-1-1 0,1 1 0,1 0 0,0 0 0,1-2 0,0 1 0,1 0 0,1 1 0,-1-1 0,1 1 0,1-1 0,-1 0 0,1-1 0,0-1 230,0 3 1,0 1 0,1-1 0,0-1 0,0 0 0,1-2 0,0-1 0,1-2-231,3 8 0,1-3 0,1-2 0,0-2 0,-1-2 483,0 4 0,0-4 1,1-7-484,11-3 0,-15-38 0,1-3 0,1-4-956,-6 2 0,-1-2 1,1-1 955,4-7 0,2-2 0,-2-2 0,-2 7 0,-2-1 0,0 0 0,1 0 0,2-2 0,0 0 0,1 0 0,-1-1 0,0-1 0,1 0 0,-1-1 0,0-2 0,-1 6 0,1-1 0,-1-1 0,0 0 0,0 1 0,0 2 0,2-6 0,-1 3 0,0 0 0,0 0 0,-2-3 0,-1-2 0,2 5 0,3 15 3276,17 18-3018,-16 22 0,-3 11 0,0 1-258,1-4 0,1 0 0,-1 0 616,2 4 0,-1 0 0,-1-6-616,1 1 0,-3-15 0,-4-10 3276,-1-2-1675,3-6-1601,8-11 0,0-3 0,2-7-689,-2-3 0,-1-4 0,1-3 689,-2 10 0,1-2 0,0-1 0,-1 0 0,-1-1 0,-1-1 0,-2-3 0,0 1 0,0 1 0,0 2 0,4-8 0,0 2 0,-3 3 493,-2-6 0,-2 12-493,-3 25 0,6 12 0,-3-1 0,2 4 0,-4-5 2375,-2-5-2375,3 2 0,-3-2 0,1-1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9646-AED8-0048-8431-40193E066D8E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E2C1-46CE-104E-9249-4049A1F1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Slide: try </a:t>
            </a:r>
            <a:r>
              <a:rPr lang="en-US" dirty="0" err="1"/>
              <a:t>to”draw</a:t>
            </a:r>
            <a:r>
              <a:rPr lang="en-US" dirty="0"/>
              <a:t>” with students the concept of a probability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E2C1-46CE-104E-9249-4049A1F10E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629322" y="1856774"/>
            <a:ext cx="65334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Probability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21298" y="1295588"/>
            <a:ext cx="5101405" cy="2215762"/>
          </a:xfrm>
          <a:custGeom>
            <a:avLst/>
            <a:gdLst/>
            <a:ahLst/>
            <a:cxnLst/>
            <a:rect l="l" t="t" r="r" b="b"/>
            <a:pathLst>
              <a:path w="10202810" h="4431524">
                <a:moveTo>
                  <a:pt x="0" y="0"/>
                </a:moveTo>
                <a:lnTo>
                  <a:pt x="10202810" y="0"/>
                </a:lnTo>
                <a:lnTo>
                  <a:pt x="10202810" y="4431523"/>
                </a:lnTo>
                <a:lnTo>
                  <a:pt x="0" y="443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BOX-PLOTS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DISTANCE</a:t>
            </a:r>
            <a:r>
              <a:rPr lang="en-US" sz="1600" spc="32">
                <a:solidFill>
                  <a:srgbClr val="000000"/>
                </a:solidFill>
                <a:latin typeface="Fredoka"/>
              </a:rPr>
              <a:t> BETWEEN THE QUARTILES IS ALSO AFFECTED!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949462" y="876300"/>
            <a:ext cx="5557113" cy="1894811"/>
          </a:xfrm>
          <a:custGeom>
            <a:avLst/>
            <a:gdLst/>
            <a:ahLst/>
            <a:cxnLst/>
            <a:rect l="l" t="t" r="r" b="b"/>
            <a:pathLst>
              <a:path w="11114226" h="3789622">
                <a:moveTo>
                  <a:pt x="0" y="0"/>
                </a:moveTo>
                <a:lnTo>
                  <a:pt x="11114226" y="0"/>
                </a:lnTo>
                <a:lnTo>
                  <a:pt x="11114226" y="3789622"/>
                </a:lnTo>
                <a:lnTo>
                  <a:pt x="0" y="3789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87395" y="1717429"/>
            <a:ext cx="5252310" cy="2272015"/>
          </a:xfrm>
          <a:custGeom>
            <a:avLst/>
            <a:gdLst/>
            <a:ahLst/>
            <a:cxnLst/>
            <a:rect l="l" t="t" r="r" b="b"/>
            <a:pathLst>
              <a:path w="10504620" h="4544030">
                <a:moveTo>
                  <a:pt x="0" y="0"/>
                </a:moveTo>
                <a:lnTo>
                  <a:pt x="10504621" y="0"/>
                </a:lnTo>
                <a:lnTo>
                  <a:pt x="10504621" y="4544030"/>
                </a:lnTo>
                <a:lnTo>
                  <a:pt x="0" y="454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3865" y="1124286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FISHER COEFFICIENT FOR KURTOSIS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71721" y="3989444"/>
            <a:ext cx="3722062" cy="42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5"/>
              </a:lnSpc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SOMETIMES A CORRECTION IS APPLIED</a:t>
            </a:r>
          </a:p>
          <a:p>
            <a:pPr algn="l">
              <a:lnSpc>
                <a:spcPts val="1695"/>
              </a:lnSpc>
              <a:spcBef>
                <a:spcPct val="0"/>
              </a:spcBef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 BY SUBTRACTING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69194" y="1866829"/>
            <a:ext cx="5225274" cy="1951269"/>
          </a:xfrm>
          <a:custGeom>
            <a:avLst/>
            <a:gdLst/>
            <a:ahLst/>
            <a:cxnLst/>
            <a:rect l="l" t="t" r="r" b="b"/>
            <a:pathLst>
              <a:path w="10450547" h="3902538">
                <a:moveTo>
                  <a:pt x="0" y="0"/>
                </a:moveTo>
                <a:lnTo>
                  <a:pt x="10450547" y="0"/>
                </a:lnTo>
                <a:lnTo>
                  <a:pt x="10450547" y="3902538"/>
                </a:lnTo>
                <a:lnTo>
                  <a:pt x="0" y="390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3131" y="1116969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PERCENTILE COEFFICIENT OF KURTOSIS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5156953" y="1698724"/>
            <a:ext cx="2259220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8037"/>
                </a:solidFill>
                <a:latin typeface="Fredoka"/>
              </a:rPr>
              <a:t>POSITIVE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4955671" y="2266088"/>
            <a:ext cx="2537627" cy="1781976"/>
          </a:xfrm>
          <a:custGeom>
            <a:avLst/>
            <a:gdLst/>
            <a:ahLst/>
            <a:cxnLst/>
            <a:rect l="l" t="t" r="r" b="b"/>
            <a:pathLst>
              <a:path w="5075254" h="3563951">
                <a:moveTo>
                  <a:pt x="0" y="0"/>
                </a:moveTo>
                <a:lnTo>
                  <a:pt x="5075254" y="0"/>
                </a:lnTo>
                <a:lnTo>
                  <a:pt x="507525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975"/>
            </a:stretch>
          </a:blipFill>
        </p:spPr>
        <p:txBody>
          <a:bodyPr/>
          <a:lstStyle/>
          <a:p>
            <a:endParaRPr lang="en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E1AEF0-6AF0-95F5-AE12-E6C0DBE983ED}"/>
                  </a:ext>
                </a:extLst>
              </p14:cNvPr>
              <p14:cNvContentPartPr/>
              <p14:nvPr/>
            </p14:nvContentPartPr>
            <p14:xfrm>
              <a:off x="628920" y="2215800"/>
              <a:ext cx="7061040" cy="1952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E1AEF0-6AF0-95F5-AE12-E6C0DBE983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560" y="2206440"/>
                <a:ext cx="7079760" cy="197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41566" y="1251919"/>
            <a:ext cx="3897055" cy="2498097"/>
          </a:xfrm>
          <a:custGeom>
            <a:avLst/>
            <a:gdLst/>
            <a:ahLst/>
            <a:cxnLst/>
            <a:rect l="l" t="t" r="r" b="b"/>
            <a:pathLst>
              <a:path w="7794110" h="4996194">
                <a:moveTo>
                  <a:pt x="0" y="0"/>
                </a:moveTo>
                <a:lnTo>
                  <a:pt x="7794110" y="0"/>
                </a:lnTo>
                <a:lnTo>
                  <a:pt x="7794110" y="4996195"/>
                </a:lnTo>
                <a:lnTo>
                  <a:pt x="0" y="4996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66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572000" y="1123941"/>
            <a:ext cx="4332999" cy="2522291"/>
          </a:xfrm>
          <a:custGeom>
            <a:avLst/>
            <a:gdLst/>
            <a:ahLst/>
            <a:cxnLst/>
            <a:rect l="l" t="t" r="r" b="b"/>
            <a:pathLst>
              <a:path w="8665997" h="5044582">
                <a:moveTo>
                  <a:pt x="0" y="0"/>
                </a:moveTo>
                <a:lnTo>
                  <a:pt x="8665997" y="0"/>
                </a:lnTo>
                <a:lnTo>
                  <a:pt x="8665997" y="5044582"/>
                </a:lnTo>
                <a:lnTo>
                  <a:pt x="0" y="5044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229" b="-16294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830496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FOR NORMAL CURVES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4504" y="3890397"/>
            <a:ext cx="6866227" cy="660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EMPIRICAL RULE (SEE APPENDIX) STATES THAT FOR MOST DISTRIBUTIONS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68% WITHIN 1 STANDARD DEVIATION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95% WITHIN 2 STANDARD DEVIATIONS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99.7% WITHIN 3 STANDARD DEVIATIONS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8F8E11-E404-355B-7E77-650F47DC2FF7}"/>
                  </a:ext>
                </a:extLst>
              </p14:cNvPr>
              <p14:cNvContentPartPr/>
              <p14:nvPr/>
            </p14:nvContentPartPr>
            <p14:xfrm>
              <a:off x="1577520" y="3536640"/>
              <a:ext cx="1100520" cy="118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8F8E11-E404-355B-7E77-650F47DC2F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8160" y="3527280"/>
                <a:ext cx="1119240" cy="13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986239" y="795023"/>
            <a:ext cx="2464084" cy="903205"/>
          </a:xfrm>
          <a:custGeom>
            <a:avLst/>
            <a:gdLst/>
            <a:ahLst/>
            <a:cxnLst/>
            <a:rect l="l" t="t" r="r" b="b"/>
            <a:pathLst>
              <a:path w="4928167" h="1806410">
                <a:moveTo>
                  <a:pt x="0" y="0"/>
                </a:moveTo>
                <a:lnTo>
                  <a:pt x="4928167" y="0"/>
                </a:lnTo>
                <a:lnTo>
                  <a:pt x="4928167" y="1806410"/>
                </a:lnTo>
                <a:lnTo>
                  <a:pt x="0" y="1806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16886" y="1777057"/>
            <a:ext cx="3802791" cy="2852093"/>
          </a:xfrm>
          <a:custGeom>
            <a:avLst/>
            <a:gdLst/>
            <a:ahLst/>
            <a:cxnLst/>
            <a:rect l="l" t="t" r="r" b="b"/>
            <a:pathLst>
              <a:path w="7605581" h="5704186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NORMALIZE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6664" y="1084700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RE-SCALE THE DISTRIBUTION TO BE BETWEEN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ZERO AND ONE!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1683" y="2138421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EACH VALUE OF THE DATASET X WILL BE CONVERTED TO A NEW "NORMALIZED" VALUE Z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17644" y="4493809"/>
            <a:ext cx="931853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96487" y="2411124"/>
            <a:ext cx="1075514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FREQUENCY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90632" y="4468524"/>
            <a:ext cx="142449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 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(NORMALIZED) 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C72F9C-5BB7-D6D3-64D7-59812F53A0BE}"/>
                  </a:ext>
                </a:extLst>
              </p14:cNvPr>
              <p14:cNvContentPartPr/>
              <p14:nvPr/>
            </p14:nvContentPartPr>
            <p14:xfrm>
              <a:off x="353520" y="1335240"/>
              <a:ext cx="6942960" cy="3462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C72F9C-5BB7-D6D3-64D7-59812F53A0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160" y="1325880"/>
                <a:ext cx="6961680" cy="348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18054" y="2566988"/>
            <a:ext cx="6866227" cy="11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ALLOWS YOU TO BRING DIFFERENT DISTRIBUTIONS TO THE SAME SCALE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EXAMPLE OF USAGE: TO STANDARDIZE GRADES ACROSS DIFFERENT SCHOOLS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FF5757"/>
                </a:solidFill>
                <a:latin typeface="Fredoka"/>
              </a:rPr>
              <a:t>VERY IMPORTANT IN MACHINE LEARNING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FF5757"/>
              </a:solidFill>
              <a:latin typeface="Fredok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6454498" y="2360036"/>
            <a:ext cx="1991650" cy="761783"/>
          </a:xfrm>
          <a:custGeom>
            <a:avLst/>
            <a:gdLst/>
            <a:ahLst/>
            <a:cxnLst/>
            <a:rect l="l" t="t" r="r" b="b"/>
            <a:pathLst>
              <a:path w="3983300" h="1523566">
                <a:moveTo>
                  <a:pt x="0" y="0"/>
                </a:moveTo>
                <a:lnTo>
                  <a:pt x="3983300" y="0"/>
                </a:lnTo>
                <a:lnTo>
                  <a:pt x="3983300" y="1523566"/>
                </a:lnTo>
                <a:lnTo>
                  <a:pt x="0" y="1523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 : STANDARDIZATION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8054" y="1200652"/>
            <a:ext cx="6866227" cy="82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THE Z-SCORE IS A WAY TO STANDARDIZE/NORMALIZE ALL YOUR DATA IN A WAY THAT TELLS YOU HOW MANY STANDARD DEVIATIONS EACH POINT IS FROM THE MEAN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IF THE Z-SCORE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LESS THAN 1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: THAT DATA POINT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WITHIN 1 STANDARD DEVIATION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 OF MEAN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34563" y="1134340"/>
            <a:ext cx="4785808" cy="2692017"/>
          </a:xfrm>
          <a:custGeom>
            <a:avLst/>
            <a:gdLst/>
            <a:ahLst/>
            <a:cxnLst/>
            <a:rect l="l" t="t" r="r" b="b"/>
            <a:pathLst>
              <a:path w="9571616" h="5384034">
                <a:moveTo>
                  <a:pt x="0" y="0"/>
                </a:moveTo>
                <a:lnTo>
                  <a:pt x="9571616" y="0"/>
                </a:lnTo>
                <a:lnTo>
                  <a:pt x="9571616" y="5384034"/>
                </a:lnTo>
                <a:lnTo>
                  <a:pt x="0" y="53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3842" y="1874890"/>
            <a:ext cx="256420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ANY DISTRIBUTION CAN BE PUT ON THE SAME SCALE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D0EAD8-CC10-E0B4-59E3-7E93A8D393D5}"/>
                  </a:ext>
                </a:extLst>
              </p14:cNvPr>
              <p14:cNvContentPartPr/>
              <p14:nvPr/>
            </p14:nvContentPartPr>
            <p14:xfrm>
              <a:off x="2134800" y="100584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D0EAD8-CC10-E0B4-59E3-7E93A8D393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5440" y="996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34989" y="1554170"/>
            <a:ext cx="3741062" cy="2716946"/>
          </a:xfrm>
          <a:custGeom>
            <a:avLst/>
            <a:gdLst/>
            <a:ahLst/>
            <a:cxnLst/>
            <a:rect l="l" t="t" r="r" b="b"/>
            <a:pathLst>
              <a:path w="7482123" h="5433892">
                <a:moveTo>
                  <a:pt x="0" y="0"/>
                </a:moveTo>
                <a:lnTo>
                  <a:pt x="7482124" y="0"/>
                </a:lnTo>
                <a:lnTo>
                  <a:pt x="7482124" y="5433892"/>
                </a:lnTo>
                <a:lnTo>
                  <a:pt x="0" y="5433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76051" y="1554170"/>
            <a:ext cx="4598879" cy="2414030"/>
          </a:xfrm>
          <a:custGeom>
            <a:avLst/>
            <a:gdLst/>
            <a:ahLst/>
            <a:cxnLst/>
            <a:rect l="l" t="t" r="r" b="b"/>
            <a:pathLst>
              <a:path w="9197758" h="4828059">
                <a:moveTo>
                  <a:pt x="0" y="0"/>
                </a:moveTo>
                <a:lnTo>
                  <a:pt x="9197758" y="0"/>
                </a:lnTo>
                <a:lnTo>
                  <a:pt x="9197758" y="4828059"/>
                </a:lnTo>
                <a:lnTo>
                  <a:pt x="0" y="4828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0" y="241935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Jupyter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3327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817F-9A37-90F9-3353-A92CFF1A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DF9ACCE-3860-995C-D15E-0BC467A4F44D}"/>
              </a:ext>
            </a:extLst>
          </p:cNvPr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D4BC6F29-56EE-1EDB-A382-D9C55A34A0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089F5A98-FEAE-E0E2-2B3F-476DC211DA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4F8B5897-DCC5-7142-E0FD-77AB3C5BBB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41935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Types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of</a:t>
            </a:r>
            <a:r>
              <a:rPr lang="pt-PT" sz="4000" spc="-220" dirty="0">
                <a:solidFill>
                  <a:srgbClr val="FFFFFF"/>
                </a:solidFill>
              </a:rPr>
              <a:t> 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27796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04" dirty="0"/>
              <a:t> </a:t>
            </a:r>
            <a:r>
              <a:rPr spc="-5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35" dirty="0">
                <a:latin typeface="Arial"/>
                <a:cs typeface="Arial"/>
              </a:rPr>
              <a:t>assigns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0" dirty="0">
                <a:latin typeface="Arial"/>
                <a:cs typeface="Arial"/>
              </a:rPr>
              <a:t>to  </a:t>
            </a:r>
            <a:r>
              <a:rPr sz="1200" spc="95" dirty="0">
                <a:latin typeface="Arial"/>
                <a:cs typeface="Arial"/>
              </a:rPr>
              <a:t>numerical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50" dirty="0">
                <a:latin typeface="Arial"/>
                <a:cs typeface="Arial"/>
              </a:rPr>
              <a:t>values.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Generally,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within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00" dirty="0">
                <a:latin typeface="Arial"/>
                <a:cs typeface="Arial"/>
              </a:rPr>
              <a:t>  space 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90" dirty="0">
                <a:latin typeface="Arial"/>
                <a:cs typeface="Arial"/>
              </a:rPr>
              <a:t>associated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probability.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functions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categorized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into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types: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continuous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discrete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4892" y="2262495"/>
            <a:ext cx="4633595" cy="2497455"/>
            <a:chOff x="3994892" y="2262495"/>
            <a:chExt cx="463359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892" y="2262495"/>
              <a:ext cx="3448317" cy="2497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79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 dirty="0">
              <a:latin typeface="Arial"/>
              <a:cs typeface="Arial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Measurement Errors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Blood Pressure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Daily Temperature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Shoe Sizes (in adults)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Prices of houses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97" y="2629265"/>
            <a:ext cx="2573494" cy="20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55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Philosophical question, Is this a normal distribution?</a:t>
            </a:r>
          </a:p>
        </p:txBody>
      </p:sp>
      <p:pic>
        <p:nvPicPr>
          <p:cNvPr id="1026" name="Picture 2" descr="Positively Skewed Distribution - Overview and Applications in Finance">
            <a:extLst>
              <a:ext uri="{FF2B5EF4-FFF2-40B4-BE49-F238E27FC236}">
                <a16:creationId xmlns:a16="http://schemas.microsoft.com/office/drawing/2014/main" id="{272468FD-7A38-233E-7CE9-EE82D877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16" y="2218880"/>
            <a:ext cx="6141384" cy="25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7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8837" y="1659371"/>
            <a:ext cx="1238522" cy="372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8797" y="1411865"/>
            <a:ext cx="7577455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95" dirty="0">
                <a:latin typeface="Arial"/>
                <a:cs typeface="Arial"/>
              </a:rPr>
              <a:t> we have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space. </a:t>
            </a:r>
            <a:r>
              <a:rPr sz="1200" spc="105" dirty="0">
                <a:latin typeface="Arial"/>
                <a:cs typeface="Arial"/>
              </a:rPr>
              <a:t>Summing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will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0" dirty="0">
                <a:latin typeface="Arial"/>
                <a:cs typeface="Arial"/>
              </a:rPr>
              <a:t>Bernoulli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60" dirty="0">
                <a:latin typeface="Arial"/>
                <a:cs typeface="Arial"/>
              </a:rPr>
              <a:t>Binomial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75" dirty="0">
                <a:latin typeface="Arial"/>
                <a:cs typeface="Arial"/>
              </a:rPr>
              <a:t>Geometric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-10" dirty="0">
                <a:latin typeface="Arial"/>
                <a:cs typeface="Arial"/>
              </a:rPr>
              <a:t>Poisson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4892" y="2262495"/>
            <a:ext cx="3448317" cy="24970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411865"/>
            <a:ext cx="757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shown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below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throwing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dice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10,000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plotting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the </a:t>
            </a:r>
            <a:r>
              <a:rPr sz="1200" spc="90" dirty="0">
                <a:latin typeface="Arial"/>
                <a:cs typeface="Arial"/>
              </a:rPr>
              <a:t>outcome,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summing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dice.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14191" y="2262495"/>
            <a:ext cx="4514215" cy="2497455"/>
            <a:chOff x="4114191" y="2262495"/>
            <a:chExt cx="451421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191" y="2262495"/>
              <a:ext cx="3448317" cy="24970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4383" y="2453832"/>
            <a:ext cx="30841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plot,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observe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'7'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approximately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0.17.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These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approximations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result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experiment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70" dirty="0">
                <a:latin typeface="Arial"/>
                <a:cs typeface="Arial"/>
              </a:rPr>
              <a:t>referred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Empirical Approximations.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13986" y="1706882"/>
            <a:ext cx="29972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Probability Mass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>
                <a:latin typeface="Arial Black"/>
                <a:cs typeface="Arial Black"/>
              </a:rPr>
              <a:t>PMF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allows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50" dirty="0">
                <a:latin typeface="Arial"/>
                <a:cs typeface="Arial"/>
              </a:rPr>
              <a:t>visualize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obtaining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outcome.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5" dirty="0">
                <a:latin typeface="Arial"/>
                <a:cs typeface="Arial"/>
              </a:rPr>
              <a:t>PMF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 </a:t>
            </a:r>
            <a:r>
              <a:rPr sz="1200" spc="70" dirty="0">
                <a:latin typeface="Arial"/>
                <a:cs typeface="Arial"/>
              </a:rPr>
              <a:t>-</a:t>
            </a:r>
            <a:r>
              <a:rPr sz="1200" spc="125" dirty="0">
                <a:latin typeface="Arial"/>
                <a:cs typeface="Arial"/>
              </a:rPr>
              <a:t>&gt;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P(X=7)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0.17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023" y="1731396"/>
            <a:ext cx="3560967" cy="25786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523" y="1384422"/>
            <a:ext cx="3983016" cy="29872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55711" y="1583734"/>
            <a:ext cx="3218180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469265" algn="l"/>
              </a:tabLst>
            </a:pPr>
            <a:r>
              <a:rPr sz="1200" spc="75" dirty="0">
                <a:latin typeface="Arial"/>
                <a:cs typeface="Arial"/>
              </a:rPr>
              <a:t>Another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question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b="1" i="1" spc="-55" dirty="0">
                <a:latin typeface="Verdana"/>
                <a:cs typeface="Verdana"/>
              </a:rPr>
              <a:t>“What’s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65" dirty="0">
                <a:latin typeface="Verdana"/>
                <a:cs typeface="Verdana"/>
              </a:rPr>
              <a:t>the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55" dirty="0">
                <a:latin typeface="Verdana"/>
                <a:cs typeface="Verdana"/>
              </a:rPr>
              <a:t>probability</a:t>
            </a:r>
            <a:r>
              <a:rPr sz="1200" b="1" i="1" spc="-85" dirty="0">
                <a:latin typeface="Verdana"/>
                <a:cs typeface="Verdana"/>
              </a:rPr>
              <a:t> </a:t>
            </a:r>
            <a:r>
              <a:rPr sz="1200" b="1" i="1" spc="-80" dirty="0">
                <a:latin typeface="Verdana"/>
                <a:cs typeface="Verdana"/>
              </a:rPr>
              <a:t>of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10" dirty="0">
                <a:latin typeface="Verdana"/>
                <a:cs typeface="Verdana"/>
              </a:rPr>
              <a:t>getting </a:t>
            </a:r>
            <a:r>
              <a:rPr sz="1200" b="1" i="1" spc="-25" dirty="0">
                <a:latin typeface="Verdana"/>
                <a:cs typeface="Verdana"/>
              </a:rPr>
              <a:t>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50" dirty="0">
                <a:latin typeface="Verdana"/>
                <a:cs typeface="Verdana"/>
              </a:rPr>
              <a:t>outcome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equal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85" dirty="0">
                <a:latin typeface="Verdana"/>
                <a:cs typeface="Verdana"/>
              </a:rPr>
              <a:t>or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90" dirty="0">
                <a:latin typeface="Verdana"/>
                <a:cs typeface="Verdana"/>
              </a:rPr>
              <a:t>lower</a:t>
            </a:r>
            <a:r>
              <a:rPr sz="1200" b="1" i="1" spc="-100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than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100" dirty="0">
                <a:latin typeface="Verdana"/>
                <a:cs typeface="Verdana"/>
              </a:rPr>
              <a:t>7”</a:t>
            </a:r>
            <a:r>
              <a:rPr sz="1200" spc="-100" dirty="0">
                <a:latin typeface="Arial"/>
                <a:cs typeface="Arial"/>
              </a:rPr>
              <a:t>. </a:t>
            </a:r>
            <a:r>
              <a:rPr sz="1200" spc="60" dirty="0">
                <a:latin typeface="Arial"/>
                <a:cs typeface="Arial"/>
              </a:rPr>
              <a:t>Now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instead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PMF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95" dirty="0">
                <a:latin typeface="Arial"/>
                <a:cs typeface="Arial"/>
              </a:rPr>
              <a:t>Cumulative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10" dirty="0">
                <a:latin typeface="Arial"/>
                <a:cs typeface="Arial"/>
              </a:rPr>
              <a:t>- </a:t>
            </a:r>
            <a:r>
              <a:rPr sz="1200" spc="-20" dirty="0">
                <a:latin typeface="Arial Black"/>
                <a:cs typeface="Arial Black"/>
              </a:rPr>
              <a:t>CDF</a:t>
            </a:r>
            <a:r>
              <a:rPr sz="1200" spc="-2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720"/>
              </a:spcBef>
              <a:buChar char="○"/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P(X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&lt;=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7)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≃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-20" dirty="0">
                <a:latin typeface="Arial"/>
                <a:cs typeface="Arial"/>
              </a:rPr>
              <a:t>0.60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Arial"/>
              <a:cs typeface="Arial"/>
            </a:endParaRPr>
          </a:p>
          <a:p>
            <a:pPr marL="12700" marR="152400">
              <a:lnSpc>
                <a:spcPct val="150000"/>
              </a:lnSpc>
            </a:pPr>
            <a:r>
              <a:rPr sz="900" i="1" dirty="0">
                <a:latin typeface="Verdana"/>
                <a:cs typeface="Verdana"/>
              </a:rPr>
              <a:t>Note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that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20" dirty="0">
                <a:latin typeface="Verdana"/>
                <a:cs typeface="Verdana"/>
              </a:rPr>
              <a:t>CDF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95" dirty="0">
                <a:latin typeface="Verdana"/>
                <a:cs typeface="Verdana"/>
              </a:rPr>
              <a:t>7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Verdana"/>
                <a:cs typeface="Verdana"/>
              </a:rPr>
              <a:t>is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equal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to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sum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spc="-65" dirty="0">
                <a:latin typeface="Verdana"/>
                <a:cs typeface="Verdana"/>
              </a:rPr>
              <a:t>PMF(1)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50" dirty="0">
                <a:latin typeface="Verdana"/>
                <a:cs typeface="Verdana"/>
              </a:rPr>
              <a:t>+ </a:t>
            </a:r>
            <a:r>
              <a:rPr sz="900" i="1" spc="-10" dirty="0">
                <a:latin typeface="Verdana"/>
                <a:cs typeface="Verdana"/>
              </a:rPr>
              <a:t>PMF(2)...+PMF(7)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Bernoulli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272" y="2480257"/>
            <a:ext cx="3148693" cy="2361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27784"/>
            <a:ext cx="757809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Bernoulli</a:t>
            </a:r>
            <a:r>
              <a:rPr sz="1200" spc="-2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that </a:t>
            </a:r>
            <a:r>
              <a:rPr sz="1200" spc="75" dirty="0">
                <a:latin typeface="Arial"/>
                <a:cs typeface="Arial"/>
              </a:rPr>
              <a:t>characterizes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likelihood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experiencing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either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"success"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"failure"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trial.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trial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event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success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failure.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Arial"/>
              <a:cs typeface="Arial"/>
            </a:endParaRPr>
          </a:p>
          <a:p>
            <a:pPr marL="3868420" marR="885825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parameter,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p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-25" dirty="0">
                <a:latin typeface="Arial Black"/>
                <a:cs typeface="Arial Black"/>
              </a:rPr>
              <a:t>probability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of</a:t>
            </a:r>
            <a:r>
              <a:rPr sz="1200" spc="-11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success.</a:t>
            </a:r>
            <a:endParaRPr sz="1200">
              <a:latin typeface="Arial Black"/>
              <a:cs typeface="Arial Blac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AA61CC-83DA-A41E-E015-7444A7ED1D4C}"/>
                  </a:ext>
                </a:extLst>
              </p14:cNvPr>
              <p14:cNvContentPartPr/>
              <p14:nvPr/>
            </p14:nvContentPartPr>
            <p14:xfrm>
              <a:off x="6787440" y="8755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AA61CC-83DA-A41E-E015-7444A7ED1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080" y="866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3895583" y="1521655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5385" y="2258138"/>
            <a:ext cx="3325862" cy="2203384"/>
          </a:xfrm>
          <a:custGeom>
            <a:avLst/>
            <a:gdLst/>
            <a:ahLst/>
            <a:cxnLst/>
            <a:rect l="l" t="t" r="r" b="b"/>
            <a:pathLst>
              <a:path w="6651724" h="4406767">
                <a:moveTo>
                  <a:pt x="0" y="0"/>
                </a:moveTo>
                <a:lnTo>
                  <a:pt x="6651723" y="0"/>
                </a:lnTo>
                <a:lnTo>
                  <a:pt x="6651723" y="4406767"/>
                </a:lnTo>
                <a:lnTo>
                  <a:pt x="0" y="4406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5115929" y="1774642"/>
            <a:ext cx="3709721" cy="2782291"/>
          </a:xfrm>
          <a:custGeom>
            <a:avLst/>
            <a:gdLst/>
            <a:ahLst/>
            <a:cxnLst/>
            <a:rect l="l" t="t" r="r" b="b"/>
            <a:pathLst>
              <a:path w="7419441" h="5564581">
                <a:moveTo>
                  <a:pt x="0" y="0"/>
                </a:moveTo>
                <a:lnTo>
                  <a:pt x="7419441" y="0"/>
                </a:lnTo>
                <a:lnTo>
                  <a:pt x="7419441" y="5564581"/>
                </a:lnTo>
                <a:lnTo>
                  <a:pt x="0" y="5564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9721" y="1086796"/>
            <a:ext cx="2917188" cy="902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 Light"/>
              </a:rPr>
              <a:t>The same way a linear regression is a mathematical representation of our data....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5874" y="1193646"/>
            <a:ext cx="4763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5422570" y="1086796"/>
            <a:ext cx="3096438" cy="90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3"/>
              </a:lnSpc>
            </a:pPr>
            <a:r>
              <a:rPr lang="en-US" sz="1688">
                <a:solidFill>
                  <a:srgbClr val="000000"/>
                </a:solidFill>
                <a:latin typeface="Open Sans Light"/>
              </a:rPr>
              <a:t>... so is the probability distribution a representation of the histogram of our events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3895583" y="3053244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94BAF3-4199-FE5A-115F-A81FEB464892}"/>
                  </a:ext>
                </a:extLst>
              </p14:cNvPr>
              <p14:cNvContentPartPr/>
              <p14:nvPr/>
            </p14:nvContentPartPr>
            <p14:xfrm>
              <a:off x="1807200" y="1636920"/>
              <a:ext cx="3764880" cy="297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94BAF3-4199-FE5A-115F-A81FEB464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7840" y="1627560"/>
                <a:ext cx="3783600" cy="299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Binomial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322" y="2593419"/>
            <a:ext cx="2720294" cy="21282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320" dirty="0"/>
              <a:t> </a:t>
            </a:r>
            <a:r>
              <a:rPr dirty="0">
                <a:latin typeface="Arial Black"/>
                <a:cs typeface="Arial Black"/>
              </a:rPr>
              <a:t>Binomial</a:t>
            </a:r>
            <a:r>
              <a:rPr spc="19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dirty="0"/>
              <a:t>is</a:t>
            </a:r>
            <a:r>
              <a:rPr spc="325" dirty="0"/>
              <a:t> </a:t>
            </a:r>
            <a:r>
              <a:rPr spc="145" dirty="0"/>
              <a:t>a</a:t>
            </a:r>
            <a:r>
              <a:rPr spc="320" dirty="0"/>
              <a:t> </a:t>
            </a:r>
            <a:r>
              <a:rPr spc="75" dirty="0"/>
              <a:t>discrete</a:t>
            </a:r>
            <a:r>
              <a:rPr spc="320" dirty="0"/>
              <a:t> </a:t>
            </a:r>
            <a:r>
              <a:rPr spc="85" dirty="0"/>
              <a:t>probability</a:t>
            </a:r>
            <a:r>
              <a:rPr spc="325" dirty="0"/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spc="110" dirty="0"/>
              <a:t>that</a:t>
            </a:r>
            <a:r>
              <a:rPr spc="320" dirty="0"/>
              <a:t> </a:t>
            </a:r>
            <a:r>
              <a:rPr spc="100" dirty="0"/>
              <a:t>models</a:t>
            </a:r>
            <a:r>
              <a:rPr spc="320" dirty="0"/>
              <a:t> </a:t>
            </a:r>
            <a:r>
              <a:rPr spc="90" dirty="0"/>
              <a:t>the</a:t>
            </a:r>
            <a:r>
              <a:rPr spc="325" dirty="0"/>
              <a:t> </a:t>
            </a:r>
            <a:r>
              <a:rPr spc="110" dirty="0"/>
              <a:t>number</a:t>
            </a:r>
            <a:r>
              <a:rPr spc="320" dirty="0"/>
              <a:t> </a:t>
            </a:r>
            <a:r>
              <a:rPr spc="55" dirty="0"/>
              <a:t>of </a:t>
            </a:r>
            <a:r>
              <a:rPr spc="65" dirty="0"/>
              <a:t>successes</a:t>
            </a:r>
            <a:r>
              <a:rPr spc="25" dirty="0"/>
              <a:t> </a:t>
            </a:r>
            <a:r>
              <a:rPr spc="60" dirty="0"/>
              <a:t>in</a:t>
            </a:r>
            <a:r>
              <a:rPr spc="30" dirty="0"/>
              <a:t> </a:t>
            </a:r>
            <a:r>
              <a:rPr spc="145" dirty="0"/>
              <a:t>a</a:t>
            </a:r>
            <a:r>
              <a:rPr spc="25" dirty="0"/>
              <a:t> </a:t>
            </a:r>
            <a:r>
              <a:rPr spc="55" dirty="0"/>
              <a:t>fixed</a:t>
            </a:r>
            <a:r>
              <a:rPr spc="30" dirty="0"/>
              <a:t> </a:t>
            </a:r>
            <a:r>
              <a:rPr spc="110" dirty="0"/>
              <a:t>number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30" dirty="0"/>
              <a:t> </a:t>
            </a:r>
            <a:r>
              <a:rPr spc="100" dirty="0"/>
              <a:t>independent</a:t>
            </a:r>
            <a:r>
              <a:rPr spc="25" dirty="0"/>
              <a:t> </a:t>
            </a:r>
            <a:r>
              <a:rPr spc="50" dirty="0"/>
              <a:t>Bernoulli</a:t>
            </a:r>
            <a:r>
              <a:rPr spc="25" dirty="0"/>
              <a:t> </a:t>
            </a:r>
            <a:r>
              <a:rPr dirty="0"/>
              <a:t>trials.</a:t>
            </a:r>
            <a:r>
              <a:rPr spc="30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spc="85" dirty="0"/>
              <a:t>other</a:t>
            </a:r>
            <a:r>
              <a:rPr spc="30" dirty="0"/>
              <a:t> </a:t>
            </a:r>
            <a:r>
              <a:rPr spc="50" dirty="0"/>
              <a:t>words,</a:t>
            </a:r>
            <a:r>
              <a:rPr spc="25" dirty="0"/>
              <a:t> </a:t>
            </a:r>
            <a:r>
              <a:rPr spc="85" dirty="0"/>
              <a:t>you</a:t>
            </a:r>
            <a:r>
              <a:rPr spc="30" dirty="0"/>
              <a:t> </a:t>
            </a:r>
            <a:r>
              <a:rPr spc="95" dirty="0"/>
              <a:t>have</a:t>
            </a:r>
            <a:r>
              <a:rPr spc="25" dirty="0"/>
              <a:t> </a:t>
            </a:r>
            <a:r>
              <a:rPr spc="145" dirty="0"/>
              <a:t>a</a:t>
            </a:r>
            <a:r>
              <a:rPr spc="30" dirty="0"/>
              <a:t> </a:t>
            </a:r>
            <a:r>
              <a:rPr spc="65" dirty="0"/>
              <a:t>trial</a:t>
            </a:r>
            <a:r>
              <a:rPr spc="25" dirty="0"/>
              <a:t> </a:t>
            </a:r>
            <a:r>
              <a:rPr spc="105" dirty="0"/>
              <a:t>and </a:t>
            </a:r>
            <a:r>
              <a:rPr spc="85" dirty="0"/>
              <a:t>you</a:t>
            </a:r>
            <a:r>
              <a:rPr dirty="0"/>
              <a:t> </a:t>
            </a:r>
            <a:r>
              <a:rPr spc="95" dirty="0"/>
              <a:t>repeat</a:t>
            </a:r>
            <a:r>
              <a:rPr spc="5" dirty="0"/>
              <a:t> </a:t>
            </a:r>
            <a:r>
              <a:rPr spc="65" dirty="0"/>
              <a:t>it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85" dirty="0"/>
              <a:t>certain</a:t>
            </a:r>
            <a:r>
              <a:rPr spc="5" dirty="0"/>
              <a:t> </a:t>
            </a:r>
            <a:r>
              <a:rPr spc="110" dirty="0"/>
              <a:t>number</a:t>
            </a:r>
            <a:r>
              <a:rPr spc="5"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60" dirty="0"/>
              <a:t>times.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95" dirty="0"/>
              <a:t>binomial</a:t>
            </a:r>
            <a:r>
              <a:rPr dirty="0"/>
              <a:t> </a:t>
            </a:r>
            <a:r>
              <a:rPr spc="90" dirty="0"/>
              <a:t>counts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105" dirty="0"/>
              <a:t>numbers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40" dirty="0"/>
              <a:t>success.</a:t>
            </a:r>
          </a:p>
          <a:p>
            <a:pPr>
              <a:lnSpc>
                <a:spcPct val="100000"/>
              </a:lnSpc>
            </a:pPr>
            <a:endParaRPr spc="40" dirty="0"/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40" dirty="0"/>
          </a:p>
          <a:p>
            <a:pPr marL="3825875" marR="526415">
              <a:lnSpc>
                <a:spcPct val="150000"/>
              </a:lnSpc>
              <a:tabLst>
                <a:tab pos="4215765" algn="l"/>
                <a:tab pos="4965065" algn="l"/>
                <a:tab pos="5255260" algn="l"/>
                <a:tab pos="5486400" algn="l"/>
                <a:tab pos="5797550" algn="l"/>
                <a:tab pos="6244590" algn="l"/>
                <a:tab pos="6485255" algn="l"/>
                <a:tab pos="6744970" algn="l"/>
              </a:tabLst>
            </a:pPr>
            <a:r>
              <a:rPr dirty="0"/>
              <a:t>The</a:t>
            </a:r>
            <a:r>
              <a:rPr spc="200" dirty="0"/>
              <a:t> </a:t>
            </a:r>
            <a:r>
              <a:rPr spc="70" dirty="0"/>
              <a:t>Binomial</a:t>
            </a:r>
            <a:r>
              <a:rPr spc="204" dirty="0"/>
              <a:t> </a:t>
            </a:r>
            <a:r>
              <a:rPr spc="80" dirty="0"/>
              <a:t>distribution</a:t>
            </a:r>
            <a:r>
              <a:rPr spc="200" dirty="0"/>
              <a:t> </a:t>
            </a:r>
            <a:r>
              <a:rPr dirty="0"/>
              <a:t>is</a:t>
            </a:r>
            <a:r>
              <a:rPr spc="204" dirty="0"/>
              <a:t> </a:t>
            </a:r>
            <a:r>
              <a:rPr spc="70" dirty="0"/>
              <a:t>characterized </a:t>
            </a:r>
            <a:r>
              <a:rPr spc="105" dirty="0"/>
              <a:t>by</a:t>
            </a:r>
            <a:r>
              <a:rPr spc="165" dirty="0"/>
              <a:t> </a:t>
            </a:r>
            <a:r>
              <a:rPr spc="105" dirty="0"/>
              <a:t>two</a:t>
            </a:r>
            <a:r>
              <a:rPr spc="170" dirty="0"/>
              <a:t> </a:t>
            </a:r>
            <a:r>
              <a:rPr spc="75" dirty="0"/>
              <a:t>parameters,</a:t>
            </a:r>
            <a:r>
              <a:rPr dirty="0"/>
              <a:t>	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85" dirty="0">
                <a:latin typeface="Verdana"/>
                <a:cs typeface="Verdana"/>
              </a:rPr>
              <a:t> </a:t>
            </a:r>
            <a:r>
              <a:rPr spc="130" dirty="0"/>
              <a:t>and </a:t>
            </a:r>
            <a:r>
              <a:rPr b="1" i="1" dirty="0">
                <a:latin typeface="Verdana"/>
                <a:cs typeface="Verdana"/>
              </a:rPr>
              <a:t>p</a:t>
            </a:r>
            <a:r>
              <a:rPr dirty="0"/>
              <a:t>,</a:t>
            </a:r>
            <a:r>
              <a:rPr spc="130" dirty="0"/>
              <a:t> </a:t>
            </a:r>
            <a:r>
              <a:rPr spc="80" dirty="0"/>
              <a:t>where</a:t>
            </a:r>
            <a:r>
              <a:rPr spc="135" dirty="0"/>
              <a:t> 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10" dirty="0">
                <a:latin typeface="Verdana"/>
                <a:cs typeface="Verdana"/>
              </a:rPr>
              <a:t> </a:t>
            </a:r>
            <a:r>
              <a:rPr spc="-35" dirty="0"/>
              <a:t>is </a:t>
            </a:r>
            <a:r>
              <a:rPr spc="65" dirty="0"/>
              <a:t>the</a:t>
            </a:r>
            <a:r>
              <a:rPr dirty="0"/>
              <a:t>	</a:t>
            </a:r>
            <a:r>
              <a:rPr spc="100" dirty="0"/>
              <a:t>number</a:t>
            </a:r>
            <a:r>
              <a:rPr dirty="0"/>
              <a:t>	</a:t>
            </a:r>
            <a:r>
              <a:rPr spc="55" dirty="0"/>
              <a:t>of</a:t>
            </a:r>
            <a:r>
              <a:rPr dirty="0"/>
              <a:t>	</a:t>
            </a:r>
            <a:r>
              <a:rPr spc="-10" dirty="0"/>
              <a:t>trials,</a:t>
            </a:r>
            <a:r>
              <a:rPr dirty="0"/>
              <a:t>	</a:t>
            </a:r>
            <a:r>
              <a:rPr spc="105" dirty="0"/>
              <a:t>and</a:t>
            </a:r>
            <a:r>
              <a:rPr dirty="0"/>
              <a:t>	</a:t>
            </a:r>
            <a:r>
              <a:rPr b="1" i="1" spc="-50" dirty="0">
                <a:latin typeface="Verdana"/>
                <a:cs typeface="Verdana"/>
              </a:rPr>
              <a:t>p</a:t>
            </a:r>
            <a:r>
              <a:rPr b="1" i="1" dirty="0">
                <a:latin typeface="Verdana"/>
                <a:cs typeface="Verdana"/>
              </a:rPr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Geometric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245" dirty="0"/>
              <a:t> </a:t>
            </a:r>
            <a:r>
              <a:rPr spc="-30" dirty="0">
                <a:latin typeface="Arial Black"/>
                <a:cs typeface="Arial Black"/>
              </a:rPr>
              <a:t>Geometric</a:t>
            </a:r>
            <a:r>
              <a:rPr spc="12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250" dirty="0"/>
              <a:t> </a:t>
            </a:r>
            <a:r>
              <a:rPr dirty="0"/>
              <a:t>is</a:t>
            </a:r>
            <a:r>
              <a:rPr spc="245" dirty="0"/>
              <a:t> </a:t>
            </a:r>
            <a:r>
              <a:rPr spc="145" dirty="0"/>
              <a:t>a</a:t>
            </a:r>
            <a:r>
              <a:rPr spc="250" dirty="0"/>
              <a:t> </a:t>
            </a:r>
            <a:r>
              <a:rPr spc="75" dirty="0"/>
              <a:t>discrete</a:t>
            </a:r>
            <a:r>
              <a:rPr spc="250" dirty="0"/>
              <a:t> </a:t>
            </a:r>
            <a:r>
              <a:rPr spc="85" dirty="0"/>
              <a:t>probability</a:t>
            </a:r>
            <a:r>
              <a:rPr spc="250" dirty="0"/>
              <a:t> </a:t>
            </a:r>
            <a:r>
              <a:rPr spc="80" dirty="0"/>
              <a:t>distribution</a:t>
            </a:r>
            <a:r>
              <a:rPr spc="245" dirty="0"/>
              <a:t> </a:t>
            </a:r>
            <a:r>
              <a:rPr spc="110" dirty="0"/>
              <a:t>that</a:t>
            </a:r>
            <a:r>
              <a:rPr spc="250" dirty="0"/>
              <a:t> </a:t>
            </a:r>
            <a:r>
              <a:rPr spc="100" dirty="0"/>
              <a:t>models</a:t>
            </a:r>
            <a:r>
              <a:rPr spc="250" dirty="0"/>
              <a:t> </a:t>
            </a:r>
            <a:r>
              <a:rPr spc="90" dirty="0"/>
              <a:t>the</a:t>
            </a:r>
            <a:r>
              <a:rPr spc="250" dirty="0"/>
              <a:t> </a:t>
            </a:r>
            <a:r>
              <a:rPr spc="110" dirty="0"/>
              <a:t>number</a:t>
            </a:r>
            <a:r>
              <a:rPr spc="250" dirty="0"/>
              <a:t> </a:t>
            </a:r>
            <a:r>
              <a:rPr spc="55" dirty="0"/>
              <a:t>of </a:t>
            </a:r>
            <a:r>
              <a:rPr spc="60" dirty="0"/>
              <a:t>trials</a:t>
            </a:r>
            <a:r>
              <a:rPr spc="130" dirty="0"/>
              <a:t> </a:t>
            </a:r>
            <a:r>
              <a:rPr spc="105" dirty="0"/>
              <a:t>needed</a:t>
            </a:r>
            <a:r>
              <a:rPr spc="135" dirty="0"/>
              <a:t> </a:t>
            </a:r>
            <a:r>
              <a:rPr spc="100" dirty="0"/>
              <a:t>to</a:t>
            </a:r>
            <a:r>
              <a:rPr spc="135" dirty="0"/>
              <a:t> </a:t>
            </a:r>
            <a:r>
              <a:rPr spc="85" dirty="0"/>
              <a:t>achieve</a:t>
            </a:r>
            <a:r>
              <a:rPr spc="135" dirty="0"/>
              <a:t> </a:t>
            </a:r>
            <a:r>
              <a:rPr spc="90" dirty="0"/>
              <a:t>the</a:t>
            </a:r>
            <a:r>
              <a:rPr spc="135" dirty="0"/>
              <a:t> </a:t>
            </a:r>
            <a:r>
              <a:rPr spc="50" dirty="0"/>
              <a:t>first</a:t>
            </a:r>
            <a:r>
              <a:rPr spc="135" dirty="0"/>
              <a:t> </a:t>
            </a:r>
            <a:r>
              <a:rPr spc="70" dirty="0"/>
              <a:t>success</a:t>
            </a:r>
            <a:r>
              <a:rPr spc="135" dirty="0"/>
              <a:t> </a:t>
            </a:r>
            <a:r>
              <a:rPr spc="60" dirty="0"/>
              <a:t>in</a:t>
            </a:r>
            <a:r>
              <a:rPr spc="135" dirty="0"/>
              <a:t> </a:t>
            </a:r>
            <a:r>
              <a:rPr spc="145" dirty="0"/>
              <a:t>a</a:t>
            </a:r>
            <a:r>
              <a:rPr spc="135" dirty="0"/>
              <a:t> </a:t>
            </a:r>
            <a:r>
              <a:rPr spc="90" dirty="0"/>
              <a:t>sequence</a:t>
            </a:r>
            <a:r>
              <a:rPr spc="135" dirty="0"/>
              <a:t> </a:t>
            </a:r>
            <a:r>
              <a:rPr spc="80" dirty="0"/>
              <a:t>of</a:t>
            </a:r>
            <a:r>
              <a:rPr spc="135" dirty="0"/>
              <a:t> </a:t>
            </a:r>
            <a:r>
              <a:rPr spc="100" dirty="0"/>
              <a:t>independent</a:t>
            </a:r>
            <a:r>
              <a:rPr spc="135" dirty="0"/>
              <a:t> </a:t>
            </a:r>
            <a:r>
              <a:rPr dirty="0"/>
              <a:t>trials.</a:t>
            </a:r>
            <a:r>
              <a:rPr spc="135" dirty="0"/>
              <a:t> </a:t>
            </a:r>
            <a:r>
              <a:rPr dirty="0"/>
              <a:t>The</a:t>
            </a:r>
            <a:r>
              <a:rPr spc="135" dirty="0"/>
              <a:t> </a:t>
            </a:r>
            <a:r>
              <a:rPr spc="75" dirty="0"/>
              <a:t>Geometric </a:t>
            </a:r>
            <a:r>
              <a:rPr spc="90" dirty="0"/>
              <a:t>counts</a:t>
            </a:r>
            <a:r>
              <a:rPr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10" dirty="0"/>
              <a:t>number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50" dirty="0"/>
              <a:t>trials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50" dirty="0"/>
          </a:p>
          <a:p>
            <a:pPr marL="3868420" marR="86423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85" dirty="0"/>
              <a:t>Geometric</a:t>
            </a:r>
            <a:r>
              <a:rPr spc="25" dirty="0"/>
              <a:t> </a:t>
            </a:r>
            <a:r>
              <a:rPr spc="80" dirty="0"/>
              <a:t>distribution</a:t>
            </a:r>
            <a:r>
              <a:rPr spc="20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dirty="0"/>
              <a:t> </a:t>
            </a:r>
            <a:r>
              <a:rPr b="1" i="1" spc="-60" dirty="0">
                <a:latin typeface="Verdana"/>
                <a:cs typeface="Verdana"/>
              </a:rPr>
              <a:t>p</a:t>
            </a:r>
            <a:r>
              <a:rPr spc="-60" dirty="0"/>
              <a:t>,</a:t>
            </a:r>
            <a:r>
              <a:rPr dirty="0"/>
              <a:t> </a:t>
            </a:r>
            <a:r>
              <a:rPr spc="95" dirty="0"/>
              <a:t>which</a:t>
            </a:r>
            <a:r>
              <a:rPr dirty="0"/>
              <a:t> </a:t>
            </a:r>
            <a:r>
              <a:rPr spc="70" dirty="0"/>
              <a:t>represents</a:t>
            </a:r>
            <a:r>
              <a:rPr dirty="0"/>
              <a:t> 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902" y="2598744"/>
            <a:ext cx="2752339" cy="21579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Poisson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27784"/>
            <a:ext cx="7579359" cy="269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60" dirty="0">
                <a:latin typeface="Arial Black"/>
                <a:cs typeface="Arial Black"/>
              </a:rPr>
              <a:t>Poisson</a:t>
            </a:r>
            <a:r>
              <a:rPr sz="1200" spc="-1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expresses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words,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expectation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interval.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counts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actually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happen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interval.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Arial"/>
              <a:cs typeface="Arial"/>
            </a:endParaRPr>
          </a:p>
          <a:p>
            <a:pPr marL="3868420" marR="655320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characterized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parameter,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λ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rate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events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or </a:t>
            </a:r>
            <a:r>
              <a:rPr sz="1200" spc="60" dirty="0">
                <a:latin typeface="Arial"/>
                <a:cs typeface="Arial"/>
              </a:rPr>
              <a:t>space.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246" y="2846844"/>
            <a:ext cx="2512094" cy="19653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39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endless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Density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(PDF)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tells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rule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when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across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entire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range,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must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equal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1.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PDF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helps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understand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100" dirty="0">
                <a:latin typeface="Arial"/>
                <a:cs typeface="Arial"/>
              </a:rPr>
              <a:t>chances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5" dirty="0">
                <a:latin typeface="Arial"/>
                <a:cs typeface="Arial"/>
              </a:rPr>
              <a:t>Exponential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55" dirty="0">
                <a:latin typeface="Arial"/>
                <a:cs typeface="Arial"/>
              </a:rPr>
              <a:t>Gaussian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790" y="2668169"/>
            <a:ext cx="2724019" cy="21859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839" y="2429095"/>
            <a:ext cx="2939744" cy="23590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assigning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point </a:t>
            </a:r>
            <a:r>
              <a:rPr sz="1200" spc="110" dirty="0">
                <a:latin typeface="Arial"/>
                <a:cs typeface="Arial"/>
              </a:rPr>
              <a:t>becomes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problematic.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Instead</a:t>
            </a:r>
            <a:r>
              <a:rPr sz="1200" spc="-30" dirty="0">
                <a:latin typeface="Arial"/>
                <a:cs typeface="Arial"/>
              </a:rPr>
              <a:t>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PDF,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gives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density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across </a:t>
            </a:r>
            <a:r>
              <a:rPr sz="1200" spc="50" dirty="0">
                <a:latin typeface="Arial"/>
                <a:cs typeface="Arial"/>
              </a:rPr>
              <a:t>intervals.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observing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value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technically </a:t>
            </a:r>
            <a:r>
              <a:rPr sz="1200" dirty="0">
                <a:latin typeface="Arial"/>
                <a:cs typeface="Arial"/>
              </a:rPr>
              <a:t>zero,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but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over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range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meaningful.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872" y="3133893"/>
            <a:ext cx="3143768" cy="6064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940B84-2199-FDB4-7A0B-FBB1D2790988}"/>
                  </a:ext>
                </a:extLst>
              </p14:cNvPr>
              <p14:cNvContentPartPr/>
              <p14:nvPr/>
            </p14:nvContentPartPr>
            <p14:xfrm>
              <a:off x="5597640" y="3758760"/>
              <a:ext cx="885600" cy="78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940B84-2199-FDB4-7A0B-FBB1D27909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8280" y="3749400"/>
                <a:ext cx="904320" cy="79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10" dirty="0"/>
              <a:t>Exponencial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522" y="2718544"/>
            <a:ext cx="2607719" cy="20926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60" dirty="0"/>
              <a:t> </a:t>
            </a:r>
            <a:r>
              <a:rPr spc="55" dirty="0"/>
              <a:t>Exponential</a:t>
            </a:r>
            <a:r>
              <a:rPr spc="60" dirty="0"/>
              <a:t> Distribution </a:t>
            </a:r>
            <a:r>
              <a:rPr dirty="0"/>
              <a:t>is</a:t>
            </a:r>
            <a:r>
              <a:rPr spc="60" dirty="0"/>
              <a:t> </a:t>
            </a:r>
            <a:r>
              <a:rPr spc="145" dirty="0"/>
              <a:t>a</a:t>
            </a:r>
            <a:r>
              <a:rPr spc="60" dirty="0"/>
              <a:t> </a:t>
            </a:r>
            <a:r>
              <a:rPr spc="110" dirty="0"/>
              <a:t>way</a:t>
            </a:r>
            <a:r>
              <a:rPr spc="60" dirty="0"/>
              <a:t> </a:t>
            </a:r>
            <a:r>
              <a:rPr spc="100" dirty="0"/>
              <a:t>to</a:t>
            </a:r>
            <a:r>
              <a:rPr spc="60" dirty="0"/>
              <a:t> </a:t>
            </a:r>
            <a:r>
              <a:rPr spc="114" dirty="0"/>
              <a:t>model</a:t>
            </a:r>
            <a:r>
              <a:rPr spc="60" dirty="0"/>
              <a:t> </a:t>
            </a:r>
            <a:r>
              <a:rPr spc="90" dirty="0"/>
              <a:t>the</a:t>
            </a:r>
            <a:r>
              <a:rPr spc="60" dirty="0"/>
              <a:t> </a:t>
            </a:r>
            <a:r>
              <a:rPr spc="105" dirty="0"/>
              <a:t>time</a:t>
            </a:r>
            <a:r>
              <a:rPr spc="60" dirty="0"/>
              <a:t> </a:t>
            </a:r>
            <a:r>
              <a:rPr spc="95" dirty="0"/>
              <a:t>between</a:t>
            </a:r>
            <a:r>
              <a:rPr spc="65" dirty="0"/>
              <a:t> </a:t>
            </a:r>
            <a:r>
              <a:rPr spc="75" dirty="0"/>
              <a:t>events</a:t>
            </a:r>
            <a:r>
              <a:rPr spc="60" dirty="0"/>
              <a:t> </a:t>
            </a:r>
            <a:r>
              <a:rPr spc="110" dirty="0"/>
              <a:t>that</a:t>
            </a:r>
            <a:r>
              <a:rPr spc="60" dirty="0"/>
              <a:t> </a:t>
            </a:r>
            <a:r>
              <a:rPr spc="114" dirty="0"/>
              <a:t>happen</a:t>
            </a:r>
            <a:r>
              <a:rPr spc="60" dirty="0"/>
              <a:t> </a:t>
            </a:r>
            <a:r>
              <a:rPr spc="90" dirty="0"/>
              <a:t>one</a:t>
            </a:r>
            <a:r>
              <a:rPr spc="60" dirty="0"/>
              <a:t> </a:t>
            </a:r>
            <a:r>
              <a:rPr spc="75" dirty="0"/>
              <a:t>after </a:t>
            </a:r>
            <a:r>
              <a:rPr spc="70" dirty="0"/>
              <a:t>another,</a:t>
            </a:r>
            <a:r>
              <a:rPr dirty="0"/>
              <a:t> </a:t>
            </a:r>
            <a:r>
              <a:rPr spc="75" dirty="0"/>
              <a:t>independently,</a:t>
            </a:r>
            <a:r>
              <a:rPr dirty="0"/>
              <a:t> </a:t>
            </a:r>
            <a:r>
              <a:rPr spc="130" dirty="0"/>
              <a:t>and</a:t>
            </a:r>
            <a:r>
              <a:rPr dirty="0"/>
              <a:t> </a:t>
            </a:r>
            <a:r>
              <a:rPr spc="120" dirty="0"/>
              <a:t>at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100" dirty="0"/>
              <a:t>constant</a:t>
            </a:r>
            <a:r>
              <a:rPr dirty="0"/>
              <a:t> </a:t>
            </a:r>
            <a:r>
              <a:rPr spc="95" dirty="0"/>
              <a:t>average</a:t>
            </a:r>
            <a:r>
              <a:rPr dirty="0"/>
              <a:t> </a:t>
            </a:r>
            <a:r>
              <a:rPr spc="55" dirty="0"/>
              <a:t>rate.</a:t>
            </a:r>
            <a:r>
              <a:rPr spc="5" dirty="0"/>
              <a:t> </a:t>
            </a:r>
            <a:r>
              <a:rPr dirty="0"/>
              <a:t>In </a:t>
            </a:r>
            <a:r>
              <a:rPr spc="85" dirty="0"/>
              <a:t>other</a:t>
            </a:r>
            <a:r>
              <a:rPr dirty="0"/>
              <a:t> </a:t>
            </a:r>
            <a:r>
              <a:rPr spc="50" dirty="0"/>
              <a:t>words,</a:t>
            </a:r>
            <a:r>
              <a:rPr dirty="0"/>
              <a:t> </a:t>
            </a:r>
            <a:r>
              <a:rPr spc="95" dirty="0"/>
              <a:t>we</a:t>
            </a:r>
            <a:r>
              <a:rPr spc="5" dirty="0"/>
              <a:t> </a:t>
            </a:r>
            <a:r>
              <a:rPr spc="100" dirty="0"/>
              <a:t>anticipate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75" dirty="0"/>
              <a:t>certain </a:t>
            </a:r>
            <a:r>
              <a:rPr spc="110" dirty="0"/>
              <a:t>number</a:t>
            </a:r>
            <a:r>
              <a:rPr spc="450" dirty="0"/>
              <a:t> </a:t>
            </a:r>
            <a:r>
              <a:rPr spc="80" dirty="0"/>
              <a:t>of</a:t>
            </a:r>
            <a:r>
              <a:rPr spc="455" dirty="0"/>
              <a:t> </a:t>
            </a:r>
            <a:r>
              <a:rPr spc="75" dirty="0"/>
              <a:t>events</a:t>
            </a:r>
            <a:r>
              <a:rPr spc="455" dirty="0"/>
              <a:t> </a:t>
            </a:r>
            <a:r>
              <a:rPr spc="90" dirty="0"/>
              <a:t>occurring</a:t>
            </a:r>
            <a:r>
              <a:rPr spc="450" dirty="0"/>
              <a:t> </a:t>
            </a:r>
            <a:r>
              <a:rPr spc="80" dirty="0"/>
              <a:t>within</a:t>
            </a:r>
            <a:r>
              <a:rPr spc="455" dirty="0"/>
              <a:t> </a:t>
            </a:r>
            <a:r>
              <a:rPr spc="145" dirty="0"/>
              <a:t>a</a:t>
            </a:r>
            <a:r>
              <a:rPr spc="455" dirty="0"/>
              <a:t> </a:t>
            </a:r>
            <a:r>
              <a:rPr spc="85" dirty="0"/>
              <a:t>given</a:t>
            </a:r>
            <a:r>
              <a:rPr spc="455" dirty="0"/>
              <a:t> </a:t>
            </a:r>
            <a:r>
              <a:rPr spc="65" dirty="0"/>
              <a:t>time,</a:t>
            </a:r>
            <a:r>
              <a:rPr spc="450" dirty="0"/>
              <a:t> </a:t>
            </a:r>
            <a:r>
              <a:rPr spc="130" dirty="0"/>
              <a:t>and</a:t>
            </a:r>
            <a:r>
              <a:rPr spc="455" dirty="0"/>
              <a:t> </a:t>
            </a:r>
            <a:r>
              <a:rPr spc="90" dirty="0"/>
              <a:t>the</a:t>
            </a:r>
            <a:r>
              <a:rPr spc="455" dirty="0"/>
              <a:t> </a:t>
            </a:r>
            <a:r>
              <a:rPr spc="80" dirty="0"/>
              <a:t>exponential</a:t>
            </a:r>
            <a:r>
              <a:rPr spc="450" dirty="0"/>
              <a:t> </a:t>
            </a:r>
            <a:r>
              <a:rPr spc="80" dirty="0"/>
              <a:t>distribution</a:t>
            </a:r>
            <a:r>
              <a:rPr spc="455" dirty="0"/>
              <a:t> </a:t>
            </a:r>
            <a:r>
              <a:rPr spc="40" dirty="0"/>
              <a:t>helps </a:t>
            </a:r>
            <a:r>
              <a:rPr spc="95" dirty="0"/>
              <a:t>measure</a:t>
            </a:r>
            <a:r>
              <a:rPr spc="-5"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05" dirty="0"/>
              <a:t>time</a:t>
            </a:r>
            <a:r>
              <a:rPr dirty="0"/>
              <a:t> </a:t>
            </a:r>
            <a:r>
              <a:rPr spc="65" dirty="0"/>
              <a:t>it</a:t>
            </a:r>
            <a:r>
              <a:rPr spc="-5" dirty="0"/>
              <a:t> </a:t>
            </a:r>
            <a:r>
              <a:rPr spc="70" dirty="0"/>
              <a:t>takes</a:t>
            </a:r>
            <a:r>
              <a:rPr dirty="0"/>
              <a:t> </a:t>
            </a:r>
            <a:r>
              <a:rPr spc="100" dirty="0"/>
              <a:t>to</a:t>
            </a:r>
            <a:r>
              <a:rPr dirty="0"/>
              <a:t> </a:t>
            </a:r>
            <a:r>
              <a:rPr spc="75" dirty="0"/>
              <a:t>observe</a:t>
            </a:r>
            <a:r>
              <a:rPr spc="-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40" dirty="0"/>
              <a:t>event.</a:t>
            </a: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pc="40" dirty="0"/>
          </a:p>
          <a:p>
            <a:pPr marL="3919220" marR="57086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35" dirty="0"/>
              <a:t> </a:t>
            </a:r>
            <a:r>
              <a:rPr spc="55" dirty="0"/>
              <a:t>Exponential</a:t>
            </a:r>
            <a:r>
              <a:rPr spc="40" dirty="0"/>
              <a:t> </a:t>
            </a:r>
            <a:r>
              <a:rPr spc="60" dirty="0"/>
              <a:t>Distribution</a:t>
            </a:r>
            <a:r>
              <a:rPr spc="35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85" dirty="0"/>
              <a:t>often</a:t>
            </a:r>
            <a:r>
              <a:rPr spc="-5" dirty="0"/>
              <a:t>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spc="-5" dirty="0"/>
              <a:t> </a:t>
            </a:r>
            <a:r>
              <a:rPr dirty="0"/>
              <a:t>λ </a:t>
            </a:r>
            <a:r>
              <a:rPr spc="114" dirty="0"/>
              <a:t>(lambda).</a:t>
            </a:r>
            <a:r>
              <a:rPr spc="-5" dirty="0"/>
              <a:t> </a:t>
            </a:r>
            <a:r>
              <a:rPr spc="-20" dirty="0"/>
              <a:t>This </a:t>
            </a:r>
            <a:r>
              <a:rPr spc="114" dirty="0"/>
              <a:t>parameter</a:t>
            </a:r>
            <a:r>
              <a:rPr dirty="0"/>
              <a:t> </a:t>
            </a:r>
            <a:r>
              <a:rPr spc="70" dirty="0"/>
              <a:t>represents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-40" dirty="0">
                <a:latin typeface="Arial Black"/>
                <a:cs typeface="Arial Black"/>
              </a:rPr>
              <a:t>rate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5" dirty="0">
                <a:latin typeface="Arial Black"/>
                <a:cs typeface="Arial Black"/>
              </a:rPr>
              <a:t>of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0" dirty="0">
                <a:latin typeface="Arial Black"/>
                <a:cs typeface="Arial Black"/>
              </a:rPr>
              <a:t>events </a:t>
            </a:r>
            <a:r>
              <a:rPr spc="-35" dirty="0">
                <a:latin typeface="Arial Black"/>
                <a:cs typeface="Arial Black"/>
              </a:rPr>
              <a:t>occurring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per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unit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time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65" dirty="0"/>
              <a:t>Gaussian</a:t>
            </a:r>
            <a:r>
              <a:rPr spc="-195" dirty="0"/>
              <a:t> </a:t>
            </a:r>
            <a:r>
              <a:rPr spc="-10" dirty="0"/>
              <a:t>(Normal)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301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>
              <a:latin typeface="Arial"/>
              <a:cs typeface="Arial"/>
            </a:endParaRPr>
          </a:p>
          <a:p>
            <a:pPr marL="3656965" marR="113664" algn="just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two </a:t>
            </a:r>
            <a:r>
              <a:rPr sz="1200" spc="85" dirty="0">
                <a:latin typeface="Arial"/>
                <a:cs typeface="Arial"/>
              </a:rPr>
              <a:t>parameters,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mean</a:t>
            </a:r>
            <a:r>
              <a:rPr sz="1200" spc="8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(μ),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5" dirty="0">
                <a:latin typeface="Arial"/>
                <a:cs typeface="Arial"/>
              </a:rPr>
              <a:t>central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location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standard</a:t>
            </a:r>
            <a:r>
              <a:rPr sz="1200" spc="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deviation</a:t>
            </a:r>
            <a:r>
              <a:rPr sz="1200" spc="7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(σ),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indicates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spread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dispersion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data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172" y="2718519"/>
            <a:ext cx="2573494" cy="2032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3A8CD-C285-A4FD-968F-C7F36AD30C54}"/>
                  </a:ext>
                </a:extLst>
              </p14:cNvPr>
              <p14:cNvContentPartPr/>
              <p14:nvPr/>
            </p14:nvContentPartPr>
            <p14:xfrm>
              <a:off x="2259720" y="3064680"/>
              <a:ext cx="736200" cy="152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3A8CD-C285-A4FD-968F-C7F36AD30C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360" y="3055320"/>
                <a:ext cx="754920" cy="154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pt-PT" spc="-65" dirty="0"/>
              <a:t>Central </a:t>
            </a:r>
            <a:r>
              <a:rPr lang="pt-PT" spc="-65" dirty="0" err="1"/>
              <a:t>Limit</a:t>
            </a:r>
            <a:r>
              <a:rPr lang="pt-PT" spc="-65" dirty="0"/>
              <a:t> </a:t>
            </a:r>
            <a:r>
              <a:rPr lang="pt-PT" spc="-65" dirty="0" err="1"/>
              <a:t>Theorem</a:t>
            </a:r>
            <a:r>
              <a:rPr lang="pt-PT" spc="-65" dirty="0"/>
              <a:t> (</a:t>
            </a:r>
            <a:r>
              <a:rPr lang="pt-PT" spc="-65" dirty="0" err="1"/>
              <a:t>Next</a:t>
            </a:r>
            <a:r>
              <a:rPr lang="pt-PT" spc="-65" dirty="0"/>
              <a:t> </a:t>
            </a:r>
            <a:r>
              <a:rPr lang="pt-PT" spc="-65" dirty="0" err="1"/>
              <a:t>lesson</a:t>
            </a:r>
            <a:r>
              <a:rPr lang="pt-PT" spc="-65" dirty="0"/>
              <a:t>)</a:t>
            </a:r>
            <a:endParaRPr spc="-10" dirty="0"/>
          </a:p>
        </p:txBody>
      </p:sp>
      <p:pic>
        <p:nvPicPr>
          <p:cNvPr id="1026" name="Picture 2" descr="Central Limit Theorem - Overview, Example, History">
            <a:extLst>
              <a:ext uri="{FF2B5EF4-FFF2-40B4-BE49-F238E27FC236}">
                <a16:creationId xmlns:a16="http://schemas.microsoft.com/office/drawing/2014/main" id="{A94FD284-9299-EB3F-4C86-882363A2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56" y="1352550"/>
            <a:ext cx="5576888" cy="341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FFCA3B-1339-DC89-2F06-7420F7AD8004}"/>
                  </a:ext>
                </a:extLst>
              </p14:cNvPr>
              <p14:cNvContentPartPr/>
              <p14:nvPr/>
            </p14:nvContentPartPr>
            <p14:xfrm>
              <a:off x="4605480" y="3631680"/>
              <a:ext cx="86760" cy="107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FFCA3B-1339-DC89-2F06-7420F7AD80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6120" y="3622320"/>
                <a:ext cx="105480" cy="10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04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7831296" cy="360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 dirty="0">
                <a:solidFill>
                  <a:srgbClr val="2199D4"/>
                </a:solidFill>
                <a:latin typeface="Fredoka"/>
              </a:rPr>
              <a:t>PROBABILITY DISTRIBUTIONS (Explanation Drawing live)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8FFEC4-90A1-3908-4F84-BA80EFC001CF}"/>
                  </a:ext>
                </a:extLst>
              </p14:cNvPr>
              <p14:cNvContentPartPr/>
              <p14:nvPr/>
            </p14:nvContentPartPr>
            <p14:xfrm>
              <a:off x="2036880" y="1271520"/>
              <a:ext cx="4956840" cy="3391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8FFEC4-90A1-3908-4F84-BA80EFC00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7520" y="1262160"/>
                <a:ext cx="4975560" cy="341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648593" y="993532"/>
            <a:ext cx="4981058" cy="1960123"/>
          </a:xfrm>
          <a:custGeom>
            <a:avLst/>
            <a:gdLst/>
            <a:ahLst/>
            <a:cxnLst/>
            <a:rect l="l" t="t" r="r" b="b"/>
            <a:pathLst>
              <a:path w="9962115" h="3920246">
                <a:moveTo>
                  <a:pt x="0" y="0"/>
                </a:moveTo>
                <a:lnTo>
                  <a:pt x="9962115" y="0"/>
                </a:lnTo>
                <a:lnTo>
                  <a:pt x="9962115" y="3920246"/>
                </a:lnTo>
                <a:lnTo>
                  <a:pt x="0" y="392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174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5611" y="3904448"/>
            <a:ext cx="480538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 dirty="0">
                <a:solidFill>
                  <a:srgbClr val="000000"/>
                </a:solidFill>
                <a:latin typeface="Fredoka"/>
              </a:rPr>
              <a:t>IF SYMMETRIC: </a:t>
            </a:r>
            <a:r>
              <a:rPr lang="en-US" sz="1600" spc="32" dirty="0">
                <a:solidFill>
                  <a:srgbClr val="2199D4"/>
                </a:solidFill>
                <a:latin typeface="Fredoka"/>
              </a:rPr>
              <a:t>MEAN=MEDIAN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1915" y="1409632"/>
            <a:ext cx="31225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SYMMETRY OF DISTRIBUTION OF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611" y="4386263"/>
            <a:ext cx="719058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IF SYMMETRIC AND UNI-MODAL: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 = MEDIAN = MODE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110671" y="1238302"/>
            <a:ext cx="4833938" cy="3001869"/>
          </a:xfrm>
          <a:custGeom>
            <a:avLst/>
            <a:gdLst/>
            <a:ahLst/>
            <a:cxnLst/>
            <a:rect l="l" t="t" r="r" b="b"/>
            <a:pathLst>
              <a:path w="9667875" h="6003738">
                <a:moveTo>
                  <a:pt x="0" y="0"/>
                </a:moveTo>
                <a:lnTo>
                  <a:pt x="9667874" y="0"/>
                </a:lnTo>
                <a:lnTo>
                  <a:pt x="9667874" y="6003737"/>
                </a:lnTo>
                <a:lnTo>
                  <a:pt x="0" y="6003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3170" y="1370304"/>
            <a:ext cx="2869443" cy="770011"/>
          </a:xfrm>
          <a:custGeom>
            <a:avLst/>
            <a:gdLst/>
            <a:ahLst/>
            <a:cxnLst/>
            <a:rect l="l" t="t" r="r" b="b"/>
            <a:pathLst>
              <a:path w="5738885" h="1540022">
                <a:moveTo>
                  <a:pt x="0" y="0"/>
                </a:moveTo>
                <a:lnTo>
                  <a:pt x="5738885" y="0"/>
                </a:lnTo>
                <a:lnTo>
                  <a:pt x="5738885" y="1540022"/>
                </a:lnTo>
                <a:lnTo>
                  <a:pt x="0" y="1540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557891" y="773868"/>
            <a:ext cx="5779456" cy="2638306"/>
          </a:xfrm>
          <a:custGeom>
            <a:avLst/>
            <a:gdLst/>
            <a:ahLst/>
            <a:cxnLst/>
            <a:rect l="l" t="t" r="r" b="b"/>
            <a:pathLst>
              <a:path w="11558912" h="5276611">
                <a:moveTo>
                  <a:pt x="0" y="0"/>
                </a:moveTo>
                <a:lnTo>
                  <a:pt x="11558912" y="0"/>
                </a:lnTo>
                <a:lnTo>
                  <a:pt x="11558912" y="5276611"/>
                </a:lnTo>
                <a:lnTo>
                  <a:pt x="0" y="5276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514350" y="333375"/>
            <a:ext cx="8556198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INDICATORS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SKEWNESS OF A DISTRIBUTION OF DATA DETERMINES THE RELATIVE POSITION BETWEEN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MEAN, MEDIAN AND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1516</Words>
  <Application>Microsoft Macintosh PowerPoint</Application>
  <PresentationFormat>On-screen Show (16:9)</PresentationFormat>
  <Paragraphs>159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AoyagiKouzanFontT</vt:lpstr>
      <vt:lpstr>Aptos</vt:lpstr>
      <vt:lpstr>Arial</vt:lpstr>
      <vt:lpstr>Arial Black</vt:lpstr>
      <vt:lpstr>Fredoka</vt:lpstr>
      <vt:lpstr>Open Sans Light</vt:lpstr>
      <vt:lpstr>Quicksand Bold</vt:lpstr>
      <vt:lpstr>Verdana</vt:lpstr>
      <vt:lpstr>Office Theme</vt:lpstr>
      <vt:lpstr>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Jupyter</vt:lpstr>
      <vt:lpstr>Types of  Distributions</vt:lpstr>
      <vt:lpstr>Probability Distribution</vt:lpstr>
      <vt:lpstr>Probability Distribution - Example</vt:lpstr>
      <vt:lpstr>Probability Distribution - Example</vt:lpstr>
      <vt:lpstr>Probability Distribution - Discrete</vt:lpstr>
      <vt:lpstr>Probability Distribution - Discrete</vt:lpstr>
      <vt:lpstr>Probability Distribution - Discrete</vt:lpstr>
      <vt:lpstr>Probability Distribution - Discrete</vt:lpstr>
      <vt:lpstr>Probability Distribution - Discrete Bernoulli</vt:lpstr>
      <vt:lpstr>Probability Distribution - Discrete Binomial</vt:lpstr>
      <vt:lpstr>Probability Distribution - Discrete Geometric</vt:lpstr>
      <vt:lpstr>Probability Distribution - Discrete Poisson</vt:lpstr>
      <vt:lpstr>Probability Distribution - Continuous</vt:lpstr>
      <vt:lpstr>Probability Distribution - Continuous</vt:lpstr>
      <vt:lpstr>Probability Distribution - Continuous Exponencial</vt:lpstr>
      <vt:lpstr>Probability Distribution - Continuous Gaussian (Normal)</vt:lpstr>
      <vt:lpstr>Central Limit Theorem (Next lesson)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11</cp:revision>
  <dcterms:created xsi:type="dcterms:W3CDTF">2024-05-17T09:30:15Z</dcterms:created>
  <dcterms:modified xsi:type="dcterms:W3CDTF">2024-09-30T12:47:44Z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