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26ce2401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26ce2401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ad267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cad267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89bf9424f7afe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89bf9424f7afe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98f81eb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98f81eb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26ce240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26ce240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6ce240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6ce240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26ce240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26ce240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6ce240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26ce240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6ce240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6ce240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6ce2401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26ce240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26ce2401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26ce2401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otexts.com/fpp2/" TargetMode="External"/><Relationship Id="rId5" Type="http://schemas.openxmlformats.org/officeDocument/2006/relationships/hyperlink" Target="https://towardsdatascience.com/an-overview-of-time-series-forecasting-models-a2fa7a358fcb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Analytics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Full-Time Bootcamp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INTRO TO TIME SERIES FORECASTING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719375" y="842675"/>
            <a:ext cx="7657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FORECASTING - MOVING AVERAGE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“Let’s call this method something that already exists and is widely accepted in the same field”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Some douchebag, XIX century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 MOVING AVERAGE MODEL</a:t>
            </a:r>
            <a:r>
              <a:rPr b="1" lang="en" sz="1100">
                <a:solidFill>
                  <a:schemeClr val="dk1"/>
                </a:solidFill>
              </a:rPr>
              <a:t> DOES </a:t>
            </a:r>
            <a:r>
              <a:rPr b="1" lang="en" sz="1100" u="sng">
                <a:solidFill>
                  <a:schemeClr val="dk1"/>
                </a:solidFill>
              </a:rPr>
              <a:t>NOT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CONSIST IN TAKING A MOVING AVERAGE FOR SMOOTHING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 MA model is one that, instead of looking at the last prediction it made, looks at **the error* of the last prediction it made to make the next forecast. This of course require us to know the real value of the last observation so we are now talking abou</a:t>
            </a:r>
            <a:r>
              <a:rPr lang="en" sz="1100">
                <a:solidFill>
                  <a:schemeClr val="dk1"/>
                </a:solidFill>
              </a:rPr>
              <a:t>t "one step ahead" forecasting. Moving average models by themselves are not that useful but combined with an autoregressive component they are actually quite powerful.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196825" y="4338600"/>
            <a:ext cx="367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 to collab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19375" y="842675"/>
            <a:ext cx="7657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FORECASTING - WHAT NEXT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ARIMA - Adding some terms to handle increases or decreases of variance in some parts of the 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Multiple Variables - Does CO2 and temperature have an influence on each other, for example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Separate shocks and trends - TS are good for trends, for shocks you should use other techniques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Non-linear models - AR models don’t need to be linear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LSTMs - AR logic taken to the extreme with deep learning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51175" y="3717750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https://otexts.com/fpp2/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https://towardsdatascience.com/an-overview-of-time-series-forecasting-models-a2fa7a358fcb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Newbold, Carlson, Thorne, Statistics for Business and Economics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- WHAT  ARE THESE?</a:t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 time series is a set indexed by another, fully ordered set 😶...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With this useful definition out of the way, what is a time series for us here?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will make it even simpler and say that a time series is a numeric variable that  we can represent in a Pandas Series where the index is a datetime object.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19375" y="2194550"/>
            <a:ext cx="76572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"Sequence of points measuring the same thing over time" Some Blog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"Series of numeric values, each paired with a timestamp defined by a name and a set of labelled dimensions" Some Blog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"Data that collectively represents how a system/process/behaviour changes over time" Again, Some Blog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83975" y="4514750"/>
            <a:ext cx="2398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collab 1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- GREAT FOR PLOTS!</a:t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Time series are often represented in time line plots that allows us to spot intuitively how terrible our job is going to be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24" y="1963875"/>
            <a:ext cx="3962446" cy="24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573075" y="1963875"/>
            <a:ext cx="38034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this chart, for example, we can see the following effects: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</a:rPr>
              <a:t>There was a period in 1989 when no passengers were carried due to a strike.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</a:rPr>
              <a:t>There was a period of reduced load in 1992 due to a trial in which some economy class seats were replaced by business class seats.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</a:rPr>
              <a:t>A large increase in passenger load occurred in the second half of 1991.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</a:rPr>
              <a:t>There are some large dips in load around the start of each year. These are due to holiday effects.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- PATTERNS</a:t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look at these charts and try to see some patterns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084175" y="2192475"/>
            <a:ext cx="22923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Components of time series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Trend Component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Seasonality Component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Cyclical Component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Irregular Component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379" y="1589146"/>
            <a:ext cx="5169699" cy="31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- TREND</a:t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620675" y="1764100"/>
            <a:ext cx="37557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Long Term Underlying Component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Usually modelled with a simple function/model with a regression, could be linear, quadratic etc.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"Macro" models are developed to intuitively describe the trending component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699" y="1735275"/>
            <a:ext cx="3576987" cy="24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- CYCLICAL</a:t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620675" y="1764100"/>
            <a:ext cx="37557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Certain phenomena go through cycles with a repetitive behaviour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necessarily with a regular time interval or reason (economy for example)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375" y="1549763"/>
            <a:ext cx="3755701" cy="267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- SEASONAL</a:t>
            </a:r>
            <a:endParaRPr b="1" sz="18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620675" y="1764100"/>
            <a:ext cx="37557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Repetitive behaviour with well known time period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Reasons for seasonal behaviour are usually well identified and repeatable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Corporate calendar, summer/winter, school calendar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850" y="1611700"/>
            <a:ext cx="3755701" cy="253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196825" y="4338600"/>
            <a:ext cx="367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Python can do some magic for us here… Go to collab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FORECASTING - AUTOREGRESSIVE MODELS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have seen linear models, where we predict a response  variable from a linear combination of independent ones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13131"/>
                </a:solidFill>
                <a:highlight>
                  <a:srgbClr val="FFFFFF"/>
                </a:highlight>
              </a:rPr>
              <a:t>When working with time series data, our response variable depends not only on the predictor variables but also on the response variable itself. A variable that depends on itself is called an </a:t>
            </a:r>
            <a:r>
              <a:rPr b="1" lang="en" sz="1200">
                <a:solidFill>
                  <a:srgbClr val="313131"/>
                </a:solidFill>
                <a:highlight>
                  <a:srgbClr val="FFFFFF"/>
                </a:highlight>
              </a:rPr>
              <a:t>autocorrelated</a:t>
            </a:r>
            <a:r>
              <a:rPr lang="en" sz="1200">
                <a:solidFill>
                  <a:srgbClr val="313131"/>
                </a:solidFill>
                <a:highlight>
                  <a:srgbClr val="FFFFFF"/>
                </a:highlight>
              </a:rPr>
              <a:t> variable and we can consider autoregressive models like the one below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196825" y="4338600"/>
            <a:ext cx="367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 to collab 3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50" y="1890750"/>
            <a:ext cx="3602676" cy="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650" y="3295925"/>
            <a:ext cx="1772531" cy="3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719375" y="842675"/>
            <a:ext cx="7657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TIME SERIES FORECASTING - AUTOREGRESSIVE MODELS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Purely autoregressive models have a serious tendency to “run away”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Once we forecast too much into the future we have a divergent solution (forecast either increases forever or decreases forever)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There are several ways to address this, but the one idea we are going to explore is the Moving Average logic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