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Bebas Neue"/>
      <p:regular r:id="rId24"/>
    </p:embeddedFont>
    <p:embeddedFont>
      <p:font typeface="Raleway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BebasNeue-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Medium-bold.fntdata"/><Relationship Id="rId25" Type="http://schemas.openxmlformats.org/officeDocument/2006/relationships/font" Target="fonts/RalewayMedium-regular.fntdata"/><Relationship Id="rId28" Type="http://schemas.openxmlformats.org/officeDocument/2006/relationships/font" Target="fonts/RalewayMedium-boldItalic.fntdata"/><Relationship Id="rId27" Type="http://schemas.openxmlformats.org/officeDocument/2006/relationships/font" Target="fonts/Raleway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0a18aa2564_0_23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0a18aa2564_0_23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d926fcf3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d926fcf3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a2de12b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0a2de12b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a18aa2564_0_23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a18aa2564_0_23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a2de12ba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0a2de12ba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d926fcf3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d926fcf3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926fcf35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d926fcf35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d926fcf35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d926fcf35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d926fcf35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d926fcf35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b68f5f6c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0b68f5f6c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nvSpPr>
        <p:spPr>
          <a:xfrm>
            <a:off x="11400" y="0"/>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 name="Google Shape;14;p2"/>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1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 name="Google Shape;17;p2"/>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5" name="Shape 65"/>
        <p:cNvGrpSpPr/>
        <p:nvPr/>
      </p:nvGrpSpPr>
      <p:grpSpPr>
        <a:xfrm>
          <a:off x="0" y="0"/>
          <a:ext cx="0" cy="0"/>
          <a:chOff x="0" y="0"/>
          <a:chExt cx="0" cy="0"/>
        </a:xfrm>
      </p:grpSpPr>
      <p:sp>
        <p:nvSpPr>
          <p:cNvPr id="66" name="Google Shape;66;p1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67" name="Google Shape;67;p1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68" name="Google Shape;68;p11"/>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hasCustomPrompt="1" type="title"/>
          </p:nvPr>
        </p:nvSpPr>
        <p:spPr>
          <a:xfrm>
            <a:off x="2015650" y="1470933"/>
            <a:ext cx="5115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9600"/>
              <a:buNone/>
              <a:defRPr sz="10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70" name="Google Shape;70;p11"/>
          <p:cNvSpPr txBox="1"/>
          <p:nvPr>
            <p:ph idx="1" type="subTitle"/>
          </p:nvPr>
        </p:nvSpPr>
        <p:spPr>
          <a:xfrm>
            <a:off x="2015642" y="2982083"/>
            <a:ext cx="5115000" cy="45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0"/>
              </a:spcBef>
              <a:spcAft>
                <a:spcPts val="0"/>
              </a:spcAft>
              <a:buClr>
                <a:schemeClr val="accent2"/>
              </a:buClr>
              <a:buSzPts val="1600"/>
              <a:buNone/>
              <a:defRPr sz="1600">
                <a:solidFill>
                  <a:schemeClr val="accent2"/>
                </a:solidFill>
              </a:defRPr>
            </a:lvl3pPr>
            <a:lvl4pPr lvl="3" rtl="0" algn="ctr">
              <a:lnSpc>
                <a:spcPct val="100000"/>
              </a:lnSpc>
              <a:spcBef>
                <a:spcPts val="0"/>
              </a:spcBef>
              <a:spcAft>
                <a:spcPts val="0"/>
              </a:spcAft>
              <a:buClr>
                <a:schemeClr val="accent2"/>
              </a:buClr>
              <a:buSzPts val="1600"/>
              <a:buNone/>
              <a:defRPr sz="1600">
                <a:solidFill>
                  <a:schemeClr val="accent2"/>
                </a:solidFill>
              </a:defRPr>
            </a:lvl4pPr>
            <a:lvl5pPr lvl="4" rtl="0" algn="ctr">
              <a:lnSpc>
                <a:spcPct val="100000"/>
              </a:lnSpc>
              <a:spcBef>
                <a:spcPts val="0"/>
              </a:spcBef>
              <a:spcAft>
                <a:spcPts val="0"/>
              </a:spcAft>
              <a:buClr>
                <a:schemeClr val="accent2"/>
              </a:buClr>
              <a:buSzPts val="1600"/>
              <a:buNone/>
              <a:defRPr sz="1600">
                <a:solidFill>
                  <a:schemeClr val="accent2"/>
                </a:solidFill>
              </a:defRPr>
            </a:lvl5pPr>
            <a:lvl6pPr lvl="5" rtl="0" algn="ctr">
              <a:lnSpc>
                <a:spcPct val="100000"/>
              </a:lnSpc>
              <a:spcBef>
                <a:spcPts val="0"/>
              </a:spcBef>
              <a:spcAft>
                <a:spcPts val="0"/>
              </a:spcAft>
              <a:buClr>
                <a:schemeClr val="accent2"/>
              </a:buClr>
              <a:buSzPts val="1600"/>
              <a:buNone/>
              <a:defRPr sz="1600">
                <a:solidFill>
                  <a:schemeClr val="accent2"/>
                </a:solidFill>
              </a:defRPr>
            </a:lvl6pPr>
            <a:lvl7pPr lvl="6" rtl="0" algn="ctr">
              <a:lnSpc>
                <a:spcPct val="100000"/>
              </a:lnSpc>
              <a:spcBef>
                <a:spcPts val="0"/>
              </a:spcBef>
              <a:spcAft>
                <a:spcPts val="0"/>
              </a:spcAft>
              <a:buClr>
                <a:schemeClr val="accent2"/>
              </a:buClr>
              <a:buSzPts val="1600"/>
              <a:buNone/>
              <a:defRPr sz="1600">
                <a:solidFill>
                  <a:schemeClr val="accent2"/>
                </a:solidFill>
              </a:defRPr>
            </a:lvl7pPr>
            <a:lvl8pPr lvl="7" rtl="0" algn="ctr">
              <a:lnSpc>
                <a:spcPct val="100000"/>
              </a:lnSpc>
              <a:spcBef>
                <a:spcPts val="0"/>
              </a:spcBef>
              <a:spcAft>
                <a:spcPts val="0"/>
              </a:spcAft>
              <a:buClr>
                <a:schemeClr val="accent2"/>
              </a:buClr>
              <a:buSzPts val="1600"/>
              <a:buNone/>
              <a:defRPr sz="1600">
                <a:solidFill>
                  <a:schemeClr val="accent2"/>
                </a:solidFill>
              </a:defRPr>
            </a:lvl8pPr>
            <a:lvl9pPr lvl="8" rtl="0" algn="ctr">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71" name="Google Shape;71;p11"/>
          <p:cNvGrpSpPr/>
          <p:nvPr/>
        </p:nvGrpSpPr>
        <p:grpSpPr>
          <a:xfrm>
            <a:off x="2878783" y="409142"/>
            <a:ext cx="3397850" cy="187275"/>
            <a:chOff x="-3237675" y="-1132050"/>
            <a:chExt cx="3397850" cy="187275"/>
          </a:xfrm>
        </p:grpSpPr>
        <p:sp>
          <p:nvSpPr>
            <p:cNvPr id="72" name="Google Shape;72;p1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86" name="Google Shape;86;p13"/>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hasCustomPrompt="1" idx="2" type="title"/>
          </p:nvPr>
        </p:nvSpPr>
        <p:spPr>
          <a:xfrm>
            <a:off x="720000" y="1158483"/>
            <a:ext cx="9246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89" name="Google Shape;89;p13"/>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3"/>
          <p:cNvSpPr txBox="1"/>
          <p:nvPr>
            <p:ph hasCustomPrompt="1" idx="4" type="title"/>
          </p:nvPr>
        </p:nvSpPr>
        <p:spPr>
          <a:xfrm>
            <a:off x="34038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3"/>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3"/>
          <p:cNvSpPr txBox="1"/>
          <p:nvPr>
            <p:ph hasCustomPrompt="1" idx="7" type="title"/>
          </p:nvPr>
        </p:nvSpPr>
        <p:spPr>
          <a:xfrm>
            <a:off x="6087600" y="1158483"/>
            <a:ext cx="923400" cy="4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5" name="Google Shape;95;p13"/>
          <p:cNvSpPr txBox="1"/>
          <p:nvPr>
            <p:ph idx="9" type="title"/>
          </p:nvPr>
        </p:nvSpPr>
        <p:spPr>
          <a:xfrm>
            <a:off x="7200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13"/>
          <p:cNvSpPr txBox="1"/>
          <p:nvPr>
            <p:ph hasCustomPrompt="1" idx="13" type="title"/>
          </p:nvPr>
        </p:nvSpPr>
        <p:spPr>
          <a:xfrm>
            <a:off x="7200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98" name="Google Shape;98;p13"/>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3"/>
          <p:cNvSpPr txBox="1"/>
          <p:nvPr>
            <p:ph hasCustomPrompt="1" idx="16" type="title"/>
          </p:nvPr>
        </p:nvSpPr>
        <p:spPr>
          <a:xfrm>
            <a:off x="34038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01" name="Google Shape;101;p13"/>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Google Shape;102;p13"/>
          <p:cNvSpPr txBox="1"/>
          <p:nvPr>
            <p:ph hasCustomPrompt="1" idx="19" type="title"/>
          </p:nvPr>
        </p:nvSpPr>
        <p:spPr>
          <a:xfrm>
            <a:off x="6087600" y="3012741"/>
            <a:ext cx="9234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04" name="Google Shape;104;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06" name="Shape 106"/>
        <p:cNvGrpSpPr/>
        <p:nvPr/>
      </p:nvGrpSpPr>
      <p:grpSpPr>
        <a:xfrm>
          <a:off x="0" y="0"/>
          <a:ext cx="0" cy="0"/>
          <a:chOff x="0" y="0"/>
          <a:chExt cx="0" cy="0"/>
        </a:xfrm>
      </p:grpSpPr>
      <p:sp>
        <p:nvSpPr>
          <p:cNvPr id="107" name="Google Shape;107;p14"/>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8" name="Google Shape;108;p14"/>
          <p:cNvSpPr/>
          <p:nvPr/>
        </p:nvSpPr>
        <p:spPr>
          <a:xfrm>
            <a:off x="715100" y="698850"/>
            <a:ext cx="77139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ph type="title"/>
          </p:nvPr>
        </p:nvSpPr>
        <p:spPr>
          <a:xfrm>
            <a:off x="2290025" y="32403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0" name="Google Shape;110;p14"/>
          <p:cNvSpPr txBox="1"/>
          <p:nvPr>
            <p:ph idx="1" type="subTitle"/>
          </p:nvPr>
        </p:nvSpPr>
        <p:spPr>
          <a:xfrm>
            <a:off x="1458125" y="14167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accent2"/>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1" name="Google Shape;11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accent1"/>
        </a:solidFill>
      </p:bgPr>
    </p:bg>
    <p:spTree>
      <p:nvGrpSpPr>
        <p:cNvPr id="112" name="Shape 112"/>
        <p:cNvGrpSpPr/>
        <p:nvPr/>
      </p:nvGrpSpPr>
      <p:grpSpPr>
        <a:xfrm>
          <a:off x="0" y="0"/>
          <a:ext cx="0" cy="0"/>
          <a:chOff x="0" y="0"/>
          <a:chExt cx="0" cy="0"/>
        </a:xfrm>
      </p:grpSpPr>
      <p:sp>
        <p:nvSpPr>
          <p:cNvPr id="113" name="Google Shape;113;p15"/>
          <p:cNvSpPr txBox="1"/>
          <p:nvPr>
            <p:ph type="title"/>
          </p:nvPr>
        </p:nvSpPr>
        <p:spPr>
          <a:xfrm>
            <a:off x="1039150" y="2190975"/>
            <a:ext cx="51060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15"/>
          <p:cNvSpPr txBox="1"/>
          <p:nvPr>
            <p:ph hasCustomPrompt="1" idx="2" type="title"/>
          </p:nvPr>
        </p:nvSpPr>
        <p:spPr>
          <a:xfrm>
            <a:off x="1039142"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 name="Google Shape;115;p15"/>
          <p:cNvSpPr txBox="1"/>
          <p:nvPr>
            <p:ph idx="1" type="subTitle"/>
          </p:nvPr>
        </p:nvSpPr>
        <p:spPr>
          <a:xfrm>
            <a:off x="1039150" y="3685050"/>
            <a:ext cx="51060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5"/>
          <p:cNvSpPr txBox="1"/>
          <p:nvPr/>
        </p:nvSpPr>
        <p:spPr>
          <a:xfrm rot="5400000">
            <a:off x="7451475" y="3099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
        <p:nvSpPr>
          <p:cNvPr id="117" name="Google Shape;11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_1">
    <p:bg>
      <p:bgPr>
        <a:solidFill>
          <a:schemeClr val="accent1"/>
        </a:solidFill>
      </p:bgPr>
    </p:bg>
    <p:spTree>
      <p:nvGrpSpPr>
        <p:cNvPr id="118" name="Shape 118"/>
        <p:cNvGrpSpPr/>
        <p:nvPr/>
      </p:nvGrpSpPr>
      <p:grpSpPr>
        <a:xfrm>
          <a:off x="0" y="0"/>
          <a:ext cx="0" cy="0"/>
          <a:chOff x="0" y="0"/>
          <a:chExt cx="0" cy="0"/>
        </a:xfrm>
      </p:grpSpPr>
      <p:sp>
        <p:nvSpPr>
          <p:cNvPr id="119" name="Google Shape;119;p16"/>
          <p:cNvSpPr txBox="1"/>
          <p:nvPr>
            <p:ph type="title"/>
          </p:nvPr>
        </p:nvSpPr>
        <p:spPr>
          <a:xfrm>
            <a:off x="2739225" y="2190975"/>
            <a:ext cx="4944900" cy="1465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0" name="Google Shape;120;p16"/>
          <p:cNvSpPr txBox="1"/>
          <p:nvPr>
            <p:ph hasCustomPrompt="1" idx="2" type="title"/>
          </p:nvPr>
        </p:nvSpPr>
        <p:spPr>
          <a:xfrm>
            <a:off x="2736775" y="1349167"/>
            <a:ext cx="18828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1" name="Google Shape;121;p16"/>
          <p:cNvSpPr txBox="1"/>
          <p:nvPr>
            <p:ph idx="1" type="subTitle"/>
          </p:nvPr>
        </p:nvSpPr>
        <p:spPr>
          <a:xfrm>
            <a:off x="2531017" y="3685058"/>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nvSpPr>
        <p:spPr>
          <a:xfrm>
            <a:off x="3601658" y="-576585"/>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23" name="Google Shape;123;p16"/>
          <p:cNvCxnSpPr/>
          <p:nvPr/>
        </p:nvCxnSpPr>
        <p:spPr>
          <a:xfrm rot="10800000">
            <a:off x="524900" y="-25"/>
            <a:ext cx="0" cy="3633600"/>
          </a:xfrm>
          <a:prstGeom prst="straightConnector1">
            <a:avLst/>
          </a:prstGeom>
          <a:noFill/>
          <a:ln cap="flat" cmpd="sng" w="19050">
            <a:solidFill>
              <a:schemeClr val="lt1"/>
            </a:solidFill>
            <a:prstDash val="solid"/>
            <a:round/>
            <a:headEnd len="med" w="med" type="none"/>
            <a:tailEnd len="med" w="med" type="none"/>
          </a:ln>
        </p:spPr>
      </p:cxnSp>
      <p:sp>
        <p:nvSpPr>
          <p:cNvPr id="124" name="Google Shape;12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5">
    <p:bg>
      <p:bgPr>
        <a:solidFill>
          <a:schemeClr val="accent1"/>
        </a:solidFill>
      </p:bgPr>
    </p:bg>
    <p:spTree>
      <p:nvGrpSpPr>
        <p:cNvPr id="125" name="Shape 125"/>
        <p:cNvGrpSpPr/>
        <p:nvPr/>
      </p:nvGrpSpPr>
      <p:grpSpPr>
        <a:xfrm>
          <a:off x="0" y="0"/>
          <a:ext cx="0" cy="0"/>
          <a:chOff x="0" y="0"/>
          <a:chExt cx="0" cy="0"/>
        </a:xfrm>
      </p:grpSpPr>
      <p:sp>
        <p:nvSpPr>
          <p:cNvPr id="126" name="Google Shape;126;p17"/>
          <p:cNvSpPr txBox="1"/>
          <p:nvPr>
            <p:ph type="title"/>
          </p:nvPr>
        </p:nvSpPr>
        <p:spPr>
          <a:xfrm>
            <a:off x="2303742" y="2190967"/>
            <a:ext cx="494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7" name="Google Shape;127;p17"/>
          <p:cNvSpPr txBox="1"/>
          <p:nvPr>
            <p:ph hasCustomPrompt="1" idx="2" type="title"/>
          </p:nvPr>
        </p:nvSpPr>
        <p:spPr>
          <a:xfrm>
            <a:off x="5365842" y="1349167"/>
            <a:ext cx="18828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8" name="Google Shape;128;p17"/>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7"/>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
        <p:nvSpPr>
          <p:cNvPr id="130" name="Google Shape;13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6">
    <p:bg>
      <p:bgPr>
        <a:solidFill>
          <a:schemeClr val="accent1"/>
        </a:solidFill>
      </p:bgPr>
    </p:bg>
    <p:spTree>
      <p:nvGrpSpPr>
        <p:cNvPr id="131" name="Shape 131"/>
        <p:cNvGrpSpPr/>
        <p:nvPr/>
      </p:nvGrpSpPr>
      <p:grpSpPr>
        <a:xfrm>
          <a:off x="0" y="0"/>
          <a:ext cx="0" cy="0"/>
          <a:chOff x="0" y="0"/>
          <a:chExt cx="0" cy="0"/>
        </a:xfrm>
      </p:grpSpPr>
      <p:sp>
        <p:nvSpPr>
          <p:cNvPr id="132" name="Google Shape;132;p18"/>
          <p:cNvSpPr txBox="1"/>
          <p:nvPr>
            <p:ph type="title"/>
          </p:nvPr>
        </p:nvSpPr>
        <p:spPr>
          <a:xfrm>
            <a:off x="31728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18"/>
          <p:cNvSpPr txBox="1"/>
          <p:nvPr>
            <p:ph hasCustomPrompt="1" idx="2" type="title"/>
          </p:nvPr>
        </p:nvSpPr>
        <p:spPr>
          <a:xfrm>
            <a:off x="47057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4" name="Google Shape;134;p18"/>
          <p:cNvSpPr txBox="1"/>
          <p:nvPr>
            <p:ph idx="1" type="subTitle"/>
          </p:nvPr>
        </p:nvSpPr>
        <p:spPr>
          <a:xfrm>
            <a:off x="29646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8"/>
          <p:cNvSpPr txBox="1"/>
          <p:nvPr/>
        </p:nvSpPr>
        <p:spPr>
          <a:xfrm>
            <a:off x="150900" y="4344717"/>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
        <p:nvSpPr>
          <p:cNvPr id="136" name="Google Shape;13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
    <p:bg>
      <p:bgPr>
        <a:solidFill>
          <a:schemeClr val="accent1"/>
        </a:solidFill>
      </p:bgPr>
    </p:bg>
    <p:spTree>
      <p:nvGrpSpPr>
        <p:cNvPr id="137" name="Shape 137"/>
        <p:cNvGrpSpPr/>
        <p:nvPr/>
      </p:nvGrpSpPr>
      <p:grpSpPr>
        <a:xfrm>
          <a:off x="0" y="0"/>
          <a:ext cx="0" cy="0"/>
          <a:chOff x="0" y="0"/>
          <a:chExt cx="0" cy="0"/>
        </a:xfrm>
      </p:grpSpPr>
      <p:sp>
        <p:nvSpPr>
          <p:cNvPr id="138" name="Google Shape;138;p19"/>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19"/>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0" name="Google Shape;140;p19"/>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nvSpPr>
        <p:spPr>
          <a:xfrm rot="5400000">
            <a:off x="-433600" y="23370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42" name="Google Shape;142;p19"/>
          <p:cNvGrpSpPr/>
          <p:nvPr/>
        </p:nvGrpSpPr>
        <p:grpSpPr>
          <a:xfrm>
            <a:off x="4194039" y="4514332"/>
            <a:ext cx="772605" cy="196301"/>
            <a:chOff x="2641350" y="846250"/>
            <a:chExt cx="413600" cy="105075"/>
          </a:xfrm>
        </p:grpSpPr>
        <p:sp>
          <p:nvSpPr>
            <p:cNvPr id="143" name="Google Shape;143;p1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CUSTOM_2">
    <p:bg>
      <p:bgPr>
        <a:solidFill>
          <a:schemeClr val="dk1"/>
        </a:solidFill>
      </p:bgPr>
    </p:bg>
    <p:spTree>
      <p:nvGrpSpPr>
        <p:cNvPr id="148" name="Shape 148"/>
        <p:cNvGrpSpPr/>
        <p:nvPr/>
      </p:nvGrpSpPr>
      <p:grpSpPr>
        <a:xfrm>
          <a:off x="0" y="0"/>
          <a:ext cx="0" cy="0"/>
          <a:chOff x="0" y="0"/>
          <a:chExt cx="0" cy="0"/>
        </a:xfrm>
      </p:grpSpPr>
      <p:sp>
        <p:nvSpPr>
          <p:cNvPr id="149" name="Google Shape;149;p20"/>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0"/>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1" name="Google Shape;151;p20"/>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2" name="Google Shape;152;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20"/>
          <p:cNvSpPr/>
          <p:nvPr/>
        </p:nvSpPr>
        <p:spPr>
          <a:xfrm>
            <a:off x="873363" y="1168200"/>
            <a:ext cx="46617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5781538" y="1168200"/>
            <a:ext cx="24891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2106050" y="2190967"/>
            <a:ext cx="4944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638942" y="1349167"/>
            <a:ext cx="1882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1897842" y="3055967"/>
            <a:ext cx="53508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9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3"/>
          <p:cNvSpPr txBox="1"/>
          <p:nvPr/>
        </p:nvSpPr>
        <p:spPr>
          <a:xfrm rot="5400000">
            <a:off x="-577075" y="3689750"/>
            <a:ext cx="17634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2_1">
    <p:bg>
      <p:bgPr>
        <a:solidFill>
          <a:schemeClr val="dk1"/>
        </a:solidFill>
      </p:bgPr>
    </p:bg>
    <p:spTree>
      <p:nvGrpSpPr>
        <p:cNvPr id="156" name="Shape 156"/>
        <p:cNvGrpSpPr/>
        <p:nvPr/>
      </p:nvGrpSpPr>
      <p:grpSpPr>
        <a:xfrm>
          <a:off x="0" y="0"/>
          <a:ext cx="0" cy="0"/>
          <a:chOff x="0" y="0"/>
          <a:chExt cx="0" cy="0"/>
        </a:xfrm>
      </p:grpSpPr>
      <p:sp>
        <p:nvSpPr>
          <p:cNvPr id="157" name="Google Shape;157;p21"/>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8" name="Google Shape;158;p21"/>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9" name="Google Shape;159;p21"/>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0" name="Google Shape;160;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21"/>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1"/>
          <p:cNvGrpSpPr/>
          <p:nvPr/>
        </p:nvGrpSpPr>
        <p:grpSpPr>
          <a:xfrm rot="10800000">
            <a:off x="-466752" y="434375"/>
            <a:ext cx="2159530" cy="548628"/>
            <a:chOff x="2641350" y="846250"/>
            <a:chExt cx="413600" cy="105075"/>
          </a:xfrm>
        </p:grpSpPr>
        <p:sp>
          <p:nvSpPr>
            <p:cNvPr id="163" name="Google Shape;163;p2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_1_1">
    <p:bg>
      <p:bgPr>
        <a:solidFill>
          <a:schemeClr val="dk1"/>
        </a:solidFill>
      </p:bgPr>
    </p:bg>
    <p:spTree>
      <p:nvGrpSpPr>
        <p:cNvPr id="168" name="Shape 168"/>
        <p:cNvGrpSpPr/>
        <p:nvPr/>
      </p:nvGrpSpPr>
      <p:grpSpPr>
        <a:xfrm>
          <a:off x="0" y="0"/>
          <a:ext cx="0" cy="0"/>
          <a:chOff x="0" y="0"/>
          <a:chExt cx="0" cy="0"/>
        </a:xfrm>
      </p:grpSpPr>
      <p:sp>
        <p:nvSpPr>
          <p:cNvPr id="169" name="Google Shape;169;p2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70" name="Google Shape;170;p2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1" name="Google Shape;17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2"/>
          <p:cNvSpPr/>
          <p:nvPr/>
        </p:nvSpPr>
        <p:spPr>
          <a:xfrm>
            <a:off x="4759000"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719492" y="1644550"/>
            <a:ext cx="36699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bg>
      <p:bgPr>
        <a:solidFill>
          <a:schemeClr val="dk1"/>
        </a:solidFill>
      </p:bgPr>
    </p:bg>
    <p:spTree>
      <p:nvGrpSpPr>
        <p:cNvPr id="175" name="Shape 175"/>
        <p:cNvGrpSpPr/>
        <p:nvPr/>
      </p:nvGrpSpPr>
      <p:grpSpPr>
        <a:xfrm>
          <a:off x="0" y="0"/>
          <a:ext cx="0" cy="0"/>
          <a:chOff x="0" y="0"/>
          <a:chExt cx="0" cy="0"/>
        </a:xfrm>
      </p:grpSpPr>
      <p:sp>
        <p:nvSpPr>
          <p:cNvPr id="176" name="Google Shape;176;p23"/>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3"/>
          <p:cNvSpPr/>
          <p:nvPr/>
        </p:nvSpPr>
        <p:spPr>
          <a:xfrm>
            <a:off x="601125" y="1017725"/>
            <a:ext cx="7962000" cy="374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79" name="Google Shape;179;p2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solidFill>
                  <a:schemeClr val="accent2"/>
                </a:solidFill>
              </a:defRPr>
            </a:lvl1pPr>
            <a:lvl2pPr indent="-317500" lvl="1" marL="914400" rtl="0">
              <a:lnSpc>
                <a:spcPct val="100000"/>
              </a:lnSpc>
              <a:spcBef>
                <a:spcPts val="0"/>
              </a:spcBef>
              <a:spcAft>
                <a:spcPts val="0"/>
              </a:spcAft>
              <a:buClr>
                <a:schemeClr val="accent2"/>
              </a:buClr>
              <a:buSzPts val="1400"/>
              <a:buChar char="○"/>
              <a:defRPr>
                <a:solidFill>
                  <a:schemeClr val="accent2"/>
                </a:solidFill>
              </a:defRPr>
            </a:lvl2pPr>
            <a:lvl3pPr indent="-317500" lvl="2" marL="1371600" rtl="0">
              <a:lnSpc>
                <a:spcPct val="100000"/>
              </a:lnSpc>
              <a:spcBef>
                <a:spcPts val="0"/>
              </a:spcBef>
              <a:spcAft>
                <a:spcPts val="0"/>
              </a:spcAft>
              <a:buClr>
                <a:schemeClr val="accent2"/>
              </a:buClr>
              <a:buSzPts val="1400"/>
              <a:buChar char="■"/>
              <a:defRPr>
                <a:solidFill>
                  <a:schemeClr val="accent2"/>
                </a:solidFill>
              </a:defRPr>
            </a:lvl3pPr>
            <a:lvl4pPr indent="-317500" lvl="3" marL="1828800" rtl="0">
              <a:lnSpc>
                <a:spcPct val="100000"/>
              </a:lnSpc>
              <a:spcBef>
                <a:spcPts val="0"/>
              </a:spcBef>
              <a:spcAft>
                <a:spcPts val="0"/>
              </a:spcAft>
              <a:buClr>
                <a:schemeClr val="accent2"/>
              </a:buClr>
              <a:buSzPts val="1400"/>
              <a:buChar char="●"/>
              <a:defRPr>
                <a:solidFill>
                  <a:schemeClr val="accent2"/>
                </a:solidFill>
              </a:defRPr>
            </a:lvl4pPr>
            <a:lvl5pPr indent="-317500" lvl="4" marL="2286000" rtl="0">
              <a:lnSpc>
                <a:spcPct val="100000"/>
              </a:lnSpc>
              <a:spcBef>
                <a:spcPts val="0"/>
              </a:spcBef>
              <a:spcAft>
                <a:spcPts val="0"/>
              </a:spcAft>
              <a:buClr>
                <a:schemeClr val="accent2"/>
              </a:buClr>
              <a:buSzPts val="1400"/>
              <a:buChar char="○"/>
              <a:defRPr>
                <a:solidFill>
                  <a:schemeClr val="accent2"/>
                </a:solidFill>
              </a:defRPr>
            </a:lvl5pPr>
            <a:lvl6pPr indent="-317500" lvl="5" marL="2743200" rtl="0">
              <a:lnSpc>
                <a:spcPct val="100000"/>
              </a:lnSpc>
              <a:spcBef>
                <a:spcPts val="0"/>
              </a:spcBef>
              <a:spcAft>
                <a:spcPts val="0"/>
              </a:spcAft>
              <a:buClr>
                <a:schemeClr val="accent2"/>
              </a:buClr>
              <a:buSzPts val="1400"/>
              <a:buChar char="■"/>
              <a:defRPr>
                <a:solidFill>
                  <a:schemeClr val="accent2"/>
                </a:solidFill>
              </a:defRPr>
            </a:lvl6pPr>
            <a:lvl7pPr indent="-317500" lvl="6" marL="3200400" rtl="0">
              <a:lnSpc>
                <a:spcPct val="100000"/>
              </a:lnSpc>
              <a:spcBef>
                <a:spcPts val="0"/>
              </a:spcBef>
              <a:spcAft>
                <a:spcPts val="0"/>
              </a:spcAft>
              <a:buClr>
                <a:schemeClr val="accent2"/>
              </a:buClr>
              <a:buSzPts val="1400"/>
              <a:buChar char="●"/>
              <a:defRPr>
                <a:solidFill>
                  <a:schemeClr val="accent2"/>
                </a:solidFill>
              </a:defRPr>
            </a:lvl7pPr>
            <a:lvl8pPr indent="-317500" lvl="7" marL="3657600" rtl="0">
              <a:lnSpc>
                <a:spcPct val="100000"/>
              </a:lnSpc>
              <a:spcBef>
                <a:spcPts val="0"/>
              </a:spcBef>
              <a:spcAft>
                <a:spcPts val="0"/>
              </a:spcAft>
              <a:buClr>
                <a:schemeClr val="accent2"/>
              </a:buClr>
              <a:buSzPts val="1400"/>
              <a:buChar char="○"/>
              <a:defRPr>
                <a:solidFill>
                  <a:schemeClr val="accent2"/>
                </a:solidFill>
              </a:defRPr>
            </a:lvl8pPr>
            <a:lvl9pPr indent="-317500" lvl="8" marL="4114800" rtl="0">
              <a:lnSpc>
                <a:spcPct val="100000"/>
              </a:lnSpc>
              <a:spcBef>
                <a:spcPts val="0"/>
              </a:spcBef>
              <a:spcAft>
                <a:spcPts val="0"/>
              </a:spcAft>
              <a:buClr>
                <a:schemeClr val="accent2"/>
              </a:buClr>
              <a:buSzPts val="1400"/>
              <a:buChar char="■"/>
              <a:defRPr>
                <a:solidFill>
                  <a:schemeClr val="accent2"/>
                </a:solidFill>
              </a:defRPr>
            </a:lvl9pPr>
          </a:lstStyle>
          <a:p/>
        </p:txBody>
      </p:sp>
      <p:sp>
        <p:nvSpPr>
          <p:cNvPr id="180" name="Google Shape;18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dk1"/>
        </a:solidFill>
      </p:bgPr>
    </p:bg>
    <p:spTree>
      <p:nvGrpSpPr>
        <p:cNvPr id="181" name="Shape 181"/>
        <p:cNvGrpSpPr/>
        <p:nvPr/>
      </p:nvGrpSpPr>
      <p:grpSpPr>
        <a:xfrm>
          <a:off x="0" y="0"/>
          <a:ext cx="0" cy="0"/>
          <a:chOff x="0" y="0"/>
          <a:chExt cx="0" cy="0"/>
        </a:xfrm>
      </p:grpSpPr>
      <p:sp>
        <p:nvSpPr>
          <p:cNvPr id="182" name="Google Shape;182;p2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83" name="Google Shape;183;p24"/>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84" name="Google Shape;184;p24"/>
          <p:cNvSpPr txBox="1"/>
          <p:nvPr>
            <p:ph idx="1" type="subTitle"/>
          </p:nvPr>
        </p:nvSpPr>
        <p:spPr>
          <a:xfrm>
            <a:off x="1181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85" name="Google Shape;185;p24"/>
          <p:cNvSpPr txBox="1"/>
          <p:nvPr>
            <p:ph idx="2" type="subTitle"/>
          </p:nvPr>
        </p:nvSpPr>
        <p:spPr>
          <a:xfrm>
            <a:off x="5220425" y="2857791"/>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86" name="Google Shape;186;p24"/>
          <p:cNvSpPr txBox="1"/>
          <p:nvPr>
            <p:ph idx="3" type="subTitle"/>
          </p:nvPr>
        </p:nvSpPr>
        <p:spPr>
          <a:xfrm>
            <a:off x="1181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4"/>
          <p:cNvSpPr txBox="1"/>
          <p:nvPr>
            <p:ph idx="4" type="subTitle"/>
          </p:nvPr>
        </p:nvSpPr>
        <p:spPr>
          <a:xfrm>
            <a:off x="5220425" y="3397034"/>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1"/>
        </a:solidFill>
      </p:bgPr>
    </p:bg>
    <p:spTree>
      <p:nvGrpSpPr>
        <p:cNvPr id="189" name="Shape 189"/>
        <p:cNvGrpSpPr/>
        <p:nvPr/>
      </p:nvGrpSpPr>
      <p:grpSpPr>
        <a:xfrm>
          <a:off x="0" y="0"/>
          <a:ext cx="0" cy="0"/>
          <a:chOff x="0" y="0"/>
          <a:chExt cx="0" cy="0"/>
        </a:xfrm>
      </p:grpSpPr>
      <p:sp>
        <p:nvSpPr>
          <p:cNvPr id="190" name="Google Shape;190;p25"/>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r>
              <a:rPr lang="en" sz="7900">
                <a:solidFill>
                  <a:schemeClr val="accent3"/>
                </a:solidFill>
                <a:latin typeface="Bebas Neue"/>
                <a:ea typeface="Bebas Neue"/>
                <a:cs typeface="Bebas Neue"/>
                <a:sym typeface="Bebas Neue"/>
              </a:rPr>
              <a:t>)</a:t>
            </a:r>
            <a:endParaRPr>
              <a:solidFill>
                <a:schemeClr val="hlink"/>
              </a:solidFill>
            </a:endParaRPr>
          </a:p>
        </p:txBody>
      </p:sp>
      <p:sp>
        <p:nvSpPr>
          <p:cNvPr id="191" name="Google Shape;191;p25"/>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2" name="Google Shape;192;p25"/>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5"/>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5" name="Google Shape;195;p25"/>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25"/>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7" name="Google Shape;197;p25"/>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8" name="Google Shape;198;p25"/>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accent2"/>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9" name="Google Shape;199;p25"/>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00" name="Google Shape;20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dk1"/>
        </a:solidFill>
      </p:bgPr>
    </p:bg>
    <p:spTree>
      <p:nvGrpSpPr>
        <p:cNvPr id="201" name="Shape 201"/>
        <p:cNvGrpSpPr/>
        <p:nvPr/>
      </p:nvGrpSpPr>
      <p:grpSpPr>
        <a:xfrm>
          <a:off x="0" y="0"/>
          <a:ext cx="0" cy="0"/>
          <a:chOff x="0" y="0"/>
          <a:chExt cx="0" cy="0"/>
        </a:xfrm>
      </p:grpSpPr>
      <p:sp>
        <p:nvSpPr>
          <p:cNvPr id="202" name="Google Shape;202;p26"/>
          <p:cNvSpPr txBox="1"/>
          <p:nvPr/>
        </p:nvSpPr>
        <p:spPr>
          <a:xfrm>
            <a:off x="11400" y="41045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3" name="Google Shape;203;p26"/>
          <p:cNvSpPr txBox="1"/>
          <p:nvPr/>
        </p:nvSpPr>
        <p:spPr>
          <a:xfrm>
            <a:off x="11400" y="27761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4" name="Google Shape;204;p26"/>
          <p:cNvSpPr txBox="1"/>
          <p:nvPr>
            <p:ph type="title"/>
          </p:nvPr>
        </p:nvSpPr>
        <p:spPr>
          <a:xfrm>
            <a:off x="7226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205" name="Google Shape;205;p26"/>
          <p:cNvSpPr txBox="1"/>
          <p:nvPr>
            <p:ph idx="1" type="subTitle"/>
          </p:nvPr>
        </p:nvSpPr>
        <p:spPr>
          <a:xfrm>
            <a:off x="7226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206" name="Google Shape;206;p26"/>
          <p:cNvSpPr txBox="1"/>
          <p:nvPr>
            <p:ph idx="2" type="title"/>
          </p:nvPr>
        </p:nvSpPr>
        <p:spPr>
          <a:xfrm>
            <a:off x="34064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207" name="Google Shape;207;p26"/>
          <p:cNvSpPr txBox="1"/>
          <p:nvPr>
            <p:ph idx="3" type="subTitle"/>
          </p:nvPr>
        </p:nvSpPr>
        <p:spPr>
          <a:xfrm>
            <a:off x="34064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208" name="Google Shape;208;p26"/>
          <p:cNvSpPr txBox="1"/>
          <p:nvPr>
            <p:ph idx="4" type="title"/>
          </p:nvPr>
        </p:nvSpPr>
        <p:spPr>
          <a:xfrm>
            <a:off x="6090275" y="2160687"/>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500"/>
              <a:buNone/>
              <a:defRPr sz="2500">
                <a:solidFill>
                  <a:schemeClr val="accent2"/>
                </a:solidFill>
              </a:defRPr>
            </a:lvl1pPr>
            <a:lvl2pPr lvl="1" rtl="0" algn="ctr">
              <a:spcBef>
                <a:spcPts val="0"/>
              </a:spcBef>
              <a:spcAft>
                <a:spcPts val="0"/>
              </a:spcAft>
              <a:buClr>
                <a:schemeClr val="accent2"/>
              </a:buClr>
              <a:buSzPts val="2500"/>
              <a:buNone/>
              <a:defRPr sz="2500">
                <a:solidFill>
                  <a:schemeClr val="accent2"/>
                </a:solidFill>
              </a:defRPr>
            </a:lvl2pPr>
            <a:lvl3pPr lvl="2" rtl="0" algn="ctr">
              <a:spcBef>
                <a:spcPts val="0"/>
              </a:spcBef>
              <a:spcAft>
                <a:spcPts val="0"/>
              </a:spcAft>
              <a:buClr>
                <a:schemeClr val="accent2"/>
              </a:buClr>
              <a:buSzPts val="2500"/>
              <a:buNone/>
              <a:defRPr sz="2500">
                <a:solidFill>
                  <a:schemeClr val="accent2"/>
                </a:solidFill>
              </a:defRPr>
            </a:lvl3pPr>
            <a:lvl4pPr lvl="3" rtl="0" algn="ctr">
              <a:spcBef>
                <a:spcPts val="0"/>
              </a:spcBef>
              <a:spcAft>
                <a:spcPts val="0"/>
              </a:spcAft>
              <a:buClr>
                <a:schemeClr val="accent2"/>
              </a:buClr>
              <a:buSzPts val="2500"/>
              <a:buNone/>
              <a:defRPr sz="2500">
                <a:solidFill>
                  <a:schemeClr val="accent2"/>
                </a:solidFill>
              </a:defRPr>
            </a:lvl4pPr>
            <a:lvl5pPr lvl="4" rtl="0" algn="ctr">
              <a:spcBef>
                <a:spcPts val="0"/>
              </a:spcBef>
              <a:spcAft>
                <a:spcPts val="0"/>
              </a:spcAft>
              <a:buClr>
                <a:schemeClr val="accent2"/>
              </a:buClr>
              <a:buSzPts val="2500"/>
              <a:buNone/>
              <a:defRPr sz="2500">
                <a:solidFill>
                  <a:schemeClr val="accent2"/>
                </a:solidFill>
              </a:defRPr>
            </a:lvl5pPr>
            <a:lvl6pPr lvl="5" rtl="0" algn="ctr">
              <a:spcBef>
                <a:spcPts val="0"/>
              </a:spcBef>
              <a:spcAft>
                <a:spcPts val="0"/>
              </a:spcAft>
              <a:buClr>
                <a:schemeClr val="accent2"/>
              </a:buClr>
              <a:buSzPts val="2500"/>
              <a:buNone/>
              <a:defRPr sz="2500">
                <a:solidFill>
                  <a:schemeClr val="accent2"/>
                </a:solidFill>
              </a:defRPr>
            </a:lvl6pPr>
            <a:lvl7pPr lvl="6" rtl="0" algn="ctr">
              <a:spcBef>
                <a:spcPts val="0"/>
              </a:spcBef>
              <a:spcAft>
                <a:spcPts val="0"/>
              </a:spcAft>
              <a:buClr>
                <a:schemeClr val="accent2"/>
              </a:buClr>
              <a:buSzPts val="2500"/>
              <a:buNone/>
              <a:defRPr sz="2500">
                <a:solidFill>
                  <a:schemeClr val="accent2"/>
                </a:solidFill>
              </a:defRPr>
            </a:lvl7pPr>
            <a:lvl8pPr lvl="7" rtl="0" algn="ctr">
              <a:spcBef>
                <a:spcPts val="0"/>
              </a:spcBef>
              <a:spcAft>
                <a:spcPts val="0"/>
              </a:spcAft>
              <a:buClr>
                <a:schemeClr val="accent2"/>
              </a:buClr>
              <a:buSzPts val="2500"/>
              <a:buNone/>
              <a:defRPr sz="2500">
                <a:solidFill>
                  <a:schemeClr val="accent2"/>
                </a:solidFill>
              </a:defRPr>
            </a:lvl8pPr>
            <a:lvl9pPr lvl="8" rtl="0" algn="ctr">
              <a:spcBef>
                <a:spcPts val="0"/>
              </a:spcBef>
              <a:spcAft>
                <a:spcPts val="0"/>
              </a:spcAft>
              <a:buClr>
                <a:schemeClr val="accent2"/>
              </a:buClr>
              <a:buSzPts val="2500"/>
              <a:buNone/>
              <a:defRPr sz="2500">
                <a:solidFill>
                  <a:schemeClr val="accent2"/>
                </a:solidFill>
              </a:defRPr>
            </a:lvl9pPr>
          </a:lstStyle>
          <a:p/>
        </p:txBody>
      </p:sp>
      <p:sp>
        <p:nvSpPr>
          <p:cNvPr id="209" name="Google Shape;209;p26"/>
          <p:cNvSpPr txBox="1"/>
          <p:nvPr>
            <p:ph idx="5" type="subTitle"/>
          </p:nvPr>
        </p:nvSpPr>
        <p:spPr>
          <a:xfrm>
            <a:off x="6090275" y="2781254"/>
            <a:ext cx="2336400" cy="6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4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210" name="Google Shape;210;p2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6"/>
          <p:cNvSpPr txBox="1"/>
          <p:nvPr>
            <p:ph idx="7" type="title"/>
          </p:nvPr>
        </p:nvSpPr>
        <p:spPr>
          <a:xfrm>
            <a:off x="7226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12" name="Google Shape;212;p26"/>
          <p:cNvSpPr txBox="1"/>
          <p:nvPr>
            <p:ph idx="8" type="title"/>
          </p:nvPr>
        </p:nvSpPr>
        <p:spPr>
          <a:xfrm>
            <a:off x="34064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13" name="Google Shape;213;p26"/>
          <p:cNvSpPr txBox="1"/>
          <p:nvPr>
            <p:ph idx="9" type="title"/>
          </p:nvPr>
        </p:nvSpPr>
        <p:spPr>
          <a:xfrm>
            <a:off x="6090275" y="35089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500">
                <a:solidFill>
                  <a:schemeClr val="accent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214" name="Google Shape;21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
    <p:bg>
      <p:bgPr>
        <a:solidFill>
          <a:schemeClr val="dk1"/>
        </a:solidFill>
      </p:bgPr>
    </p:bg>
    <p:spTree>
      <p:nvGrpSpPr>
        <p:cNvPr id="215" name="Shape 215"/>
        <p:cNvGrpSpPr/>
        <p:nvPr/>
      </p:nvGrpSpPr>
      <p:grpSpPr>
        <a:xfrm>
          <a:off x="0" y="0"/>
          <a:ext cx="0" cy="0"/>
          <a:chOff x="0" y="0"/>
          <a:chExt cx="0" cy="0"/>
        </a:xfrm>
      </p:grpSpPr>
      <p:sp>
        <p:nvSpPr>
          <p:cNvPr id="216" name="Google Shape;216;p27"/>
          <p:cNvSpPr txBox="1"/>
          <p:nvPr/>
        </p:nvSpPr>
        <p:spPr>
          <a:xfrm>
            <a:off x="4434900" y="1574750"/>
            <a:ext cx="47091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7" name="Google Shape;217;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18" name="Google Shape;218;p27"/>
          <p:cNvSpPr txBox="1"/>
          <p:nvPr>
            <p:ph idx="2" type="title"/>
          </p:nvPr>
        </p:nvSpPr>
        <p:spPr>
          <a:xfrm>
            <a:off x="731342"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7"/>
          <p:cNvSpPr txBox="1"/>
          <p:nvPr>
            <p:ph idx="1" type="subTitle"/>
          </p:nvPr>
        </p:nvSpPr>
        <p:spPr>
          <a:xfrm>
            <a:off x="731342"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7"/>
          <p:cNvSpPr txBox="1"/>
          <p:nvPr>
            <p:ph idx="3" type="title"/>
          </p:nvPr>
        </p:nvSpPr>
        <p:spPr>
          <a:xfrm>
            <a:off x="3430611"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7"/>
          <p:cNvSpPr txBox="1"/>
          <p:nvPr>
            <p:ph idx="4" type="subTitle"/>
          </p:nvPr>
        </p:nvSpPr>
        <p:spPr>
          <a:xfrm>
            <a:off x="3430611"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7"/>
          <p:cNvSpPr txBox="1"/>
          <p:nvPr>
            <p:ph idx="5" type="title"/>
          </p:nvPr>
        </p:nvSpPr>
        <p:spPr>
          <a:xfrm>
            <a:off x="6129887" y="2905242"/>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7"/>
          <p:cNvSpPr txBox="1"/>
          <p:nvPr>
            <p:ph idx="6" type="subTitle"/>
          </p:nvPr>
        </p:nvSpPr>
        <p:spPr>
          <a:xfrm>
            <a:off x="6129887" y="341556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_1">
    <p:bg>
      <p:bgPr>
        <a:solidFill>
          <a:schemeClr val="dk1"/>
        </a:solidFill>
      </p:bgPr>
    </p:bg>
    <p:spTree>
      <p:nvGrpSpPr>
        <p:cNvPr id="225" name="Shape 225"/>
        <p:cNvGrpSpPr/>
        <p:nvPr/>
      </p:nvGrpSpPr>
      <p:grpSpPr>
        <a:xfrm>
          <a:off x="0" y="0"/>
          <a:ext cx="0" cy="0"/>
          <a:chOff x="0" y="0"/>
          <a:chExt cx="0" cy="0"/>
        </a:xfrm>
      </p:grpSpPr>
      <p:sp>
        <p:nvSpPr>
          <p:cNvPr id="226" name="Google Shape;226;p28"/>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7" name="Google Shape;227;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p:txBody>
      </p:sp>
      <p:sp>
        <p:nvSpPr>
          <p:cNvPr id="228" name="Google Shape;228;p28"/>
          <p:cNvSpPr txBox="1"/>
          <p:nvPr>
            <p:ph idx="2" type="title"/>
          </p:nvPr>
        </p:nvSpPr>
        <p:spPr>
          <a:xfrm>
            <a:off x="731342"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8"/>
          <p:cNvSpPr txBox="1"/>
          <p:nvPr>
            <p:ph idx="1" type="subTitle"/>
          </p:nvPr>
        </p:nvSpPr>
        <p:spPr>
          <a:xfrm>
            <a:off x="731342"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8"/>
          <p:cNvSpPr txBox="1"/>
          <p:nvPr>
            <p:ph idx="3" type="title"/>
          </p:nvPr>
        </p:nvSpPr>
        <p:spPr>
          <a:xfrm>
            <a:off x="3430611"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 name="Google Shape;231;p28"/>
          <p:cNvSpPr txBox="1"/>
          <p:nvPr>
            <p:ph idx="4" type="subTitle"/>
          </p:nvPr>
        </p:nvSpPr>
        <p:spPr>
          <a:xfrm>
            <a:off x="3430611"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28"/>
          <p:cNvSpPr txBox="1"/>
          <p:nvPr>
            <p:ph idx="5" type="title"/>
          </p:nvPr>
        </p:nvSpPr>
        <p:spPr>
          <a:xfrm>
            <a:off x="6129887" y="3034959"/>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3" name="Google Shape;233;p28"/>
          <p:cNvSpPr txBox="1"/>
          <p:nvPr>
            <p:ph idx="6" type="subTitle"/>
          </p:nvPr>
        </p:nvSpPr>
        <p:spPr>
          <a:xfrm>
            <a:off x="6129887" y="3545284"/>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 name="Google Shape;23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dk1"/>
        </a:solidFill>
      </p:bgPr>
    </p:bg>
    <p:spTree>
      <p:nvGrpSpPr>
        <p:cNvPr id="235" name="Shape 235"/>
        <p:cNvGrpSpPr/>
        <p:nvPr/>
      </p:nvGrpSpPr>
      <p:grpSpPr>
        <a:xfrm>
          <a:off x="0" y="0"/>
          <a:ext cx="0" cy="0"/>
          <a:chOff x="0" y="0"/>
          <a:chExt cx="0" cy="0"/>
        </a:xfrm>
      </p:grpSpPr>
      <p:sp>
        <p:nvSpPr>
          <p:cNvPr id="236" name="Google Shape;236;p2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7" name="Google Shape;237;p29"/>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8" name="Google Shape;238;p2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39" name="Google Shape;239;p29"/>
          <p:cNvSpPr/>
          <p:nvPr/>
        </p:nvSpPr>
        <p:spPr>
          <a:xfrm>
            <a:off x="712400" y="1168200"/>
            <a:ext cx="7716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txBox="1"/>
          <p:nvPr>
            <p:ph type="title"/>
          </p:nvPr>
        </p:nvSpPr>
        <p:spPr>
          <a:xfrm>
            <a:off x="119586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1" name="Google Shape;241;p29"/>
          <p:cNvSpPr txBox="1"/>
          <p:nvPr>
            <p:ph idx="1" type="subTitle"/>
          </p:nvPr>
        </p:nvSpPr>
        <p:spPr>
          <a:xfrm>
            <a:off x="119586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9"/>
          <p:cNvSpPr txBox="1"/>
          <p:nvPr>
            <p:ph idx="2" type="title"/>
          </p:nvPr>
        </p:nvSpPr>
        <p:spPr>
          <a:xfrm>
            <a:off x="5081043" y="1454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3" name="Google Shape;243;p29"/>
          <p:cNvSpPr txBox="1"/>
          <p:nvPr>
            <p:ph idx="3" type="subTitle"/>
          </p:nvPr>
        </p:nvSpPr>
        <p:spPr>
          <a:xfrm>
            <a:off x="5081043" y="2040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9"/>
          <p:cNvSpPr txBox="1"/>
          <p:nvPr>
            <p:ph idx="4" type="title"/>
          </p:nvPr>
        </p:nvSpPr>
        <p:spPr>
          <a:xfrm>
            <a:off x="119586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9"/>
          <p:cNvSpPr txBox="1"/>
          <p:nvPr>
            <p:ph idx="5" type="subTitle"/>
          </p:nvPr>
        </p:nvSpPr>
        <p:spPr>
          <a:xfrm>
            <a:off x="119586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9"/>
          <p:cNvSpPr txBox="1"/>
          <p:nvPr>
            <p:ph idx="6" type="title"/>
          </p:nvPr>
        </p:nvSpPr>
        <p:spPr>
          <a:xfrm>
            <a:off x="5081043" y="32686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9"/>
          <p:cNvSpPr txBox="1"/>
          <p:nvPr>
            <p:ph idx="7" type="subTitle"/>
          </p:nvPr>
        </p:nvSpPr>
        <p:spPr>
          <a:xfrm>
            <a:off x="5081043" y="38551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 name="Google Shape;24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1"/>
        </a:solidFill>
      </p:bgPr>
    </p:bg>
    <p:spTree>
      <p:nvGrpSpPr>
        <p:cNvPr id="250" name="Shape 250"/>
        <p:cNvGrpSpPr/>
        <p:nvPr/>
      </p:nvGrpSpPr>
      <p:grpSpPr>
        <a:xfrm>
          <a:off x="0" y="0"/>
          <a:ext cx="0" cy="0"/>
          <a:chOff x="0" y="0"/>
          <a:chExt cx="0" cy="0"/>
        </a:xfrm>
      </p:grpSpPr>
      <p:sp>
        <p:nvSpPr>
          <p:cNvPr id="251" name="Google Shape;251;p30"/>
          <p:cNvSpPr txBox="1"/>
          <p:nvPr/>
        </p:nvSpPr>
        <p:spPr>
          <a:xfrm rot="5400000">
            <a:off x="-1274000" y="22278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2" name="Google Shape;252;p30"/>
          <p:cNvSpPr txBox="1"/>
          <p:nvPr/>
        </p:nvSpPr>
        <p:spPr>
          <a:xfrm rot="5400000">
            <a:off x="6769175" y="2380283"/>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53" name="Google Shape;253;p30"/>
          <p:cNvSpPr txBox="1"/>
          <p:nvPr>
            <p:ph type="title"/>
          </p:nvPr>
        </p:nvSpPr>
        <p:spPr>
          <a:xfrm>
            <a:off x="720000"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30"/>
          <p:cNvSpPr txBox="1"/>
          <p:nvPr>
            <p:ph idx="1" type="subTitle"/>
          </p:nvPr>
        </p:nvSpPr>
        <p:spPr>
          <a:xfrm>
            <a:off x="720000"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30"/>
          <p:cNvSpPr txBox="1"/>
          <p:nvPr>
            <p:ph idx="2" type="title"/>
          </p:nvPr>
        </p:nvSpPr>
        <p:spPr>
          <a:xfrm>
            <a:off x="3419269"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30"/>
          <p:cNvSpPr txBox="1"/>
          <p:nvPr>
            <p:ph idx="3" type="subTitle"/>
          </p:nvPr>
        </p:nvSpPr>
        <p:spPr>
          <a:xfrm>
            <a:off x="3419269"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30"/>
          <p:cNvSpPr txBox="1"/>
          <p:nvPr>
            <p:ph idx="4" type="title"/>
          </p:nvPr>
        </p:nvSpPr>
        <p:spPr>
          <a:xfrm>
            <a:off x="720000"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8" name="Google Shape;258;p30"/>
          <p:cNvSpPr txBox="1"/>
          <p:nvPr>
            <p:ph idx="5" type="subTitle"/>
          </p:nvPr>
        </p:nvSpPr>
        <p:spPr>
          <a:xfrm>
            <a:off x="720000"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30"/>
          <p:cNvSpPr txBox="1"/>
          <p:nvPr>
            <p:ph idx="6" type="title"/>
          </p:nvPr>
        </p:nvSpPr>
        <p:spPr>
          <a:xfrm>
            <a:off x="3419269"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0" name="Google Shape;260;p30"/>
          <p:cNvSpPr txBox="1"/>
          <p:nvPr>
            <p:ph idx="7" type="subTitle"/>
          </p:nvPr>
        </p:nvSpPr>
        <p:spPr>
          <a:xfrm>
            <a:off x="3419269"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30"/>
          <p:cNvSpPr txBox="1"/>
          <p:nvPr>
            <p:ph idx="8" type="title"/>
          </p:nvPr>
        </p:nvSpPr>
        <p:spPr>
          <a:xfrm>
            <a:off x="6118545" y="1835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30"/>
          <p:cNvSpPr txBox="1"/>
          <p:nvPr>
            <p:ph idx="9" type="subTitle"/>
          </p:nvPr>
        </p:nvSpPr>
        <p:spPr>
          <a:xfrm>
            <a:off x="6118545" y="23455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30"/>
          <p:cNvSpPr txBox="1"/>
          <p:nvPr>
            <p:ph idx="13" type="title"/>
          </p:nvPr>
        </p:nvSpPr>
        <p:spPr>
          <a:xfrm>
            <a:off x="6118545" y="3618817"/>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4" name="Google Shape;264;p30"/>
          <p:cNvSpPr txBox="1"/>
          <p:nvPr>
            <p:ph idx="14" type="subTitle"/>
          </p:nvPr>
        </p:nvSpPr>
        <p:spPr>
          <a:xfrm>
            <a:off x="6118545" y="412914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 name="Google Shape;26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5" name="Shape 25"/>
        <p:cNvGrpSpPr/>
        <p:nvPr/>
      </p:nvGrpSpPr>
      <p:grpSpPr>
        <a:xfrm>
          <a:off x="0" y="0"/>
          <a:ext cx="0" cy="0"/>
          <a:chOff x="0" y="0"/>
          <a:chExt cx="0" cy="0"/>
        </a:xfrm>
      </p:grpSpPr>
      <p:sp>
        <p:nvSpPr>
          <p:cNvPr id="26" name="Google Shape;26;p4"/>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7" name="Google Shape;27;p4"/>
          <p:cNvSpPr/>
          <p:nvPr/>
        </p:nvSpPr>
        <p:spPr>
          <a:xfrm>
            <a:off x="712400" y="1091150"/>
            <a:ext cx="7716600" cy="405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rtl="0" algn="ctr">
              <a:lnSpc>
                <a:spcPct val="100000"/>
              </a:lnSpc>
              <a:spcBef>
                <a:spcPts val="0"/>
              </a:spcBef>
              <a:spcAft>
                <a:spcPts val="0"/>
              </a:spcAft>
              <a:buClr>
                <a:schemeClr val="accent2"/>
              </a:buClr>
              <a:buSzPts val="1400"/>
              <a:buAutoNum type="romanLcPeriod"/>
              <a:defRPr>
                <a:solidFill>
                  <a:schemeClr val="accent2"/>
                </a:solidFill>
              </a:defRPr>
            </a:lvl3pPr>
            <a:lvl4pPr lvl="3" rtl="0" algn="ctr">
              <a:lnSpc>
                <a:spcPct val="100000"/>
              </a:lnSpc>
              <a:spcBef>
                <a:spcPts val="0"/>
              </a:spcBef>
              <a:spcAft>
                <a:spcPts val="0"/>
              </a:spcAft>
              <a:buClr>
                <a:schemeClr val="accent2"/>
              </a:buClr>
              <a:buSzPts val="1400"/>
              <a:buAutoNum type="arabicPeriod"/>
              <a:defRPr>
                <a:solidFill>
                  <a:schemeClr val="accent2"/>
                </a:solidFill>
              </a:defRPr>
            </a:lvl4pPr>
            <a:lvl5pPr lvl="4" rtl="0" algn="ctr">
              <a:lnSpc>
                <a:spcPct val="100000"/>
              </a:lnSpc>
              <a:spcBef>
                <a:spcPts val="0"/>
              </a:spcBef>
              <a:spcAft>
                <a:spcPts val="0"/>
              </a:spcAft>
              <a:buClr>
                <a:schemeClr val="accent2"/>
              </a:buClr>
              <a:buSzPts val="1400"/>
              <a:buAutoNum type="alphaLcPeriod"/>
              <a:defRPr>
                <a:solidFill>
                  <a:schemeClr val="accent2"/>
                </a:solidFill>
              </a:defRPr>
            </a:lvl5pPr>
            <a:lvl6pPr lvl="5" rtl="0" algn="ctr">
              <a:lnSpc>
                <a:spcPct val="100000"/>
              </a:lnSpc>
              <a:spcBef>
                <a:spcPts val="0"/>
              </a:spcBef>
              <a:spcAft>
                <a:spcPts val="0"/>
              </a:spcAft>
              <a:buClr>
                <a:schemeClr val="accent2"/>
              </a:buClr>
              <a:buSzPts val="1400"/>
              <a:buAutoNum type="romanLcPeriod"/>
              <a:defRPr>
                <a:solidFill>
                  <a:schemeClr val="accent2"/>
                </a:solidFill>
              </a:defRPr>
            </a:lvl6pPr>
            <a:lvl7pPr lvl="6" rtl="0" algn="ctr">
              <a:lnSpc>
                <a:spcPct val="100000"/>
              </a:lnSpc>
              <a:spcBef>
                <a:spcPts val="0"/>
              </a:spcBef>
              <a:spcAft>
                <a:spcPts val="0"/>
              </a:spcAft>
              <a:buClr>
                <a:schemeClr val="accent2"/>
              </a:buClr>
              <a:buSzPts val="1400"/>
              <a:buAutoNum type="arabicPeriod"/>
              <a:defRPr>
                <a:solidFill>
                  <a:schemeClr val="accent2"/>
                </a:solidFill>
              </a:defRPr>
            </a:lvl7pPr>
            <a:lvl8pPr lvl="7" rtl="0" algn="ctr">
              <a:lnSpc>
                <a:spcPct val="100000"/>
              </a:lnSpc>
              <a:spcBef>
                <a:spcPts val="0"/>
              </a:spcBef>
              <a:spcAft>
                <a:spcPts val="0"/>
              </a:spcAft>
              <a:buClr>
                <a:schemeClr val="accent2"/>
              </a:buClr>
              <a:buSzPts val="1400"/>
              <a:buAutoNum type="alphaLcPeriod"/>
              <a:defRPr>
                <a:solidFill>
                  <a:schemeClr val="accent2"/>
                </a:solidFill>
              </a:defRPr>
            </a:lvl8pPr>
            <a:lvl9pPr lvl="8" rtl="0" algn="ctr">
              <a:lnSpc>
                <a:spcPct val="100000"/>
              </a:lnSpc>
              <a:spcBef>
                <a:spcPts val="0"/>
              </a:spcBef>
              <a:spcAft>
                <a:spcPts val="0"/>
              </a:spcAft>
              <a:buClr>
                <a:schemeClr val="accent2"/>
              </a:buClr>
              <a:buSzPts val="1400"/>
              <a:buAutoNum type="romanLcPeriod"/>
              <a:defRPr>
                <a:solidFill>
                  <a:schemeClr val="accent2"/>
                </a:solidFill>
              </a:defRPr>
            </a:lvl9pPr>
          </a:lstStyle>
          <a:p/>
        </p:txBody>
      </p:sp>
      <p:sp>
        <p:nvSpPr>
          <p:cNvPr id="29" name="Google Shape;2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267" name="Shape 267"/>
        <p:cNvGrpSpPr/>
        <p:nvPr/>
      </p:nvGrpSpPr>
      <p:grpSpPr>
        <a:xfrm>
          <a:off x="0" y="0"/>
          <a:ext cx="0" cy="0"/>
          <a:chOff x="0" y="0"/>
          <a:chExt cx="0" cy="0"/>
        </a:xfrm>
      </p:grpSpPr>
      <p:sp>
        <p:nvSpPr>
          <p:cNvPr id="268" name="Google Shape;268;p31"/>
          <p:cNvSpPr txBox="1"/>
          <p:nvPr/>
        </p:nvSpPr>
        <p:spPr>
          <a:xfrm rot="5400000">
            <a:off x="-571525" y="3695550"/>
            <a:ext cx="17523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69" name="Google Shape;269;p31"/>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70" name="Google Shape;270;p31"/>
          <p:cNvSpPr/>
          <p:nvPr/>
        </p:nvSpPr>
        <p:spPr>
          <a:xfrm>
            <a:off x="719509" y="1393266"/>
            <a:ext cx="7704000" cy="296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txBox="1"/>
          <p:nvPr>
            <p:ph hasCustomPrompt="1" type="title"/>
          </p:nvPr>
        </p:nvSpPr>
        <p:spPr>
          <a:xfrm>
            <a:off x="1205424" y="3396700"/>
            <a:ext cx="18132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72" name="Google Shape;272;p31"/>
          <p:cNvSpPr txBox="1"/>
          <p:nvPr>
            <p:ph hasCustomPrompt="1" idx="2" type="title"/>
          </p:nvPr>
        </p:nvSpPr>
        <p:spPr>
          <a:xfrm>
            <a:off x="3658409" y="3396700"/>
            <a:ext cx="18159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73" name="Google Shape;273;p31"/>
          <p:cNvSpPr txBox="1"/>
          <p:nvPr>
            <p:ph hasCustomPrompt="1" idx="3" type="title"/>
          </p:nvPr>
        </p:nvSpPr>
        <p:spPr>
          <a:xfrm>
            <a:off x="6120687" y="3396704"/>
            <a:ext cx="1828800" cy="65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45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274" name="Google Shape;274;p31"/>
          <p:cNvSpPr txBox="1"/>
          <p:nvPr>
            <p:ph idx="4" type="title"/>
          </p:nvPr>
        </p:nvSpPr>
        <p:spPr>
          <a:xfrm>
            <a:off x="1204084" y="2368650"/>
            <a:ext cx="1815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5" name="Google Shape;275;p31"/>
          <p:cNvSpPr txBox="1"/>
          <p:nvPr>
            <p:ph idx="1" type="subTitle"/>
          </p:nvPr>
        </p:nvSpPr>
        <p:spPr>
          <a:xfrm>
            <a:off x="1204084" y="2878975"/>
            <a:ext cx="1815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31"/>
          <p:cNvSpPr txBox="1"/>
          <p:nvPr>
            <p:ph idx="5" type="title"/>
          </p:nvPr>
        </p:nvSpPr>
        <p:spPr>
          <a:xfrm>
            <a:off x="3658409" y="2368650"/>
            <a:ext cx="1815900" cy="5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31"/>
          <p:cNvSpPr txBox="1"/>
          <p:nvPr>
            <p:ph idx="6" type="subTitle"/>
          </p:nvPr>
        </p:nvSpPr>
        <p:spPr>
          <a:xfrm>
            <a:off x="3658409" y="2875724"/>
            <a:ext cx="1815900" cy="4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31"/>
          <p:cNvSpPr txBox="1"/>
          <p:nvPr>
            <p:ph idx="7" type="title"/>
          </p:nvPr>
        </p:nvSpPr>
        <p:spPr>
          <a:xfrm>
            <a:off x="6120687" y="2368650"/>
            <a:ext cx="18288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accen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31"/>
          <p:cNvSpPr txBox="1"/>
          <p:nvPr>
            <p:ph idx="8" type="subTitle"/>
          </p:nvPr>
        </p:nvSpPr>
        <p:spPr>
          <a:xfrm>
            <a:off x="6120687" y="2878975"/>
            <a:ext cx="1828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3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dk1"/>
        </a:solidFill>
      </p:bgPr>
    </p:bg>
    <p:spTree>
      <p:nvGrpSpPr>
        <p:cNvPr id="282" name="Shape 282"/>
        <p:cNvGrpSpPr/>
        <p:nvPr/>
      </p:nvGrpSpPr>
      <p:grpSpPr>
        <a:xfrm>
          <a:off x="0" y="0"/>
          <a:ext cx="0" cy="0"/>
          <a:chOff x="0" y="0"/>
          <a:chExt cx="0" cy="0"/>
        </a:xfrm>
      </p:grpSpPr>
      <p:sp>
        <p:nvSpPr>
          <p:cNvPr id="283" name="Google Shape;283;p32"/>
          <p:cNvSpPr txBox="1"/>
          <p:nvPr/>
        </p:nvSpPr>
        <p:spPr>
          <a:xfrm rot="5400000">
            <a:off x="-1536625" y="2730450"/>
            <a:ext cx="3682500" cy="114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84" name="Google Shape;284;p32"/>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85" name="Google Shape;285;p32"/>
          <p:cNvSpPr/>
          <p:nvPr/>
        </p:nvSpPr>
        <p:spPr>
          <a:xfrm>
            <a:off x="1958925" y="535000"/>
            <a:ext cx="5239800" cy="4073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txBox="1"/>
          <p:nvPr>
            <p:ph type="ctrTitle"/>
          </p:nvPr>
        </p:nvSpPr>
        <p:spPr>
          <a:xfrm>
            <a:off x="2429950" y="723341"/>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91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7" name="Google Shape;287;p32"/>
          <p:cNvSpPr txBox="1"/>
          <p:nvPr>
            <p:ph idx="1" type="subTitle"/>
          </p:nvPr>
        </p:nvSpPr>
        <p:spPr>
          <a:xfrm>
            <a:off x="2687700" y="2227616"/>
            <a:ext cx="3778800" cy="127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8" name="Google Shape;288;p32"/>
          <p:cNvSpPr txBox="1"/>
          <p:nvPr/>
        </p:nvSpPr>
        <p:spPr>
          <a:xfrm>
            <a:off x="2359091" y="3530100"/>
            <a:ext cx="4434600" cy="6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and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200">
              <a:solidFill>
                <a:schemeClr val="dk1"/>
              </a:solidFill>
              <a:latin typeface="Raleway"/>
              <a:ea typeface="Raleway"/>
              <a:cs typeface="Raleway"/>
              <a:sym typeface="Raleway"/>
            </a:endParaRPr>
          </a:p>
        </p:txBody>
      </p:sp>
      <p:sp>
        <p:nvSpPr>
          <p:cNvPr id="289" name="Google Shape;28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1"/>
        </a:solidFill>
      </p:bgPr>
    </p:bg>
    <p:spTree>
      <p:nvGrpSpPr>
        <p:cNvPr id="290" name="Shape 290"/>
        <p:cNvGrpSpPr/>
        <p:nvPr/>
      </p:nvGrpSpPr>
      <p:grpSpPr>
        <a:xfrm>
          <a:off x="0" y="0"/>
          <a:ext cx="0" cy="0"/>
          <a:chOff x="0" y="0"/>
          <a:chExt cx="0" cy="0"/>
        </a:xfrm>
      </p:grpSpPr>
      <p:grpSp>
        <p:nvGrpSpPr>
          <p:cNvPr id="291" name="Google Shape;291;p33"/>
          <p:cNvGrpSpPr/>
          <p:nvPr/>
        </p:nvGrpSpPr>
        <p:grpSpPr>
          <a:xfrm>
            <a:off x="-457433" y="534990"/>
            <a:ext cx="2192659" cy="557097"/>
            <a:chOff x="2641350" y="846250"/>
            <a:chExt cx="413600" cy="105075"/>
          </a:xfrm>
        </p:grpSpPr>
        <p:sp>
          <p:nvSpPr>
            <p:cNvPr id="292" name="Google Shape;292;p3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33"/>
          <p:cNvGrpSpPr/>
          <p:nvPr/>
        </p:nvGrpSpPr>
        <p:grpSpPr>
          <a:xfrm>
            <a:off x="2881200" y="4514854"/>
            <a:ext cx="3397850" cy="187275"/>
            <a:chOff x="-3237675" y="-1132050"/>
            <a:chExt cx="3397850" cy="187275"/>
          </a:xfrm>
        </p:grpSpPr>
        <p:sp>
          <p:nvSpPr>
            <p:cNvPr id="297" name="Google Shape;297;p33"/>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3"/>
          <p:cNvSpPr txBox="1"/>
          <p:nvPr/>
        </p:nvSpPr>
        <p:spPr>
          <a:xfrm>
            <a:off x="7751741" y="0"/>
            <a:ext cx="2370600" cy="51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07" name="Google Shape;30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1"/>
        </a:solidFill>
      </p:bgPr>
    </p:bg>
    <p:spTree>
      <p:nvGrpSpPr>
        <p:cNvPr id="308" name="Shape 308"/>
        <p:cNvGrpSpPr/>
        <p:nvPr/>
      </p:nvGrpSpPr>
      <p:grpSpPr>
        <a:xfrm>
          <a:off x="0" y="0"/>
          <a:ext cx="0" cy="0"/>
          <a:chOff x="0" y="0"/>
          <a:chExt cx="0" cy="0"/>
        </a:xfrm>
      </p:grpSpPr>
      <p:sp>
        <p:nvSpPr>
          <p:cNvPr id="309" name="Google Shape;309;p34"/>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310" name="Google Shape;310;p34"/>
          <p:cNvSpPr txBox="1"/>
          <p:nvPr/>
        </p:nvSpPr>
        <p:spPr>
          <a:xfrm>
            <a:off x="22675" y="3985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311" name="Google Shape;311;p34"/>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312" name="Google Shape;312;p34"/>
          <p:cNvSpPr/>
          <p:nvPr/>
        </p:nvSpPr>
        <p:spPr>
          <a:xfrm>
            <a:off x="708150" y="535050"/>
            <a:ext cx="77208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4"/>
          <p:cNvGrpSpPr/>
          <p:nvPr/>
        </p:nvGrpSpPr>
        <p:grpSpPr>
          <a:xfrm>
            <a:off x="419564" y="436857"/>
            <a:ext cx="772605" cy="196301"/>
            <a:chOff x="2641350" y="846250"/>
            <a:chExt cx="413600" cy="105075"/>
          </a:xfrm>
        </p:grpSpPr>
        <p:sp>
          <p:nvSpPr>
            <p:cNvPr id="314" name="Google Shape;314;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34"/>
          <p:cNvGrpSpPr/>
          <p:nvPr/>
        </p:nvGrpSpPr>
        <p:grpSpPr>
          <a:xfrm>
            <a:off x="7959731" y="436857"/>
            <a:ext cx="772605" cy="196301"/>
            <a:chOff x="2641350" y="846250"/>
            <a:chExt cx="413600" cy="105075"/>
          </a:xfrm>
        </p:grpSpPr>
        <p:sp>
          <p:nvSpPr>
            <p:cNvPr id="319" name="Google Shape;319;p3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31" name="Shape 31"/>
        <p:cNvGrpSpPr/>
        <p:nvPr/>
      </p:nvGrpSpPr>
      <p:grpSpPr>
        <a:xfrm>
          <a:off x="0" y="0"/>
          <a:ext cx="0" cy="0"/>
          <a:chOff x="0" y="0"/>
          <a:chExt cx="0" cy="0"/>
        </a:xfrm>
      </p:grpSpPr>
      <p:sp>
        <p:nvSpPr>
          <p:cNvPr id="32" name="Google Shape;32;p5"/>
          <p:cNvSpPr txBox="1"/>
          <p:nvPr/>
        </p:nvSpPr>
        <p:spPr>
          <a:xfrm>
            <a:off x="11400" y="4030092"/>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3" name="Google Shape;33;p5"/>
          <p:cNvSpPr txBox="1"/>
          <p:nvPr>
            <p:ph idx="1" type="subTitle"/>
          </p:nvPr>
        </p:nvSpPr>
        <p:spPr>
          <a:xfrm>
            <a:off x="1834113" y="1773447"/>
            <a:ext cx="2752200" cy="53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 name="Google Shape;34;p5"/>
          <p:cNvSpPr txBox="1"/>
          <p:nvPr>
            <p:ph idx="2" type="subTitle"/>
          </p:nvPr>
        </p:nvSpPr>
        <p:spPr>
          <a:xfrm>
            <a:off x="4572050" y="3532125"/>
            <a:ext cx="2752200" cy="53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5" name="Google Shape;35;p5"/>
          <p:cNvSpPr txBox="1"/>
          <p:nvPr>
            <p:ph idx="3" type="subTitle"/>
          </p:nvPr>
        </p:nvSpPr>
        <p:spPr>
          <a:xfrm>
            <a:off x="5103350" y="1545297"/>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 name="Google Shape;37;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38" name="Google Shape;3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9" name="Shape 39"/>
        <p:cNvGrpSpPr/>
        <p:nvPr/>
      </p:nvGrpSpPr>
      <p:grpSpPr>
        <a:xfrm>
          <a:off x="0" y="0"/>
          <a:ext cx="0" cy="0"/>
          <a:chOff x="0" y="0"/>
          <a:chExt cx="0" cy="0"/>
        </a:xfrm>
      </p:grpSpPr>
      <p:sp>
        <p:nvSpPr>
          <p:cNvPr id="40" name="Google Shape;40;p6"/>
          <p:cNvSpPr txBox="1"/>
          <p:nvPr/>
        </p:nvSpPr>
        <p:spPr>
          <a:xfrm>
            <a:off x="5382500" y="1655900"/>
            <a:ext cx="3754200" cy="35085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1" name="Google Shape;41;p6"/>
          <p:cNvSpPr/>
          <p:nvPr/>
        </p:nvSpPr>
        <p:spPr>
          <a:xfrm>
            <a:off x="712400" y="1168200"/>
            <a:ext cx="7716600" cy="397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43" name="Google Shape;4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4" name="Shape 44"/>
        <p:cNvGrpSpPr/>
        <p:nvPr/>
      </p:nvGrpSpPr>
      <p:grpSpPr>
        <a:xfrm>
          <a:off x="0" y="0"/>
          <a:ext cx="0" cy="0"/>
          <a:chOff x="0" y="0"/>
          <a:chExt cx="0" cy="0"/>
        </a:xfrm>
      </p:grpSpPr>
      <p:sp>
        <p:nvSpPr>
          <p:cNvPr id="45" name="Google Shape;45;p7"/>
          <p:cNvSpPr txBox="1"/>
          <p:nvPr/>
        </p:nvSpPr>
        <p:spPr>
          <a:xfrm>
            <a:off x="0" y="1635000"/>
            <a:ext cx="4709100" cy="350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6" name="Google Shape;46;p7"/>
          <p:cNvSpPr txBox="1"/>
          <p:nvPr>
            <p:ph idx="1" type="subTitle"/>
          </p:nvPr>
        </p:nvSpPr>
        <p:spPr>
          <a:xfrm>
            <a:off x="2259450" y="1849425"/>
            <a:ext cx="4625100" cy="17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rtl="0" algn="ctr">
              <a:lnSpc>
                <a:spcPct val="100000"/>
              </a:lnSpc>
              <a:spcBef>
                <a:spcPts val="0"/>
              </a:spcBef>
              <a:spcAft>
                <a:spcPts val="0"/>
              </a:spcAft>
              <a:buClr>
                <a:schemeClr val="accent2"/>
              </a:buClr>
              <a:buSzPts val="1400"/>
              <a:buChar char="○"/>
              <a:defRPr>
                <a:solidFill>
                  <a:schemeClr val="accent2"/>
                </a:solidFill>
              </a:defRPr>
            </a:lvl2pPr>
            <a:lvl3pPr lvl="2" rtl="0" algn="ctr">
              <a:lnSpc>
                <a:spcPct val="100000"/>
              </a:lnSpc>
              <a:spcBef>
                <a:spcPts val="0"/>
              </a:spcBef>
              <a:spcAft>
                <a:spcPts val="0"/>
              </a:spcAft>
              <a:buClr>
                <a:schemeClr val="accent2"/>
              </a:buClr>
              <a:buSzPts val="1400"/>
              <a:buChar char="■"/>
              <a:defRPr>
                <a:solidFill>
                  <a:schemeClr val="accent2"/>
                </a:solidFill>
              </a:defRPr>
            </a:lvl3pPr>
            <a:lvl4pPr lvl="3" rtl="0" algn="ctr">
              <a:lnSpc>
                <a:spcPct val="100000"/>
              </a:lnSpc>
              <a:spcBef>
                <a:spcPts val="0"/>
              </a:spcBef>
              <a:spcAft>
                <a:spcPts val="0"/>
              </a:spcAft>
              <a:buClr>
                <a:schemeClr val="accent2"/>
              </a:buClr>
              <a:buSzPts val="1400"/>
              <a:buChar char="●"/>
              <a:defRPr>
                <a:solidFill>
                  <a:schemeClr val="accent2"/>
                </a:solidFill>
              </a:defRPr>
            </a:lvl4pPr>
            <a:lvl5pPr lvl="4" rtl="0" algn="ctr">
              <a:lnSpc>
                <a:spcPct val="100000"/>
              </a:lnSpc>
              <a:spcBef>
                <a:spcPts val="0"/>
              </a:spcBef>
              <a:spcAft>
                <a:spcPts val="0"/>
              </a:spcAft>
              <a:buClr>
                <a:schemeClr val="accent2"/>
              </a:buClr>
              <a:buSzPts val="1400"/>
              <a:buChar char="○"/>
              <a:defRPr>
                <a:solidFill>
                  <a:schemeClr val="accent2"/>
                </a:solidFill>
              </a:defRPr>
            </a:lvl5pPr>
            <a:lvl6pPr lvl="5" rtl="0" algn="ctr">
              <a:lnSpc>
                <a:spcPct val="100000"/>
              </a:lnSpc>
              <a:spcBef>
                <a:spcPts val="0"/>
              </a:spcBef>
              <a:spcAft>
                <a:spcPts val="0"/>
              </a:spcAft>
              <a:buClr>
                <a:schemeClr val="accent2"/>
              </a:buClr>
              <a:buSzPts val="1400"/>
              <a:buChar char="■"/>
              <a:defRPr>
                <a:solidFill>
                  <a:schemeClr val="accent2"/>
                </a:solidFill>
              </a:defRPr>
            </a:lvl6pPr>
            <a:lvl7pPr lvl="6" rtl="0" algn="ctr">
              <a:lnSpc>
                <a:spcPct val="100000"/>
              </a:lnSpc>
              <a:spcBef>
                <a:spcPts val="0"/>
              </a:spcBef>
              <a:spcAft>
                <a:spcPts val="0"/>
              </a:spcAft>
              <a:buClr>
                <a:schemeClr val="accent2"/>
              </a:buClr>
              <a:buSzPts val="1400"/>
              <a:buChar char="●"/>
              <a:defRPr>
                <a:solidFill>
                  <a:schemeClr val="accent2"/>
                </a:solidFill>
              </a:defRPr>
            </a:lvl7pPr>
            <a:lvl8pPr lvl="7" rtl="0" algn="ctr">
              <a:lnSpc>
                <a:spcPct val="100000"/>
              </a:lnSpc>
              <a:spcBef>
                <a:spcPts val="0"/>
              </a:spcBef>
              <a:spcAft>
                <a:spcPts val="0"/>
              </a:spcAft>
              <a:buClr>
                <a:schemeClr val="accent2"/>
              </a:buClr>
              <a:buSzPts val="1400"/>
              <a:buChar char="○"/>
              <a:defRPr>
                <a:solidFill>
                  <a:schemeClr val="accent2"/>
                </a:solidFill>
              </a:defRPr>
            </a:lvl8pPr>
            <a:lvl9pPr lvl="8" rtl="0" algn="ctr">
              <a:lnSpc>
                <a:spcPct val="100000"/>
              </a:lnSpc>
              <a:spcBef>
                <a:spcPts val="0"/>
              </a:spcBef>
              <a:spcAft>
                <a:spcPts val="0"/>
              </a:spcAft>
              <a:buClr>
                <a:schemeClr val="accent2"/>
              </a:buClr>
              <a:buSzPts val="1400"/>
              <a:buChar char="■"/>
              <a:defRPr>
                <a:solidFill>
                  <a:schemeClr val="accent2"/>
                </a:solidFill>
              </a:defRPr>
            </a:lvl9pPr>
          </a:lstStyle>
          <a:p/>
        </p:txBody>
      </p:sp>
      <p:sp>
        <p:nvSpPr>
          <p:cNvPr id="47" name="Google Shape;4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9" name="Shape 49"/>
        <p:cNvGrpSpPr/>
        <p:nvPr/>
      </p:nvGrpSpPr>
      <p:grpSpPr>
        <a:xfrm>
          <a:off x="0" y="0"/>
          <a:ext cx="0" cy="0"/>
          <a:chOff x="0" y="0"/>
          <a:chExt cx="0" cy="0"/>
        </a:xfrm>
      </p:grpSpPr>
      <p:sp>
        <p:nvSpPr>
          <p:cNvPr id="50" name="Google Shape;50;p8"/>
          <p:cNvSpPr txBox="1"/>
          <p:nvPr/>
        </p:nvSpPr>
        <p:spPr>
          <a:xfrm>
            <a:off x="0" y="0"/>
            <a:ext cx="4425900" cy="376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1" name="Google Shape;51;p8"/>
          <p:cNvSpPr/>
          <p:nvPr/>
        </p:nvSpPr>
        <p:spPr>
          <a:xfrm>
            <a:off x="1531800" y="951900"/>
            <a:ext cx="6080400" cy="323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1792008" y="1566450"/>
            <a:ext cx="5565300" cy="2010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p:txBody>
      </p:sp>
      <p:sp>
        <p:nvSpPr>
          <p:cNvPr id="53" name="Google Shape;53;p8"/>
          <p:cNvSpPr txBox="1"/>
          <p:nvPr/>
        </p:nvSpPr>
        <p:spPr>
          <a:xfrm rot="-5400000">
            <a:off x="8060700" y="3912600"/>
            <a:ext cx="1388100" cy="1307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54" name="Google Shape;5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nvSpPr>
        <p:spPr>
          <a:xfrm>
            <a:off x="11400" y="2656728"/>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7" name="Google Shape;57;p9"/>
          <p:cNvSpPr txBox="1"/>
          <p:nvPr/>
        </p:nvSpPr>
        <p:spPr>
          <a:xfrm>
            <a:off x="11400" y="1328364"/>
            <a:ext cx="9121200" cy="1134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8" name="Google Shape;58;p9"/>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9"/>
          <p:cNvSpPr txBox="1"/>
          <p:nvPr>
            <p:ph idx="1" type="body"/>
          </p:nvPr>
        </p:nvSpPr>
        <p:spPr>
          <a:xfrm>
            <a:off x="896000" y="2179726"/>
            <a:ext cx="3675900" cy="1314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00000"/>
              </a:lnSpc>
              <a:spcBef>
                <a:spcPts val="0"/>
              </a:spcBef>
              <a:spcAft>
                <a:spcPts val="0"/>
              </a:spcAft>
              <a:buClr>
                <a:srgbClr val="434343"/>
              </a:buClr>
              <a:buSzPts val="1400"/>
              <a:buChar char="○"/>
              <a:defRPr>
                <a:solidFill>
                  <a:srgbClr val="434343"/>
                </a:solidFill>
              </a:defRPr>
            </a:lvl2pPr>
            <a:lvl3pPr indent="-317500" lvl="2" marL="1371600" rtl="0">
              <a:lnSpc>
                <a:spcPct val="100000"/>
              </a:lnSpc>
              <a:spcBef>
                <a:spcPts val="0"/>
              </a:spcBef>
              <a:spcAft>
                <a:spcPts val="0"/>
              </a:spcAft>
              <a:buClr>
                <a:srgbClr val="434343"/>
              </a:buClr>
              <a:buSzPts val="1400"/>
              <a:buChar char="■"/>
              <a:defRPr>
                <a:solidFill>
                  <a:srgbClr val="434343"/>
                </a:solidFill>
              </a:defRPr>
            </a:lvl3pPr>
            <a:lvl4pPr indent="-317500" lvl="3" marL="1828800" rtl="0">
              <a:lnSpc>
                <a:spcPct val="100000"/>
              </a:lnSpc>
              <a:spcBef>
                <a:spcPts val="0"/>
              </a:spcBef>
              <a:spcAft>
                <a:spcPts val="0"/>
              </a:spcAft>
              <a:buClr>
                <a:srgbClr val="434343"/>
              </a:buClr>
              <a:buSzPts val="1400"/>
              <a:buChar char="●"/>
              <a:defRPr>
                <a:solidFill>
                  <a:srgbClr val="434343"/>
                </a:solidFill>
              </a:defRPr>
            </a:lvl4pPr>
            <a:lvl5pPr indent="-317500" lvl="4" marL="2286000" rtl="0">
              <a:lnSpc>
                <a:spcPct val="100000"/>
              </a:lnSpc>
              <a:spcBef>
                <a:spcPts val="0"/>
              </a:spcBef>
              <a:spcAft>
                <a:spcPts val="0"/>
              </a:spcAft>
              <a:buClr>
                <a:srgbClr val="434343"/>
              </a:buClr>
              <a:buSzPts val="1400"/>
              <a:buChar char="○"/>
              <a:defRPr>
                <a:solidFill>
                  <a:srgbClr val="434343"/>
                </a:solidFill>
              </a:defRPr>
            </a:lvl5pPr>
            <a:lvl6pPr indent="-317500" lvl="5" marL="2743200" rtl="0">
              <a:lnSpc>
                <a:spcPct val="100000"/>
              </a:lnSpc>
              <a:spcBef>
                <a:spcPts val="0"/>
              </a:spcBef>
              <a:spcAft>
                <a:spcPts val="0"/>
              </a:spcAft>
              <a:buClr>
                <a:srgbClr val="434343"/>
              </a:buClr>
              <a:buSzPts val="1400"/>
              <a:buChar char="■"/>
              <a:defRPr>
                <a:solidFill>
                  <a:srgbClr val="434343"/>
                </a:solidFill>
              </a:defRPr>
            </a:lvl6pPr>
            <a:lvl7pPr indent="-317500" lvl="6" marL="3200400" rtl="0">
              <a:lnSpc>
                <a:spcPct val="100000"/>
              </a:lnSpc>
              <a:spcBef>
                <a:spcPts val="0"/>
              </a:spcBef>
              <a:spcAft>
                <a:spcPts val="0"/>
              </a:spcAft>
              <a:buClr>
                <a:srgbClr val="434343"/>
              </a:buClr>
              <a:buSzPts val="1400"/>
              <a:buChar char="●"/>
              <a:defRPr>
                <a:solidFill>
                  <a:srgbClr val="434343"/>
                </a:solidFill>
              </a:defRPr>
            </a:lvl7pPr>
            <a:lvl8pPr indent="-317500" lvl="7" marL="3657600" rtl="0">
              <a:lnSpc>
                <a:spcPct val="100000"/>
              </a:lnSpc>
              <a:spcBef>
                <a:spcPts val="0"/>
              </a:spcBef>
              <a:spcAft>
                <a:spcPts val="0"/>
              </a:spcAft>
              <a:buClr>
                <a:srgbClr val="434343"/>
              </a:buClr>
              <a:buSzPts val="1400"/>
              <a:buChar char="○"/>
              <a:defRPr>
                <a:solidFill>
                  <a:srgbClr val="434343"/>
                </a:solidFill>
              </a:defRPr>
            </a:lvl8pPr>
            <a:lvl9pPr indent="-317500" lvl="8" marL="4114800" rtl="0">
              <a:lnSpc>
                <a:spcPct val="100000"/>
              </a:lnSpc>
              <a:spcBef>
                <a:spcPts val="0"/>
              </a:spcBef>
              <a:spcAft>
                <a:spcPts val="0"/>
              </a:spcAft>
              <a:buClr>
                <a:srgbClr val="434343"/>
              </a:buClr>
              <a:buSzPts val="1400"/>
              <a:buChar char="■"/>
              <a:defRPr>
                <a:solidFill>
                  <a:srgbClr val="434343"/>
                </a:solidFill>
              </a:defRPr>
            </a:lvl9pPr>
          </a:lstStyle>
          <a:p/>
        </p:txBody>
      </p:sp>
      <p:sp>
        <p:nvSpPr>
          <p:cNvPr id="60" name="Google Shape;6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434343"/>
                </a:solidFill>
              </a:defRPr>
            </a:lvl1pPr>
            <a:lvl2pPr lvl="1">
              <a:buNone/>
              <a:defRPr>
                <a:solidFill>
                  <a:srgbClr val="434343"/>
                </a:solidFill>
              </a:defRPr>
            </a:lvl2pPr>
            <a:lvl3pPr lvl="2">
              <a:buNone/>
              <a:defRPr>
                <a:solidFill>
                  <a:srgbClr val="434343"/>
                </a:solidFill>
              </a:defRPr>
            </a:lvl3pPr>
            <a:lvl4pPr lvl="3">
              <a:buNone/>
              <a:defRPr>
                <a:solidFill>
                  <a:srgbClr val="434343"/>
                </a:solidFill>
              </a:defRPr>
            </a:lvl4pPr>
            <a:lvl5pPr lvl="4">
              <a:buNone/>
              <a:defRPr>
                <a:solidFill>
                  <a:srgbClr val="434343"/>
                </a:solidFill>
              </a:defRPr>
            </a:lvl5pPr>
            <a:lvl6pPr lvl="5">
              <a:buNone/>
              <a:defRPr>
                <a:solidFill>
                  <a:srgbClr val="434343"/>
                </a:solidFill>
              </a:defRPr>
            </a:lvl6pPr>
            <a:lvl7pPr lvl="6">
              <a:buNone/>
              <a:defRPr>
                <a:solidFill>
                  <a:srgbClr val="434343"/>
                </a:solidFill>
              </a:defRPr>
            </a:lvl7pPr>
            <a:lvl8pPr lvl="7">
              <a:buNone/>
              <a:defRPr>
                <a:solidFill>
                  <a:srgbClr val="434343"/>
                </a:solidFill>
              </a:defRPr>
            </a:lvl8pPr>
            <a:lvl9pPr lvl="8">
              <a:buNone/>
              <a:defRPr>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1" name="Shape 61"/>
        <p:cNvGrpSpPr/>
        <p:nvPr/>
      </p:nvGrpSpPr>
      <p:grpSpPr>
        <a:xfrm>
          <a:off x="0" y="0"/>
          <a:ext cx="0" cy="0"/>
          <a:chOff x="0" y="0"/>
          <a:chExt cx="0" cy="0"/>
        </a:xfrm>
      </p:grpSpPr>
      <p:sp>
        <p:nvSpPr>
          <p:cNvPr id="62" name="Google Shape;62;p10"/>
          <p:cNvSpPr/>
          <p:nvPr>
            <p:ph idx="2" type="pic"/>
          </p:nvPr>
        </p:nvSpPr>
        <p:spPr>
          <a:xfrm>
            <a:off x="0" y="0"/>
            <a:ext cx="9144000" cy="5143500"/>
          </a:xfrm>
          <a:prstGeom prst="rect">
            <a:avLst/>
          </a:prstGeom>
          <a:noFill/>
          <a:ln>
            <a:noFill/>
          </a:ln>
        </p:spPr>
      </p:sp>
      <p:sp>
        <p:nvSpPr>
          <p:cNvPr id="63" name="Google Shape;63;p10"/>
          <p:cNvSpPr txBox="1"/>
          <p:nvPr>
            <p:ph type="title"/>
          </p:nvPr>
        </p:nvSpPr>
        <p:spPr>
          <a:xfrm>
            <a:off x="720000" y="4038000"/>
            <a:ext cx="77040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4" name="Google Shape;6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56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indent="-317500" lvl="1" marL="914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indent="-317500" lvl="2" marL="1371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indent="-317500" lvl="3" marL="1828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indent="-317500" lvl="4" marL="22860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indent="-317500" lvl="5" marL="27432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indent="-317500" lvl="6" marL="32004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indent="-317500" lvl="7" marL="36576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indent="-317500" lvl="8" marL="41148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Medium"/>
                <a:ea typeface="Raleway Medium"/>
                <a:cs typeface="Raleway Medium"/>
                <a:sym typeface="Raleway Medium"/>
              </a:defRPr>
            </a:lvl1pPr>
            <a:lvl2pPr lvl="1" algn="r">
              <a:buNone/>
              <a:defRPr sz="1300">
                <a:solidFill>
                  <a:schemeClr val="dk2"/>
                </a:solidFill>
                <a:latin typeface="Raleway Medium"/>
                <a:ea typeface="Raleway Medium"/>
                <a:cs typeface="Raleway Medium"/>
                <a:sym typeface="Raleway Medium"/>
              </a:defRPr>
            </a:lvl2pPr>
            <a:lvl3pPr lvl="2" algn="r">
              <a:buNone/>
              <a:defRPr sz="1300">
                <a:solidFill>
                  <a:schemeClr val="dk2"/>
                </a:solidFill>
                <a:latin typeface="Raleway Medium"/>
                <a:ea typeface="Raleway Medium"/>
                <a:cs typeface="Raleway Medium"/>
                <a:sym typeface="Raleway Medium"/>
              </a:defRPr>
            </a:lvl3pPr>
            <a:lvl4pPr lvl="3" algn="r">
              <a:buNone/>
              <a:defRPr sz="1300">
                <a:solidFill>
                  <a:schemeClr val="dk2"/>
                </a:solidFill>
                <a:latin typeface="Raleway Medium"/>
                <a:ea typeface="Raleway Medium"/>
                <a:cs typeface="Raleway Medium"/>
                <a:sym typeface="Raleway Medium"/>
              </a:defRPr>
            </a:lvl4pPr>
            <a:lvl5pPr lvl="4" algn="r">
              <a:buNone/>
              <a:defRPr sz="1300">
                <a:solidFill>
                  <a:schemeClr val="dk2"/>
                </a:solidFill>
                <a:latin typeface="Raleway Medium"/>
                <a:ea typeface="Raleway Medium"/>
                <a:cs typeface="Raleway Medium"/>
                <a:sym typeface="Raleway Medium"/>
              </a:defRPr>
            </a:lvl5pPr>
            <a:lvl6pPr lvl="5" algn="r">
              <a:buNone/>
              <a:defRPr sz="1300">
                <a:solidFill>
                  <a:schemeClr val="dk2"/>
                </a:solidFill>
                <a:latin typeface="Raleway Medium"/>
                <a:ea typeface="Raleway Medium"/>
                <a:cs typeface="Raleway Medium"/>
                <a:sym typeface="Raleway Medium"/>
              </a:defRPr>
            </a:lvl6pPr>
            <a:lvl7pPr lvl="6" algn="r">
              <a:buNone/>
              <a:defRPr sz="1300">
                <a:solidFill>
                  <a:schemeClr val="dk2"/>
                </a:solidFill>
                <a:latin typeface="Raleway Medium"/>
                <a:ea typeface="Raleway Medium"/>
                <a:cs typeface="Raleway Medium"/>
                <a:sym typeface="Raleway Medium"/>
              </a:defRPr>
            </a:lvl7pPr>
            <a:lvl8pPr lvl="7" algn="r">
              <a:buNone/>
              <a:defRPr sz="1300">
                <a:solidFill>
                  <a:schemeClr val="dk2"/>
                </a:solidFill>
                <a:latin typeface="Raleway Medium"/>
                <a:ea typeface="Raleway Medium"/>
                <a:cs typeface="Raleway Medium"/>
                <a:sym typeface="Raleway Medium"/>
              </a:defRPr>
            </a:lvl8pPr>
            <a:lvl9pPr lvl="8" algn="r">
              <a:buNone/>
              <a:defRPr sz="1300">
                <a:solidFill>
                  <a:schemeClr val="dk2"/>
                </a:solidFill>
                <a:latin typeface="Raleway Medium"/>
                <a:ea typeface="Raleway Medium"/>
                <a:cs typeface="Raleway Medium"/>
                <a:sym typeface="Raleway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35"/>
          <p:cNvSpPr txBox="1"/>
          <p:nvPr>
            <p:ph type="ctrTitle"/>
          </p:nvPr>
        </p:nvSpPr>
        <p:spPr>
          <a:xfrm>
            <a:off x="3356550" y="1165860"/>
            <a:ext cx="4412100" cy="187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The </a:t>
            </a:r>
            <a:r>
              <a:rPr lang="en" sz="4800"/>
              <a:t>hitchhiker's</a:t>
            </a:r>
            <a:r>
              <a:rPr lang="en" sz="4800"/>
              <a:t> guide to Puerto Rico</a:t>
            </a:r>
            <a:endParaRPr sz="4800"/>
          </a:p>
        </p:txBody>
      </p:sp>
      <p:sp>
        <p:nvSpPr>
          <p:cNvPr id="329" name="Google Shape;329;p35"/>
          <p:cNvSpPr txBox="1"/>
          <p:nvPr>
            <p:ph idx="1" type="subTitle"/>
          </p:nvPr>
        </p:nvSpPr>
        <p:spPr>
          <a:xfrm>
            <a:off x="3356550" y="304188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IronHack Puerto Rico</a:t>
            </a:r>
            <a:endParaRPr sz="2600"/>
          </a:p>
        </p:txBody>
      </p:sp>
      <p:grpSp>
        <p:nvGrpSpPr>
          <p:cNvPr id="330" name="Google Shape;330;p35"/>
          <p:cNvGrpSpPr/>
          <p:nvPr/>
        </p:nvGrpSpPr>
        <p:grpSpPr>
          <a:xfrm>
            <a:off x="-717279" y="1417515"/>
            <a:ext cx="3692970" cy="3912200"/>
            <a:chOff x="411650" y="2156650"/>
            <a:chExt cx="2413075" cy="2556325"/>
          </a:xfrm>
        </p:grpSpPr>
        <p:sp>
          <p:nvSpPr>
            <p:cNvPr id="331" name="Google Shape;331;p35"/>
            <p:cNvSpPr/>
            <p:nvPr/>
          </p:nvSpPr>
          <p:spPr>
            <a:xfrm>
              <a:off x="1503675" y="2736975"/>
              <a:ext cx="253225" cy="253225"/>
            </a:xfrm>
            <a:custGeom>
              <a:rect b="b" l="l" r="r" t="t"/>
              <a:pathLst>
                <a:path extrusionOk="0" h="10129" w="10129">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5"/>
            <p:cNvSpPr/>
            <p:nvPr/>
          </p:nvSpPr>
          <p:spPr>
            <a:xfrm>
              <a:off x="1984225" y="2412200"/>
              <a:ext cx="123325" cy="123350"/>
            </a:xfrm>
            <a:custGeom>
              <a:rect b="b" l="l" r="r" t="t"/>
              <a:pathLst>
                <a:path extrusionOk="0" h="4934" w="4933">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5"/>
            <p:cNvSpPr/>
            <p:nvPr/>
          </p:nvSpPr>
          <p:spPr>
            <a:xfrm>
              <a:off x="2395250" y="2199600"/>
              <a:ext cx="123825" cy="123825"/>
            </a:xfrm>
            <a:custGeom>
              <a:rect b="b" l="l" r="r" t="t"/>
              <a:pathLst>
                <a:path extrusionOk="0" h="4953" w="4953">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2580975" y="3149000"/>
              <a:ext cx="109625" cy="109650"/>
            </a:xfrm>
            <a:custGeom>
              <a:rect b="b" l="l" r="r" t="t"/>
              <a:pathLst>
                <a:path extrusionOk="0" h="4386" w="4385">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2544425" y="3129725"/>
              <a:ext cx="115725" cy="121300"/>
            </a:xfrm>
            <a:custGeom>
              <a:rect b="b" l="l" r="r" t="t"/>
              <a:pathLst>
                <a:path extrusionOk="0" h="4852" w="4629">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2480500" y="2812575"/>
              <a:ext cx="67500" cy="114200"/>
            </a:xfrm>
            <a:custGeom>
              <a:rect b="b" l="l" r="r" t="t"/>
              <a:pathLst>
                <a:path extrusionOk="0" h="4568" w="2700">
                  <a:moveTo>
                    <a:pt x="569" y="1"/>
                  </a:moveTo>
                  <a:lnTo>
                    <a:pt x="0" y="4568"/>
                  </a:lnTo>
                  <a:lnTo>
                    <a:pt x="2700" y="2721"/>
                  </a:lnTo>
                  <a:lnTo>
                    <a:pt x="5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2403350" y="2218375"/>
              <a:ext cx="143650" cy="198925"/>
            </a:xfrm>
            <a:custGeom>
              <a:rect b="b" l="l" r="r" t="t"/>
              <a:pathLst>
                <a:path extrusionOk="0" h="7957" w="5746">
                  <a:moveTo>
                    <a:pt x="3614" y="0"/>
                  </a:moveTo>
                  <a:lnTo>
                    <a:pt x="1" y="1401"/>
                  </a:lnTo>
                  <a:lnTo>
                    <a:pt x="3391" y="7957"/>
                  </a:lnTo>
                  <a:lnTo>
                    <a:pt x="5745" y="6942"/>
                  </a:lnTo>
                  <a:lnTo>
                    <a:pt x="3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1996900" y="2436050"/>
              <a:ext cx="212125" cy="222300"/>
            </a:xfrm>
            <a:custGeom>
              <a:rect b="b" l="l" r="r" t="t"/>
              <a:pathLst>
                <a:path extrusionOk="0" h="8892" w="8485">
                  <a:moveTo>
                    <a:pt x="3025" y="1"/>
                  </a:moveTo>
                  <a:lnTo>
                    <a:pt x="1" y="2071"/>
                  </a:lnTo>
                  <a:lnTo>
                    <a:pt x="5785" y="8891"/>
                  </a:lnTo>
                  <a:lnTo>
                    <a:pt x="8485" y="6760"/>
                  </a:lnTo>
                  <a:lnTo>
                    <a:pt x="30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5"/>
            <p:cNvSpPr/>
            <p:nvPr/>
          </p:nvSpPr>
          <p:spPr>
            <a:xfrm>
              <a:off x="1012475" y="3482900"/>
              <a:ext cx="399875" cy="387200"/>
            </a:xfrm>
            <a:custGeom>
              <a:rect b="b" l="l" r="r" t="t"/>
              <a:pathLst>
                <a:path extrusionOk="0" h="15488" w="15995">
                  <a:moveTo>
                    <a:pt x="2091" y="1"/>
                  </a:moveTo>
                  <a:lnTo>
                    <a:pt x="0" y="3147"/>
                  </a:lnTo>
                  <a:lnTo>
                    <a:pt x="15447" y="15488"/>
                  </a:lnTo>
                  <a:lnTo>
                    <a:pt x="15995" y="15163"/>
                  </a:lnTo>
                  <a:lnTo>
                    <a:pt x="20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p:nvPr/>
          </p:nvSpPr>
          <p:spPr>
            <a:xfrm>
              <a:off x="1875125" y="2834400"/>
              <a:ext cx="613000" cy="789675"/>
            </a:xfrm>
            <a:custGeom>
              <a:rect b="b" l="l" r="r" t="t"/>
              <a:pathLst>
                <a:path extrusionOk="0" h="31587" w="2452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
            <p:cNvSpPr/>
            <p:nvPr/>
          </p:nvSpPr>
          <p:spPr>
            <a:xfrm>
              <a:off x="2149650" y="3482900"/>
              <a:ext cx="165450" cy="139575"/>
            </a:xfrm>
            <a:custGeom>
              <a:rect b="b" l="l" r="r" t="t"/>
              <a:pathLst>
                <a:path extrusionOk="0" h="5583" w="6618">
                  <a:moveTo>
                    <a:pt x="6374" y="1"/>
                  </a:moveTo>
                  <a:lnTo>
                    <a:pt x="0" y="5583"/>
                  </a:lnTo>
                  <a:cubicBezTo>
                    <a:pt x="1137" y="5177"/>
                    <a:pt x="5521" y="1787"/>
                    <a:pt x="6617" y="914"/>
                  </a:cubicBezTo>
                  <a:lnTo>
                    <a:pt x="63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5"/>
            <p:cNvSpPr/>
            <p:nvPr/>
          </p:nvSpPr>
          <p:spPr>
            <a:xfrm>
              <a:off x="2085200" y="2710575"/>
              <a:ext cx="78175" cy="234475"/>
            </a:xfrm>
            <a:custGeom>
              <a:rect b="b" l="l" r="r" t="t"/>
              <a:pathLst>
                <a:path extrusionOk="0" h="9379" w="3127">
                  <a:moveTo>
                    <a:pt x="1056" y="1"/>
                  </a:moveTo>
                  <a:lnTo>
                    <a:pt x="0" y="9378"/>
                  </a:lnTo>
                  <a:lnTo>
                    <a:pt x="3126" y="7917"/>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p:nvPr/>
          </p:nvSpPr>
          <p:spPr>
            <a:xfrm>
              <a:off x="2274225" y="3170325"/>
              <a:ext cx="378825" cy="364075"/>
            </a:xfrm>
            <a:custGeom>
              <a:rect b="b" l="l" r="r" t="t"/>
              <a:pathLst>
                <a:path extrusionOk="0" h="14563" w="15153">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
            <p:cNvSpPr/>
            <p:nvPr/>
          </p:nvSpPr>
          <p:spPr>
            <a:xfrm>
              <a:off x="2448525" y="2879050"/>
              <a:ext cx="225825" cy="307025"/>
            </a:xfrm>
            <a:custGeom>
              <a:rect b="b" l="l" r="r" t="t"/>
              <a:pathLst>
                <a:path extrusionOk="0" h="12281" w="9033">
                  <a:moveTo>
                    <a:pt x="4364" y="1"/>
                  </a:moveTo>
                  <a:lnTo>
                    <a:pt x="0" y="610"/>
                  </a:lnTo>
                  <a:lnTo>
                    <a:pt x="3735" y="10718"/>
                  </a:lnTo>
                  <a:lnTo>
                    <a:pt x="7511" y="12281"/>
                  </a:lnTo>
                  <a:lnTo>
                    <a:pt x="9033" y="11266"/>
                  </a:lnTo>
                  <a:lnTo>
                    <a:pt x="43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
            <p:cNvSpPr/>
            <p:nvPr/>
          </p:nvSpPr>
          <p:spPr>
            <a:xfrm>
              <a:off x="2569800" y="2920150"/>
              <a:ext cx="104550" cy="250200"/>
            </a:xfrm>
            <a:custGeom>
              <a:rect b="b" l="l" r="r" t="t"/>
              <a:pathLst>
                <a:path extrusionOk="0" h="10008" w="4182">
                  <a:moveTo>
                    <a:pt x="1" y="1"/>
                  </a:moveTo>
                  <a:lnTo>
                    <a:pt x="3614" y="10007"/>
                  </a:lnTo>
                  <a:lnTo>
                    <a:pt x="4182" y="9622"/>
                  </a:lnTo>
                  <a:lnTo>
                    <a:pt x="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p:nvPr/>
          </p:nvSpPr>
          <p:spPr>
            <a:xfrm>
              <a:off x="2409950" y="2812575"/>
              <a:ext cx="168000" cy="168000"/>
            </a:xfrm>
            <a:custGeom>
              <a:rect b="b" l="l" r="r" t="t"/>
              <a:pathLst>
                <a:path extrusionOk="0" h="6720" w="672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5"/>
            <p:cNvSpPr/>
            <p:nvPr/>
          </p:nvSpPr>
          <p:spPr>
            <a:xfrm>
              <a:off x="2491150" y="2812575"/>
              <a:ext cx="86800" cy="122325"/>
            </a:xfrm>
            <a:custGeom>
              <a:rect b="b" l="l" r="r" t="t"/>
              <a:pathLst>
                <a:path extrusionOk="0" h="4893" w="3472">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
            <p:cNvSpPr/>
            <p:nvPr/>
          </p:nvSpPr>
          <p:spPr>
            <a:xfrm>
              <a:off x="2468825" y="3032800"/>
              <a:ext cx="112175" cy="124875"/>
            </a:xfrm>
            <a:custGeom>
              <a:rect b="b" l="l" r="r" t="t"/>
              <a:pathLst>
                <a:path extrusionOk="0" h="4995" w="4487">
                  <a:moveTo>
                    <a:pt x="995" y="1"/>
                  </a:moveTo>
                  <a:lnTo>
                    <a:pt x="0" y="2031"/>
                  </a:lnTo>
                  <a:lnTo>
                    <a:pt x="3471" y="4994"/>
                  </a:lnTo>
                  <a:lnTo>
                    <a:pt x="4486" y="2254"/>
                  </a:lnTo>
                  <a:lnTo>
                    <a:pt x="9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
            <p:cNvSpPr/>
            <p:nvPr/>
          </p:nvSpPr>
          <p:spPr>
            <a:xfrm>
              <a:off x="2241375" y="3068325"/>
              <a:ext cx="320675" cy="284350"/>
            </a:xfrm>
            <a:custGeom>
              <a:rect b="b" l="l" r="r" t="t"/>
              <a:pathLst>
                <a:path extrusionOk="0" h="11374" w="12827">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127325" y="3042950"/>
              <a:ext cx="143625" cy="232950"/>
            </a:xfrm>
            <a:custGeom>
              <a:rect b="b" l="l" r="r" t="t"/>
              <a:pathLst>
                <a:path extrusionOk="0" h="9318" w="5745">
                  <a:moveTo>
                    <a:pt x="1624" y="1"/>
                  </a:moveTo>
                  <a:lnTo>
                    <a:pt x="0" y="1016"/>
                  </a:lnTo>
                  <a:lnTo>
                    <a:pt x="3512" y="9317"/>
                  </a:lnTo>
                  <a:lnTo>
                    <a:pt x="5744" y="8018"/>
                  </a:lnTo>
                  <a:lnTo>
                    <a:pt x="1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a:off x="2457150" y="2908475"/>
              <a:ext cx="146675" cy="203000"/>
            </a:xfrm>
            <a:custGeom>
              <a:rect b="b" l="l" r="r" t="t"/>
              <a:pathLst>
                <a:path extrusionOk="0" h="8120" w="5867">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103975" y="2658325"/>
              <a:ext cx="396850" cy="351675"/>
            </a:xfrm>
            <a:custGeom>
              <a:rect b="b" l="l" r="r" t="t"/>
              <a:pathLst>
                <a:path extrusionOk="0" h="14067" w="15874">
                  <a:moveTo>
                    <a:pt x="0" y="0"/>
                  </a:moveTo>
                  <a:lnTo>
                    <a:pt x="1502" y="10311"/>
                  </a:lnTo>
                  <a:lnTo>
                    <a:pt x="10961" y="14066"/>
                  </a:lnTo>
                  <a:lnTo>
                    <a:pt x="15873" y="9276"/>
                  </a:lnTo>
                  <a:lnTo>
                    <a:pt x="15589" y="5663"/>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2103975" y="2658325"/>
              <a:ext cx="396850" cy="231925"/>
            </a:xfrm>
            <a:custGeom>
              <a:rect b="b" l="l" r="r" t="t"/>
              <a:pathLst>
                <a:path extrusionOk="0" h="9277" w="15874">
                  <a:moveTo>
                    <a:pt x="0" y="0"/>
                  </a:moveTo>
                  <a:lnTo>
                    <a:pt x="305" y="2091"/>
                  </a:lnTo>
                  <a:lnTo>
                    <a:pt x="14594" y="6780"/>
                  </a:lnTo>
                  <a:lnTo>
                    <a:pt x="15873" y="9276"/>
                  </a:lnTo>
                  <a:lnTo>
                    <a:pt x="15589" y="5663"/>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128325" y="2827800"/>
              <a:ext cx="303475" cy="182200"/>
            </a:xfrm>
            <a:custGeom>
              <a:rect b="b" l="l" r="r" t="t"/>
              <a:pathLst>
                <a:path extrusionOk="0" h="7288" w="12139">
                  <a:moveTo>
                    <a:pt x="1" y="1"/>
                  </a:moveTo>
                  <a:lnTo>
                    <a:pt x="528" y="3532"/>
                  </a:lnTo>
                  <a:lnTo>
                    <a:pt x="9987" y="7287"/>
                  </a:lnTo>
                  <a:lnTo>
                    <a:pt x="12139" y="531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1742675" y="2677100"/>
              <a:ext cx="369950" cy="586100"/>
            </a:xfrm>
            <a:custGeom>
              <a:rect b="b" l="l" r="r" t="t"/>
              <a:pathLst>
                <a:path extrusionOk="0" h="23444" w="14798">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a:off x="1803050" y="2812575"/>
              <a:ext cx="308550" cy="450625"/>
            </a:xfrm>
            <a:custGeom>
              <a:rect b="b" l="l" r="r" t="t"/>
              <a:pathLst>
                <a:path extrusionOk="0" h="18025" w="12342">
                  <a:moveTo>
                    <a:pt x="12342" y="1"/>
                  </a:moveTo>
                  <a:lnTo>
                    <a:pt x="1" y="15873"/>
                  </a:lnTo>
                  <a:lnTo>
                    <a:pt x="711" y="18025"/>
                  </a:lnTo>
                  <a:lnTo>
                    <a:pt x="5096" y="16503"/>
                  </a:lnTo>
                  <a:lnTo>
                    <a:pt x="12342" y="4831"/>
                  </a:lnTo>
                  <a:lnTo>
                    <a:pt x="1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a:off x="1609225" y="2745100"/>
              <a:ext cx="220750" cy="260850"/>
            </a:xfrm>
            <a:custGeom>
              <a:rect b="b" l="l" r="r" t="t"/>
              <a:pathLst>
                <a:path extrusionOk="0" h="10434" w="8830">
                  <a:moveTo>
                    <a:pt x="2619" y="0"/>
                  </a:moveTo>
                  <a:lnTo>
                    <a:pt x="0" y="3552"/>
                  </a:lnTo>
                  <a:lnTo>
                    <a:pt x="8282" y="10433"/>
                  </a:lnTo>
                  <a:lnTo>
                    <a:pt x="8830" y="9804"/>
                  </a:lnTo>
                  <a:lnTo>
                    <a:pt x="26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411650" y="3545825"/>
              <a:ext cx="987000" cy="1167150"/>
            </a:xfrm>
            <a:custGeom>
              <a:rect b="b" l="l" r="r" t="t"/>
              <a:pathLst>
                <a:path extrusionOk="0" h="46686" w="39480">
                  <a:moveTo>
                    <a:pt x="23242" y="1"/>
                  </a:moveTo>
                  <a:lnTo>
                    <a:pt x="1" y="35176"/>
                  </a:lnTo>
                  <a:lnTo>
                    <a:pt x="31462" y="46685"/>
                  </a:lnTo>
                  <a:lnTo>
                    <a:pt x="39480" y="12971"/>
                  </a:lnTo>
                  <a:lnTo>
                    <a:pt x="232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1038350" y="2851750"/>
              <a:ext cx="958575" cy="1010250"/>
            </a:xfrm>
            <a:custGeom>
              <a:rect b="b" l="l" r="r" t="t"/>
              <a:pathLst>
                <a:path extrusionOk="0" h="40410" w="38343">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1299175" y="3440950"/>
              <a:ext cx="697750" cy="400750"/>
            </a:xfrm>
            <a:custGeom>
              <a:rect b="b" l="l" r="r" t="t"/>
              <a:pathLst>
                <a:path extrusionOk="0" h="16030" w="2791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1187525" y="3150525"/>
              <a:ext cx="162425" cy="180675"/>
            </a:xfrm>
            <a:custGeom>
              <a:rect b="b" l="l" r="r" t="t"/>
              <a:pathLst>
                <a:path extrusionOk="0" h="7227" w="6497">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821325" y="3009975"/>
              <a:ext cx="33000" cy="171025"/>
            </a:xfrm>
            <a:custGeom>
              <a:rect b="b" l="l" r="r" t="t"/>
              <a:pathLst>
                <a:path extrusionOk="0" h="6841" w="132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442275" y="3649850"/>
              <a:ext cx="460775" cy="191850"/>
            </a:xfrm>
            <a:custGeom>
              <a:rect b="b" l="l" r="r" t="t"/>
              <a:pathLst>
                <a:path extrusionOk="0" h="7674" w="18431">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130700" y="3093200"/>
              <a:ext cx="207050" cy="252225"/>
            </a:xfrm>
            <a:custGeom>
              <a:rect b="b" l="l" r="r" t="t"/>
              <a:pathLst>
                <a:path extrusionOk="0" h="10089" w="8282">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674675" y="3399175"/>
              <a:ext cx="322250" cy="255225"/>
            </a:xfrm>
            <a:custGeom>
              <a:rect b="b" l="l" r="r" t="t"/>
              <a:pathLst>
                <a:path extrusionOk="0" h="10209" w="1289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1674675" y="2483750"/>
              <a:ext cx="466875" cy="506450"/>
            </a:xfrm>
            <a:custGeom>
              <a:rect b="b" l="l" r="r" t="t"/>
              <a:pathLst>
                <a:path extrusionOk="0" h="20258" w="18675">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062350" y="2248825"/>
              <a:ext cx="431350" cy="358275"/>
            </a:xfrm>
            <a:custGeom>
              <a:rect b="b" l="l" r="r" t="t"/>
              <a:pathLst>
                <a:path extrusionOk="0" h="14331" w="17254">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2457150" y="2156650"/>
              <a:ext cx="367575" cy="240350"/>
            </a:xfrm>
            <a:custGeom>
              <a:rect b="b" l="l" r="r" t="t"/>
              <a:pathLst>
                <a:path extrusionOk="0" h="9614" w="14703">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1630525" y="3068325"/>
              <a:ext cx="600325" cy="554150"/>
            </a:xfrm>
            <a:custGeom>
              <a:rect b="b" l="l" r="r" t="t"/>
              <a:pathLst>
                <a:path extrusionOk="0" h="22166" w="24013">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2167900" y="2926925"/>
              <a:ext cx="374025" cy="324100"/>
            </a:xfrm>
            <a:custGeom>
              <a:rect b="b" l="l" r="r" t="t"/>
              <a:pathLst>
                <a:path extrusionOk="0" h="12964" w="14961">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1742675" y="2998300"/>
              <a:ext cx="770825" cy="624175"/>
            </a:xfrm>
            <a:custGeom>
              <a:rect b="b" l="l" r="r" t="t"/>
              <a:pathLst>
                <a:path extrusionOk="0" h="24967" w="30833">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1793425" y="3269275"/>
              <a:ext cx="433375" cy="353200"/>
            </a:xfrm>
            <a:custGeom>
              <a:rect b="b" l="l" r="r" t="t"/>
              <a:pathLst>
                <a:path extrusionOk="0" h="14128" w="17335">
                  <a:moveTo>
                    <a:pt x="17334" y="0"/>
                  </a:moveTo>
                  <a:lnTo>
                    <a:pt x="0" y="13194"/>
                  </a:lnTo>
                  <a:lnTo>
                    <a:pt x="325" y="14128"/>
                  </a:lnTo>
                  <a:lnTo>
                    <a:pt x="17213" y="691"/>
                  </a:lnTo>
                  <a:lnTo>
                    <a:pt x="17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1535125" y="3314950"/>
              <a:ext cx="336475" cy="336450"/>
            </a:xfrm>
            <a:custGeom>
              <a:rect b="b" l="l" r="r" t="t"/>
              <a:pathLst>
                <a:path extrusionOk="0" h="13458" w="13459">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2111575" y="3070350"/>
              <a:ext cx="174600" cy="174600"/>
            </a:xfrm>
            <a:custGeom>
              <a:rect b="b" l="l" r="r" t="t"/>
              <a:pathLst>
                <a:path extrusionOk="0" h="6984" w="6984">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2127325" y="3079500"/>
              <a:ext cx="149700" cy="119775"/>
            </a:xfrm>
            <a:custGeom>
              <a:rect b="b" l="l" r="r" t="t"/>
              <a:pathLst>
                <a:path extrusionOk="0" h="4791" w="5988">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1569625" y="3336250"/>
              <a:ext cx="279625" cy="223800"/>
            </a:xfrm>
            <a:custGeom>
              <a:rect b="b" l="l" r="r" t="t"/>
              <a:pathLst>
                <a:path extrusionOk="0" h="8952" w="11185">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1324025" y="3150525"/>
              <a:ext cx="532350" cy="695225"/>
            </a:xfrm>
            <a:custGeom>
              <a:rect b="b" l="l" r="r" t="t"/>
              <a:pathLst>
                <a:path extrusionOk="0" h="27809" w="21294">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927725" y="3772150"/>
              <a:ext cx="348625" cy="799750"/>
            </a:xfrm>
            <a:custGeom>
              <a:rect b="b" l="l" r="r" t="t"/>
              <a:pathLst>
                <a:path extrusionOk="0" h="31990" w="13945">
                  <a:moveTo>
                    <a:pt x="13945" y="0"/>
                  </a:moveTo>
                  <a:lnTo>
                    <a:pt x="0" y="31989"/>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1773125" y="2566475"/>
              <a:ext cx="334425" cy="369425"/>
            </a:xfrm>
            <a:custGeom>
              <a:rect b="b" l="l" r="r" t="t"/>
              <a:pathLst>
                <a:path extrusionOk="0" h="14777" w="13377">
                  <a:moveTo>
                    <a:pt x="0" y="14777"/>
                  </a:moveTo>
                  <a:lnTo>
                    <a:pt x="13376" y="0"/>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p:nvPr/>
          </p:nvSpPr>
          <p:spPr>
            <a:xfrm>
              <a:off x="2127325" y="2341675"/>
              <a:ext cx="353200" cy="211625"/>
            </a:xfrm>
            <a:custGeom>
              <a:rect b="b" l="l" r="r" t="t"/>
              <a:pathLst>
                <a:path extrusionOk="0" h="8465" w="14128">
                  <a:moveTo>
                    <a:pt x="0" y="8465"/>
                  </a:moveTo>
                  <a:lnTo>
                    <a:pt x="14127" y="1"/>
                  </a:ln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2492675" y="2220900"/>
              <a:ext cx="325800" cy="121300"/>
            </a:xfrm>
            <a:custGeom>
              <a:rect b="b" l="l" r="r" t="t"/>
              <a:pathLst>
                <a:path extrusionOk="0" h="4852" w="13032">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1038350" y="3810725"/>
              <a:ext cx="360300" cy="902250"/>
            </a:xfrm>
            <a:custGeom>
              <a:rect b="b" l="l" r="r" t="t"/>
              <a:pathLst>
                <a:path extrusionOk="0" h="36090" w="14412">
                  <a:moveTo>
                    <a:pt x="11428" y="0"/>
                  </a:moveTo>
                  <a:lnTo>
                    <a:pt x="0" y="33735"/>
                  </a:lnTo>
                  <a:lnTo>
                    <a:pt x="6394" y="36089"/>
                  </a:lnTo>
                  <a:lnTo>
                    <a:pt x="14412" y="2375"/>
                  </a:lnTo>
                  <a:lnTo>
                    <a:pt x="114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5"/>
            <p:cNvSpPr/>
            <p:nvPr/>
          </p:nvSpPr>
          <p:spPr>
            <a:xfrm>
              <a:off x="2342475" y="3201775"/>
              <a:ext cx="310575" cy="324800"/>
            </a:xfrm>
            <a:custGeom>
              <a:rect b="b" l="l" r="r" t="t"/>
              <a:pathLst>
                <a:path extrusionOk="0" h="12992" w="12423">
                  <a:moveTo>
                    <a:pt x="11286" y="1"/>
                  </a:moveTo>
                  <a:lnTo>
                    <a:pt x="0" y="12991"/>
                  </a:lnTo>
                  <a:cubicBezTo>
                    <a:pt x="3025" y="11286"/>
                    <a:pt x="12422" y="2457"/>
                    <a:pt x="12422" y="2457"/>
                  </a:cubicBezTo>
                  <a:lnTo>
                    <a:pt x="11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2261775" y="3182500"/>
              <a:ext cx="284200" cy="170200"/>
            </a:xfrm>
            <a:custGeom>
              <a:rect b="b" l="l" r="r" t="t"/>
              <a:pathLst>
                <a:path extrusionOk="0" h="6808" w="11368">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2512450" y="2908475"/>
              <a:ext cx="91375" cy="203000"/>
            </a:xfrm>
            <a:custGeom>
              <a:rect b="b" l="l" r="r" t="t"/>
              <a:pathLst>
                <a:path extrusionOk="0" h="8120" w="3655">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2162325" y="2366025"/>
              <a:ext cx="331375" cy="241075"/>
            </a:xfrm>
            <a:custGeom>
              <a:rect b="b" l="l" r="r" t="t"/>
              <a:pathLst>
                <a:path extrusionOk="0" h="9643" w="13255">
                  <a:moveTo>
                    <a:pt x="13255" y="1"/>
                  </a:moveTo>
                  <a:lnTo>
                    <a:pt x="1" y="9236"/>
                  </a:lnTo>
                  <a:lnTo>
                    <a:pt x="2375" y="9642"/>
                  </a:lnTo>
                  <a:lnTo>
                    <a:pt x="12971" y="2477"/>
                  </a:lnTo>
                  <a:lnTo>
                    <a:pt x="132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p:nvPr/>
          </p:nvSpPr>
          <p:spPr>
            <a:xfrm>
              <a:off x="1829950" y="2609600"/>
              <a:ext cx="311600" cy="380600"/>
            </a:xfrm>
            <a:custGeom>
              <a:rect b="b" l="l" r="r" t="t"/>
              <a:pathLst>
                <a:path extrusionOk="0" h="15224" w="12464">
                  <a:moveTo>
                    <a:pt x="12463" y="1"/>
                  </a:moveTo>
                  <a:lnTo>
                    <a:pt x="1" y="15224"/>
                  </a:lnTo>
                  <a:lnTo>
                    <a:pt x="1300" y="15224"/>
                  </a:lnTo>
                  <a:lnTo>
                    <a:pt x="12463" y="2700"/>
                  </a:lnTo>
                  <a:lnTo>
                    <a:pt x="124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5"/>
            <p:cNvSpPr/>
            <p:nvPr/>
          </p:nvSpPr>
          <p:spPr>
            <a:xfrm>
              <a:off x="2510425" y="2261500"/>
              <a:ext cx="293850" cy="135500"/>
            </a:xfrm>
            <a:custGeom>
              <a:rect b="b" l="l" r="r" t="t"/>
              <a:pathLst>
                <a:path extrusionOk="0" h="5420" w="11754">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2468825" y="3251000"/>
              <a:ext cx="184225" cy="177625"/>
            </a:xfrm>
            <a:custGeom>
              <a:rect b="b" l="l" r="r" t="t"/>
              <a:pathLst>
                <a:path extrusionOk="0" h="7105" w="7369">
                  <a:moveTo>
                    <a:pt x="7145" y="1"/>
                  </a:moveTo>
                  <a:lnTo>
                    <a:pt x="0" y="7105"/>
                  </a:lnTo>
                  <a:cubicBezTo>
                    <a:pt x="3552" y="4060"/>
                    <a:pt x="7368" y="488"/>
                    <a:pt x="7368" y="488"/>
                  </a:cubicBezTo>
                  <a:lnTo>
                    <a:pt x="71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p:nvPr/>
          </p:nvSpPr>
          <p:spPr>
            <a:xfrm>
              <a:off x="2670275" y="3167775"/>
              <a:ext cx="20325" cy="69550"/>
            </a:xfrm>
            <a:custGeom>
              <a:rect b="b" l="l" r="r" t="t"/>
              <a:pathLst>
                <a:path extrusionOk="0" h="2782" w="813">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p:nvPr/>
          </p:nvSpPr>
          <p:spPr>
            <a:xfrm>
              <a:off x="2502325" y="2156675"/>
              <a:ext cx="313100" cy="52575"/>
            </a:xfrm>
            <a:custGeom>
              <a:rect b="b" l="l" r="r" t="t"/>
              <a:pathLst>
                <a:path extrusionOk="0" h="2103" w="12524">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5"/>
            <p:cNvSpPr/>
            <p:nvPr/>
          </p:nvSpPr>
          <p:spPr>
            <a:xfrm>
              <a:off x="2062350" y="2248825"/>
              <a:ext cx="375025" cy="224300"/>
            </a:xfrm>
            <a:custGeom>
              <a:rect b="b" l="l" r="r" t="t"/>
              <a:pathLst>
                <a:path extrusionOk="0" h="8972" w="15001">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p:nvPr/>
          </p:nvSpPr>
          <p:spPr>
            <a:xfrm>
              <a:off x="1674675" y="2483750"/>
              <a:ext cx="369450" cy="375550"/>
            </a:xfrm>
            <a:custGeom>
              <a:rect b="b" l="l" r="r" t="t"/>
              <a:pathLst>
                <a:path extrusionOk="0" h="15022" w="14778">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5"/>
            <p:cNvSpPr/>
            <p:nvPr/>
          </p:nvSpPr>
          <p:spPr>
            <a:xfrm>
              <a:off x="1355500" y="2851750"/>
              <a:ext cx="313125" cy="264300"/>
            </a:xfrm>
            <a:custGeom>
              <a:rect b="b" l="l" r="r" t="t"/>
              <a:pathLst>
                <a:path extrusionOk="0" h="10572" w="12525">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p:nvPr/>
          </p:nvSpPr>
          <p:spPr>
            <a:xfrm>
              <a:off x="1121050" y="3061225"/>
              <a:ext cx="247675" cy="295850"/>
            </a:xfrm>
            <a:custGeom>
              <a:rect b="b" l="l" r="r" t="t"/>
              <a:pathLst>
                <a:path extrusionOk="0" h="11834" w="9907">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p:nvPr/>
          </p:nvSpPr>
          <p:spPr>
            <a:xfrm>
              <a:off x="1299675" y="3850300"/>
              <a:ext cx="98975" cy="436925"/>
            </a:xfrm>
            <a:custGeom>
              <a:rect b="b" l="l" r="r" t="t"/>
              <a:pathLst>
                <a:path extrusionOk="0" h="17477" w="3959">
                  <a:moveTo>
                    <a:pt x="2984" y="0"/>
                  </a:moveTo>
                  <a:lnTo>
                    <a:pt x="1" y="17476"/>
                  </a:lnTo>
                  <a:lnTo>
                    <a:pt x="3959" y="792"/>
                  </a:lnTo>
                  <a:lnTo>
                    <a:pt x="29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p:nvPr/>
          </p:nvSpPr>
          <p:spPr>
            <a:xfrm>
              <a:off x="1387975" y="3826450"/>
              <a:ext cx="59400" cy="35550"/>
            </a:xfrm>
            <a:custGeom>
              <a:rect b="b" l="l" r="r" t="t"/>
              <a:pathLst>
                <a:path extrusionOk="0" h="1422" w="2376">
                  <a:moveTo>
                    <a:pt x="975" y="0"/>
                  </a:moveTo>
                  <a:lnTo>
                    <a:pt x="0" y="609"/>
                  </a:lnTo>
                  <a:lnTo>
                    <a:pt x="975" y="1421"/>
                  </a:lnTo>
                  <a:lnTo>
                    <a:pt x="2375" y="954"/>
                  </a:lnTo>
                  <a:lnTo>
                    <a:pt x="9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a:off x="1506200" y="2736975"/>
              <a:ext cx="131450" cy="102025"/>
            </a:xfrm>
            <a:custGeom>
              <a:rect b="b" l="l" r="r" t="t"/>
              <a:pathLst>
                <a:path extrusionOk="0" h="4081" w="5258">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a:off x="1038350" y="3368725"/>
              <a:ext cx="97950" cy="188300"/>
            </a:xfrm>
            <a:custGeom>
              <a:rect b="b" l="l" r="r" t="t"/>
              <a:pathLst>
                <a:path extrusionOk="0" h="7532" w="3918">
                  <a:moveTo>
                    <a:pt x="2923" y="1"/>
                  </a:moveTo>
                  <a:lnTo>
                    <a:pt x="0" y="3553"/>
                  </a:lnTo>
                  <a:lnTo>
                    <a:pt x="427" y="7531"/>
                  </a:lnTo>
                  <a:lnTo>
                    <a:pt x="873" y="3979"/>
                  </a:lnTo>
                  <a:lnTo>
                    <a:pt x="3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a:off x="411650" y="3545825"/>
              <a:ext cx="626725" cy="879425"/>
            </a:xfrm>
            <a:custGeom>
              <a:rect b="b" l="l" r="r" t="t"/>
              <a:pathLst>
                <a:path extrusionOk="0" h="35177" w="25069">
                  <a:moveTo>
                    <a:pt x="23242" y="1"/>
                  </a:moveTo>
                  <a:lnTo>
                    <a:pt x="1" y="35176"/>
                  </a:lnTo>
                  <a:lnTo>
                    <a:pt x="25068" y="1462"/>
                  </a:lnTo>
                  <a:lnTo>
                    <a:pt x="232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a:off x="2167900" y="2926925"/>
              <a:ext cx="320225" cy="141425"/>
            </a:xfrm>
            <a:custGeom>
              <a:rect b="b" l="l" r="r" t="t"/>
              <a:pathLst>
                <a:path extrusionOk="0" h="5657" w="12809">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a:off x="1630525" y="3068325"/>
              <a:ext cx="516600" cy="251725"/>
            </a:xfrm>
            <a:custGeom>
              <a:rect b="b" l="l" r="r" t="t"/>
              <a:pathLst>
                <a:path extrusionOk="0" h="10069" w="20664">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a:off x="2209000" y="2407125"/>
              <a:ext cx="280150" cy="199975"/>
            </a:xfrm>
            <a:custGeom>
              <a:rect b="b" l="l" r="r" t="t"/>
              <a:pathLst>
                <a:path extrusionOk="0" h="7999" w="11206">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p:nvPr/>
          </p:nvSpPr>
          <p:spPr>
            <a:xfrm>
              <a:off x="1848225" y="2649700"/>
              <a:ext cx="293325" cy="340500"/>
            </a:xfrm>
            <a:custGeom>
              <a:rect b="b" l="l" r="r" t="t"/>
              <a:pathLst>
                <a:path extrusionOk="0" h="13620" w="11733">
                  <a:moveTo>
                    <a:pt x="11712" y="0"/>
                  </a:moveTo>
                  <a:lnTo>
                    <a:pt x="0" y="13620"/>
                  </a:lnTo>
                  <a:lnTo>
                    <a:pt x="569" y="13620"/>
                  </a:lnTo>
                  <a:lnTo>
                    <a:pt x="11732" y="1096"/>
                  </a:lnTo>
                  <a:lnTo>
                    <a:pt x="117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p:nvPr/>
          </p:nvSpPr>
          <p:spPr>
            <a:xfrm>
              <a:off x="2544425" y="2289925"/>
              <a:ext cx="241575" cy="107075"/>
            </a:xfrm>
            <a:custGeom>
              <a:rect b="b" l="l" r="r" t="t"/>
              <a:pathLst>
                <a:path extrusionOk="0" h="4283" w="9663">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a:off x="1984225" y="2412200"/>
              <a:ext cx="83750" cy="57875"/>
            </a:xfrm>
            <a:custGeom>
              <a:rect b="b" l="l" r="r" t="t"/>
              <a:pathLst>
                <a:path extrusionOk="0" h="2315" w="335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a:off x="2407425" y="2199600"/>
              <a:ext cx="83750" cy="24875"/>
            </a:xfrm>
            <a:custGeom>
              <a:rect b="b" l="l" r="r" t="t"/>
              <a:pathLst>
                <a:path extrusionOk="0" h="995" w="335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a:off x="2270925" y="3027725"/>
              <a:ext cx="237500" cy="223300"/>
            </a:xfrm>
            <a:custGeom>
              <a:rect b="b" l="l" r="r" t="t"/>
              <a:pathLst>
                <a:path extrusionOk="0" h="8932" w="950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a:off x="2352100" y="3157650"/>
              <a:ext cx="206925" cy="158850"/>
            </a:xfrm>
            <a:custGeom>
              <a:rect b="b" l="l" r="r" t="t"/>
              <a:pathLst>
                <a:path extrusionOk="0" h="6354" w="8277">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5"/>
          <p:cNvGrpSpPr/>
          <p:nvPr/>
        </p:nvGrpSpPr>
        <p:grpSpPr>
          <a:xfrm>
            <a:off x="6779025" y="349504"/>
            <a:ext cx="913425" cy="370975"/>
            <a:chOff x="6514150" y="4420266"/>
            <a:chExt cx="913425" cy="370975"/>
          </a:xfrm>
        </p:grpSpPr>
        <p:sp>
          <p:nvSpPr>
            <p:cNvPr id="411" name="Google Shape;411;p35"/>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35"/>
          <p:cNvSpPr/>
          <p:nvPr/>
        </p:nvSpPr>
        <p:spPr>
          <a:xfrm>
            <a:off x="2086350" y="823325"/>
            <a:ext cx="1270200" cy="12702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5"/>
          <p:cNvGrpSpPr/>
          <p:nvPr/>
        </p:nvGrpSpPr>
        <p:grpSpPr>
          <a:xfrm>
            <a:off x="3091863" y="1052012"/>
            <a:ext cx="537556" cy="136576"/>
            <a:chOff x="2641350" y="846250"/>
            <a:chExt cx="413600" cy="105075"/>
          </a:xfrm>
        </p:grpSpPr>
        <p:sp>
          <p:nvSpPr>
            <p:cNvPr id="415" name="Google Shape;415;p35"/>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9" name="Google Shape;419;p35"/>
          <p:cNvCxnSpPr/>
          <p:nvPr/>
        </p:nvCxnSpPr>
        <p:spPr>
          <a:xfrm flipH="1" rot="10800000">
            <a:off x="3459250" y="3707110"/>
            <a:ext cx="4990500" cy="11400"/>
          </a:xfrm>
          <a:prstGeom prst="straightConnector1">
            <a:avLst/>
          </a:prstGeom>
          <a:noFill/>
          <a:ln cap="flat" cmpd="sng" w="19050">
            <a:solidFill>
              <a:schemeClr val="dk1"/>
            </a:solidFill>
            <a:prstDash val="solid"/>
            <a:round/>
            <a:headEnd len="med" w="med" type="none"/>
            <a:tailEnd len="med" w="med" type="none"/>
          </a:ln>
        </p:spPr>
      </p:cxnSp>
      <p:sp>
        <p:nvSpPr>
          <p:cNvPr id="420" name="Google Shape;420;p35"/>
          <p:cNvSpPr txBox="1"/>
          <p:nvPr>
            <p:ph idx="2" type="subTitle"/>
          </p:nvPr>
        </p:nvSpPr>
        <p:spPr>
          <a:xfrm>
            <a:off x="3356550" y="3840335"/>
            <a:ext cx="44121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Dan Bigman</a:t>
            </a:r>
            <a:endParaRPr/>
          </a:p>
          <a:p>
            <a:pPr indent="0" lvl="0" marL="0" rtl="0" algn="l">
              <a:spcBef>
                <a:spcPts val="0"/>
              </a:spcBef>
              <a:spcAft>
                <a:spcPts val="0"/>
              </a:spcAft>
              <a:buNone/>
            </a:pPr>
            <a:r>
              <a:rPr lang="en"/>
              <a:t>Dylan Rodríguez Flores</a:t>
            </a:r>
            <a:endParaRPr/>
          </a:p>
        </p:txBody>
      </p:sp>
      <p:sp>
        <p:nvSpPr>
          <p:cNvPr id="421" name="Google Shape;42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62" name="Google Shape;662;p44"/>
          <p:cNvSpPr/>
          <p:nvPr/>
        </p:nvSpPr>
        <p:spPr>
          <a:xfrm>
            <a:off x="1958925" y="1168200"/>
            <a:ext cx="52398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txBox="1"/>
          <p:nvPr>
            <p:ph idx="1" type="subTitle"/>
          </p:nvPr>
        </p:nvSpPr>
        <p:spPr>
          <a:xfrm>
            <a:off x="918600" y="1071750"/>
            <a:ext cx="7306800" cy="3595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hlink"/>
              </a:buClr>
              <a:buSzPts val="1100"/>
              <a:buFont typeface="Arial"/>
              <a:buNone/>
            </a:pPr>
            <a:r>
              <a:rPr lang="en" sz="1500"/>
              <a:t>There were a lot of challenges during the development of the project and we learned how to overcome them by applying all the knowledge gained throughout the past 10 weeks. More importantly, the key </a:t>
            </a:r>
            <a:r>
              <a:rPr lang="en" sz="1500"/>
              <a:t>takeaways from this projects are:</a:t>
            </a:r>
            <a:endParaRPr sz="1500"/>
          </a:p>
          <a:p>
            <a:pPr indent="457200" lvl="0" marL="0" rtl="0" algn="l">
              <a:spcBef>
                <a:spcPts val="0"/>
              </a:spcBef>
              <a:spcAft>
                <a:spcPts val="0"/>
              </a:spcAft>
              <a:buClr>
                <a:schemeClr val="hlink"/>
              </a:buClr>
              <a:buSzPts val="1100"/>
              <a:buFont typeface="Arial"/>
              <a:buNone/>
            </a:pPr>
            <a:r>
              <a:t/>
            </a:r>
            <a:endParaRPr sz="1500"/>
          </a:p>
          <a:p>
            <a:pPr indent="-336550" lvl="0" marL="457200" rtl="0" algn="l">
              <a:spcBef>
                <a:spcPts val="0"/>
              </a:spcBef>
              <a:spcAft>
                <a:spcPts val="0"/>
              </a:spcAft>
              <a:buClr>
                <a:schemeClr val="accent2"/>
              </a:buClr>
              <a:buSzPts val="1700"/>
              <a:buAutoNum type="arabicPeriod"/>
            </a:pPr>
            <a:r>
              <a:rPr lang="en" sz="1500"/>
              <a:t>How important clean and organized datasets are.</a:t>
            </a:r>
            <a:endParaRPr sz="1500">
              <a:solidFill>
                <a:schemeClr val="accent2"/>
              </a:solidFill>
            </a:endParaRPr>
          </a:p>
          <a:p>
            <a:pPr indent="-336550" lvl="0" marL="457200" rtl="0" algn="l">
              <a:spcBef>
                <a:spcPts val="0"/>
              </a:spcBef>
              <a:spcAft>
                <a:spcPts val="0"/>
              </a:spcAft>
              <a:buClr>
                <a:schemeClr val="accent2"/>
              </a:buClr>
              <a:buSzPts val="1700"/>
              <a:buAutoNum type="arabicPeriod"/>
            </a:pPr>
            <a:r>
              <a:rPr lang="en" sz="1500"/>
              <a:t>Proper project structure and flow save a lot of time and effort.</a:t>
            </a:r>
            <a:endParaRPr sz="1500">
              <a:solidFill>
                <a:schemeClr val="accent2"/>
              </a:solidFill>
            </a:endParaRPr>
          </a:p>
          <a:p>
            <a:pPr indent="-336550" lvl="0" marL="457200" rtl="0" algn="l">
              <a:spcBef>
                <a:spcPts val="0"/>
              </a:spcBef>
              <a:spcAft>
                <a:spcPts val="0"/>
              </a:spcAft>
              <a:buClr>
                <a:schemeClr val="accent2"/>
              </a:buClr>
              <a:buSzPts val="1700"/>
              <a:buAutoNum type="arabicPeriod"/>
            </a:pPr>
            <a:r>
              <a:rPr lang="en" sz="1500"/>
              <a:t>API’s have limitless potential in enhancing applications.</a:t>
            </a:r>
            <a:endParaRPr sz="1500"/>
          </a:p>
          <a:p>
            <a:pPr indent="-336550" lvl="0" marL="457200" rtl="0" algn="l">
              <a:spcBef>
                <a:spcPts val="0"/>
              </a:spcBef>
              <a:spcAft>
                <a:spcPts val="0"/>
              </a:spcAft>
              <a:buSzPts val="1700"/>
              <a:buAutoNum type="arabicPeriod"/>
            </a:pPr>
            <a:r>
              <a:rPr lang="en" sz="1500"/>
              <a:t>When dealing with AI, “simple” tasks can be very computationally intensive.</a:t>
            </a:r>
            <a:endParaRPr sz="1500">
              <a:solidFill>
                <a:schemeClr val="accent2"/>
              </a:solidFill>
            </a:endParaRPr>
          </a:p>
        </p:txBody>
      </p:sp>
      <p:cxnSp>
        <p:nvCxnSpPr>
          <p:cNvPr id="664" name="Google Shape;664;p44"/>
          <p:cNvCxnSpPr/>
          <p:nvPr/>
        </p:nvCxnSpPr>
        <p:spPr>
          <a:xfrm flipH="1" rot="10800000">
            <a:off x="3459250" y="3912850"/>
            <a:ext cx="4990500" cy="11400"/>
          </a:xfrm>
          <a:prstGeom prst="straightConnector1">
            <a:avLst/>
          </a:prstGeom>
          <a:noFill/>
          <a:ln cap="flat" cmpd="sng" w="19050">
            <a:solidFill>
              <a:schemeClr val="dk1"/>
            </a:solidFill>
            <a:prstDash val="solid"/>
            <a:round/>
            <a:headEnd len="med" w="med" type="none"/>
            <a:tailEnd len="med" w="med" type="none"/>
          </a:ln>
        </p:spPr>
      </p:cxnSp>
      <p:grpSp>
        <p:nvGrpSpPr>
          <p:cNvPr id="665" name="Google Shape;665;p44"/>
          <p:cNvGrpSpPr/>
          <p:nvPr/>
        </p:nvGrpSpPr>
        <p:grpSpPr>
          <a:xfrm>
            <a:off x="2284813" y="3850262"/>
            <a:ext cx="537556" cy="136576"/>
            <a:chOff x="2641350" y="846250"/>
            <a:chExt cx="413600" cy="105075"/>
          </a:xfrm>
        </p:grpSpPr>
        <p:sp>
          <p:nvSpPr>
            <p:cNvPr id="666" name="Google Shape;666;p44"/>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0" name="Google Shape;67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45"/>
          <p:cNvSpPr txBox="1"/>
          <p:nvPr/>
        </p:nvSpPr>
        <p:spPr>
          <a:xfrm>
            <a:off x="1539875" y="1848300"/>
            <a:ext cx="59685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200">
                <a:solidFill>
                  <a:schemeClr val="dk2"/>
                </a:solidFill>
                <a:latin typeface="Raleway Medium"/>
                <a:ea typeface="Raleway Medium"/>
                <a:cs typeface="Raleway Medium"/>
                <a:sym typeface="Raleway Medium"/>
              </a:rPr>
              <a:t>Thank You!</a:t>
            </a:r>
            <a:endParaRPr sz="8200">
              <a:solidFill>
                <a:schemeClr val="dk2"/>
              </a:solidFill>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p:nvPr/>
        </p:nvSpPr>
        <p:spPr>
          <a:xfrm>
            <a:off x="6037030"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6037192"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3336004"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3336167"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623637" y="29227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623800" y="1059641"/>
            <a:ext cx="2495100" cy="17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txBox="1"/>
          <p:nvPr>
            <p:ph idx="1" type="subTitle"/>
          </p:nvPr>
        </p:nvSpPr>
        <p:spPr>
          <a:xfrm>
            <a:off x="7200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and outcome expectations.</a:t>
            </a:r>
            <a:endParaRPr/>
          </a:p>
        </p:txBody>
      </p:sp>
      <p:sp>
        <p:nvSpPr>
          <p:cNvPr id="433" name="Google Shape;433;p36"/>
          <p:cNvSpPr txBox="1"/>
          <p:nvPr>
            <p:ph type="title"/>
          </p:nvPr>
        </p:nvSpPr>
        <p:spPr>
          <a:xfrm>
            <a:off x="7200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OVERVIEW</a:t>
            </a:r>
            <a:endParaRPr/>
          </a:p>
        </p:txBody>
      </p:sp>
      <p:sp>
        <p:nvSpPr>
          <p:cNvPr id="434" name="Google Shape;434;p36"/>
          <p:cNvSpPr txBox="1"/>
          <p:nvPr>
            <p:ph idx="2" type="title"/>
          </p:nvPr>
        </p:nvSpPr>
        <p:spPr>
          <a:xfrm>
            <a:off x="720000" y="1158483"/>
            <a:ext cx="9246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35" name="Google Shape;435;p36"/>
          <p:cNvSpPr txBox="1"/>
          <p:nvPr>
            <p:ph idx="3" type="title"/>
          </p:nvPr>
        </p:nvSpPr>
        <p:spPr>
          <a:xfrm>
            <a:off x="3403800" y="1621216"/>
            <a:ext cx="2336400" cy="7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436" name="Google Shape;436;p36"/>
          <p:cNvSpPr txBox="1"/>
          <p:nvPr>
            <p:ph idx="4" type="title"/>
          </p:nvPr>
        </p:nvSpPr>
        <p:spPr>
          <a:xfrm>
            <a:off x="34038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37" name="Google Shape;437;p36"/>
          <p:cNvSpPr txBox="1"/>
          <p:nvPr>
            <p:ph idx="5" type="subTitle"/>
          </p:nvPr>
        </p:nvSpPr>
        <p:spPr>
          <a:xfrm>
            <a:off x="34038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into the datasets used in the project.</a:t>
            </a:r>
            <a:endParaRPr/>
          </a:p>
        </p:txBody>
      </p:sp>
      <p:sp>
        <p:nvSpPr>
          <p:cNvPr id="438" name="Google Shape;438;p36"/>
          <p:cNvSpPr txBox="1"/>
          <p:nvPr>
            <p:ph idx="6" type="title"/>
          </p:nvPr>
        </p:nvSpPr>
        <p:spPr>
          <a:xfrm>
            <a:off x="6087600" y="1621208"/>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439" name="Google Shape;439;p36"/>
          <p:cNvSpPr txBox="1"/>
          <p:nvPr>
            <p:ph idx="7" type="title"/>
          </p:nvPr>
        </p:nvSpPr>
        <p:spPr>
          <a:xfrm>
            <a:off x="6087600" y="1158483"/>
            <a:ext cx="9234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40" name="Google Shape;440;p36"/>
          <p:cNvSpPr txBox="1"/>
          <p:nvPr>
            <p:ph idx="8" type="subTitle"/>
          </p:nvPr>
        </p:nvSpPr>
        <p:spPr>
          <a:xfrm>
            <a:off x="6087600" y="2261249"/>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preprocessing.</a:t>
            </a:r>
            <a:endParaRPr/>
          </a:p>
        </p:txBody>
      </p:sp>
      <p:sp>
        <p:nvSpPr>
          <p:cNvPr id="441" name="Google Shape;441;p36"/>
          <p:cNvSpPr txBox="1"/>
          <p:nvPr>
            <p:ph idx="9" type="title"/>
          </p:nvPr>
        </p:nvSpPr>
        <p:spPr>
          <a:xfrm>
            <a:off x="720000" y="3475475"/>
            <a:ext cx="22728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Methodology</a:t>
            </a:r>
            <a:endParaRPr>
              <a:solidFill>
                <a:schemeClr val="accent2"/>
              </a:solidFill>
            </a:endParaRPr>
          </a:p>
        </p:txBody>
      </p:sp>
      <p:sp>
        <p:nvSpPr>
          <p:cNvPr id="442" name="Google Shape;442;p36"/>
          <p:cNvSpPr txBox="1"/>
          <p:nvPr>
            <p:ph idx="13" type="title"/>
          </p:nvPr>
        </p:nvSpPr>
        <p:spPr>
          <a:xfrm>
            <a:off x="7200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43" name="Google Shape;443;p36"/>
          <p:cNvSpPr txBox="1"/>
          <p:nvPr>
            <p:ph idx="14" type="subTitle"/>
          </p:nvPr>
        </p:nvSpPr>
        <p:spPr>
          <a:xfrm>
            <a:off x="720000" y="41155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taken to create the assistant. </a:t>
            </a:r>
            <a:endParaRPr/>
          </a:p>
        </p:txBody>
      </p:sp>
      <p:sp>
        <p:nvSpPr>
          <p:cNvPr id="444" name="Google Shape;444;p36"/>
          <p:cNvSpPr txBox="1"/>
          <p:nvPr>
            <p:ph idx="15" type="title"/>
          </p:nvPr>
        </p:nvSpPr>
        <p:spPr>
          <a:xfrm>
            <a:off x="3403800"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Implementation</a:t>
            </a:r>
            <a:endParaRPr>
              <a:solidFill>
                <a:schemeClr val="accent2"/>
              </a:solidFill>
            </a:endParaRPr>
          </a:p>
        </p:txBody>
      </p:sp>
      <p:sp>
        <p:nvSpPr>
          <p:cNvPr id="445" name="Google Shape;445;p36"/>
          <p:cNvSpPr txBox="1"/>
          <p:nvPr>
            <p:ph idx="16" type="title"/>
          </p:nvPr>
        </p:nvSpPr>
        <p:spPr>
          <a:xfrm>
            <a:off x="34038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46" name="Google Shape;446;p36"/>
          <p:cNvSpPr txBox="1"/>
          <p:nvPr>
            <p:ph idx="17" type="subTitle"/>
          </p:nvPr>
        </p:nvSpPr>
        <p:spPr>
          <a:xfrm>
            <a:off x="3403800" y="41155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for interaction with the user.</a:t>
            </a:r>
            <a:endParaRPr/>
          </a:p>
        </p:txBody>
      </p:sp>
      <p:sp>
        <p:nvSpPr>
          <p:cNvPr id="447" name="Google Shape;447;p36"/>
          <p:cNvSpPr txBox="1"/>
          <p:nvPr>
            <p:ph idx="18" type="title"/>
          </p:nvPr>
        </p:nvSpPr>
        <p:spPr>
          <a:xfrm>
            <a:off x="6087600" y="3475466"/>
            <a:ext cx="2336400" cy="72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Conclusion</a:t>
            </a:r>
            <a:endParaRPr>
              <a:solidFill>
                <a:schemeClr val="accent2"/>
              </a:solidFill>
            </a:endParaRPr>
          </a:p>
        </p:txBody>
      </p:sp>
      <p:sp>
        <p:nvSpPr>
          <p:cNvPr id="448" name="Google Shape;448;p36"/>
          <p:cNvSpPr txBox="1"/>
          <p:nvPr>
            <p:ph idx="19" type="title"/>
          </p:nvPr>
        </p:nvSpPr>
        <p:spPr>
          <a:xfrm>
            <a:off x="6087600" y="3012741"/>
            <a:ext cx="923400" cy="41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449" name="Google Shape;449;p36"/>
          <p:cNvSpPr txBox="1"/>
          <p:nvPr>
            <p:ph idx="20" type="subTitle"/>
          </p:nvPr>
        </p:nvSpPr>
        <p:spPr>
          <a:xfrm>
            <a:off x="6087600" y="4115508"/>
            <a:ext cx="23364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from the project.</a:t>
            </a:r>
            <a:endParaRPr/>
          </a:p>
        </p:txBody>
      </p:sp>
      <p:sp>
        <p:nvSpPr>
          <p:cNvPr id="450" name="Google Shape;450;p36"/>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51" name="Google Shape;451;p36"/>
          <p:cNvSpPr/>
          <p:nvPr/>
        </p:nvSpPr>
        <p:spPr>
          <a:xfrm>
            <a:off x="8262473" y="1570679"/>
            <a:ext cx="549900" cy="5499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1402060" y="500977"/>
            <a:ext cx="796500" cy="796500"/>
          </a:xfrm>
          <a:prstGeom prst="ellipse">
            <a:avLst/>
          </a:prstGeom>
          <a:solidFill>
            <a:schemeClr val="accent1">
              <a:alpha val="359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36"/>
          <p:cNvGrpSpPr/>
          <p:nvPr/>
        </p:nvGrpSpPr>
        <p:grpSpPr>
          <a:xfrm rot="10800000">
            <a:off x="1186863" y="823412"/>
            <a:ext cx="537556" cy="136576"/>
            <a:chOff x="2641350" y="846250"/>
            <a:chExt cx="413600" cy="105075"/>
          </a:xfrm>
        </p:grpSpPr>
        <p:sp>
          <p:nvSpPr>
            <p:cNvPr id="454" name="Google Shape;454;p36"/>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7"/>
          <p:cNvSpPr/>
          <p:nvPr/>
        </p:nvSpPr>
        <p:spPr>
          <a:xfrm>
            <a:off x="715100" y="535000"/>
            <a:ext cx="4107600" cy="40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type="title"/>
          </p:nvPr>
        </p:nvSpPr>
        <p:spPr>
          <a:xfrm>
            <a:off x="896000" y="1424283"/>
            <a:ext cx="3675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Overview</a:t>
            </a:r>
            <a:endParaRPr/>
          </a:p>
        </p:txBody>
      </p:sp>
      <p:grpSp>
        <p:nvGrpSpPr>
          <p:cNvPr id="465" name="Google Shape;465;p37"/>
          <p:cNvGrpSpPr/>
          <p:nvPr/>
        </p:nvGrpSpPr>
        <p:grpSpPr>
          <a:xfrm rot="10800000">
            <a:off x="-369277" y="3791021"/>
            <a:ext cx="2159530" cy="548628"/>
            <a:chOff x="2641350" y="846250"/>
            <a:chExt cx="413600" cy="105075"/>
          </a:xfrm>
        </p:grpSpPr>
        <p:sp>
          <p:nvSpPr>
            <p:cNvPr id="466" name="Google Shape;466;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7"/>
          <p:cNvSpPr/>
          <p:nvPr/>
        </p:nvSpPr>
        <p:spPr>
          <a:xfrm>
            <a:off x="2728800" y="373100"/>
            <a:ext cx="998400" cy="9984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37"/>
          <p:cNvGrpSpPr/>
          <p:nvPr/>
        </p:nvGrpSpPr>
        <p:grpSpPr>
          <a:xfrm>
            <a:off x="3244263" y="1234912"/>
            <a:ext cx="537556" cy="136576"/>
            <a:chOff x="2641350" y="846250"/>
            <a:chExt cx="413600" cy="105075"/>
          </a:xfrm>
        </p:grpSpPr>
        <p:sp>
          <p:nvSpPr>
            <p:cNvPr id="472" name="Google Shape;472;p37"/>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7"/>
          <p:cNvSpPr txBox="1"/>
          <p:nvPr>
            <p:ph idx="1" type="body"/>
          </p:nvPr>
        </p:nvSpPr>
        <p:spPr>
          <a:xfrm>
            <a:off x="896000" y="2179725"/>
            <a:ext cx="3675900" cy="216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Bebas Neue"/>
              <a:buChar char="-"/>
            </a:pPr>
            <a:r>
              <a:rPr lang="en">
                <a:solidFill>
                  <a:schemeClr val="dk1"/>
                </a:solidFill>
                <a:latin typeface="Bebas Neue"/>
                <a:ea typeface="Bebas Neue"/>
                <a:cs typeface="Bebas Neue"/>
                <a:sym typeface="Bebas Neue"/>
              </a:rPr>
              <a:t>In this project, you are going to use all the Data Science and Machine Learning skills you have acquired during the bootcamp to build an interactive travel planner for the beautiful island of Puerto Rico.</a:t>
            </a:r>
            <a:endParaRPr>
              <a:solidFill>
                <a:schemeClr val="dk1"/>
              </a:solidFill>
              <a:latin typeface="Bebas Neue"/>
              <a:ea typeface="Bebas Neue"/>
              <a:cs typeface="Bebas Neue"/>
              <a:sym typeface="Bebas Neue"/>
            </a:endParaRPr>
          </a:p>
          <a:p>
            <a:pPr indent="0" lvl="0" marL="457200" rtl="0" algn="l">
              <a:spcBef>
                <a:spcPts val="0"/>
              </a:spcBef>
              <a:spcAft>
                <a:spcPts val="0"/>
              </a:spcAft>
              <a:buNone/>
            </a:pPr>
            <a:r>
              <a:t/>
            </a:r>
            <a:endParaRPr>
              <a:solidFill>
                <a:schemeClr val="dk1"/>
              </a:solidFill>
              <a:latin typeface="Bebas Neue"/>
              <a:ea typeface="Bebas Neue"/>
              <a:cs typeface="Bebas Neue"/>
              <a:sym typeface="Bebas Neue"/>
            </a:endParaRPr>
          </a:p>
          <a:p>
            <a:pPr indent="-317500" lvl="0" marL="457200" rtl="0" algn="l">
              <a:spcBef>
                <a:spcPts val="0"/>
              </a:spcBef>
              <a:spcAft>
                <a:spcPts val="0"/>
              </a:spcAft>
              <a:buClr>
                <a:schemeClr val="dk1"/>
              </a:buClr>
              <a:buSzPts val="1400"/>
              <a:buFont typeface="Bebas Neue"/>
              <a:buChar char="-"/>
            </a:pPr>
            <a:r>
              <a:rPr lang="en">
                <a:solidFill>
                  <a:schemeClr val="dk1"/>
                </a:solidFill>
                <a:latin typeface="Bebas Neue"/>
                <a:ea typeface="Bebas Neue"/>
                <a:cs typeface="Bebas Neue"/>
                <a:sym typeface="Bebas Neue"/>
              </a:rPr>
              <a:t>present a working application that cooperates with a visitor to help them build a travel itinerary suitable to their personal preferences.</a:t>
            </a:r>
            <a:endParaRPr sz="1600">
              <a:solidFill>
                <a:schemeClr val="dk1"/>
              </a:solidFill>
              <a:latin typeface="Bebas Neue"/>
              <a:ea typeface="Bebas Neue"/>
              <a:cs typeface="Bebas Neue"/>
              <a:sym typeface="Bebas Neue"/>
            </a:endParaRPr>
          </a:p>
        </p:txBody>
      </p:sp>
      <p:pic>
        <p:nvPicPr>
          <p:cNvPr id="477" name="Google Shape;477;p37"/>
          <p:cNvPicPr preferRelativeResize="0"/>
          <p:nvPr/>
        </p:nvPicPr>
        <p:blipFill rotWithShape="1">
          <a:blip r:embed="rId3">
            <a:alphaModFix/>
          </a:blip>
          <a:srcRect b="0" l="30496" r="20872" t="0"/>
          <a:stretch/>
        </p:blipFill>
        <p:spPr>
          <a:xfrm>
            <a:off x="5058425" y="-125"/>
            <a:ext cx="3369900" cy="4608300"/>
          </a:xfrm>
          <a:prstGeom prst="rect">
            <a:avLst/>
          </a:prstGeom>
          <a:noFill/>
          <a:ln>
            <a:noFill/>
          </a:ln>
        </p:spPr>
      </p:pic>
      <p:sp>
        <p:nvSpPr>
          <p:cNvPr id="478" name="Google Shape;4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Datasets</a:t>
            </a:r>
            <a:endParaRPr>
              <a:solidFill>
                <a:schemeClr val="accent1"/>
              </a:solidFill>
            </a:endParaRPr>
          </a:p>
        </p:txBody>
      </p:sp>
      <p:sp>
        <p:nvSpPr>
          <p:cNvPr id="484" name="Google Shape;484;p38"/>
          <p:cNvSpPr txBox="1"/>
          <p:nvPr>
            <p:ph type="title"/>
          </p:nvPr>
        </p:nvSpPr>
        <p:spPr>
          <a:xfrm>
            <a:off x="8724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Municipalities</a:t>
            </a:r>
            <a:endParaRPr/>
          </a:p>
        </p:txBody>
      </p:sp>
      <p:sp>
        <p:nvSpPr>
          <p:cNvPr id="485" name="Google Shape;485;p38"/>
          <p:cNvSpPr txBox="1"/>
          <p:nvPr>
            <p:ph idx="1" type="subTitle"/>
          </p:nvPr>
        </p:nvSpPr>
        <p:spPr>
          <a:xfrm>
            <a:off x="872400" y="30942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 on all 78 municipalities of Puerto Rico.</a:t>
            </a:r>
            <a:endParaRPr/>
          </a:p>
        </p:txBody>
      </p:sp>
      <p:sp>
        <p:nvSpPr>
          <p:cNvPr id="486" name="Google Shape;486;p38"/>
          <p:cNvSpPr txBox="1"/>
          <p:nvPr>
            <p:ph idx="2" type="title"/>
          </p:nvPr>
        </p:nvSpPr>
        <p:spPr>
          <a:xfrm>
            <a:off x="34038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Landmarks</a:t>
            </a:r>
            <a:endParaRPr/>
          </a:p>
        </p:txBody>
      </p:sp>
      <p:sp>
        <p:nvSpPr>
          <p:cNvPr id="487" name="Google Shape;487;p38"/>
          <p:cNvSpPr txBox="1"/>
          <p:nvPr>
            <p:ph idx="3" type="subTitle"/>
          </p:nvPr>
        </p:nvSpPr>
        <p:spPr>
          <a:xfrm>
            <a:off x="3403800" y="30942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Information about the landmarks on Puerto Rico</a:t>
            </a:r>
            <a:endParaRPr/>
          </a:p>
        </p:txBody>
      </p:sp>
      <p:sp>
        <p:nvSpPr>
          <p:cNvPr id="488" name="Google Shape;488;p38"/>
          <p:cNvSpPr txBox="1"/>
          <p:nvPr>
            <p:ph idx="4" type="title"/>
          </p:nvPr>
        </p:nvSpPr>
        <p:spPr>
          <a:xfrm>
            <a:off x="5935200" y="2645013"/>
            <a:ext cx="2336400" cy="4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News articles</a:t>
            </a:r>
            <a:endParaRPr/>
          </a:p>
        </p:txBody>
      </p:sp>
      <p:sp>
        <p:nvSpPr>
          <p:cNvPr id="489" name="Google Shape;489;p38"/>
          <p:cNvSpPr txBox="1"/>
          <p:nvPr>
            <p:ph idx="5" type="subTitle"/>
          </p:nvPr>
        </p:nvSpPr>
        <p:spPr>
          <a:xfrm>
            <a:off x="5935200" y="3094224"/>
            <a:ext cx="2336400" cy="9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News articles that span across 40 years of history..</a:t>
            </a:r>
            <a:endParaRPr/>
          </a:p>
        </p:txBody>
      </p:sp>
      <p:sp>
        <p:nvSpPr>
          <p:cNvPr id="490" name="Google Shape;490;p38"/>
          <p:cNvSpPr/>
          <p:nvPr/>
        </p:nvSpPr>
        <p:spPr>
          <a:xfrm>
            <a:off x="4297684" y="1845808"/>
            <a:ext cx="548632" cy="548649"/>
          </a:xfrm>
          <a:custGeom>
            <a:rect b="b" l="l" r="r" t="t"/>
            <a:pathLst>
              <a:path extrusionOk="0" h="12698" w="12887">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8"/>
          <p:cNvGrpSpPr/>
          <p:nvPr/>
        </p:nvGrpSpPr>
        <p:grpSpPr>
          <a:xfrm>
            <a:off x="1759594" y="1845810"/>
            <a:ext cx="562012" cy="548643"/>
            <a:chOff x="-37190575" y="1951325"/>
            <a:chExt cx="324525" cy="315875"/>
          </a:xfrm>
        </p:grpSpPr>
        <p:sp>
          <p:nvSpPr>
            <p:cNvPr id="492" name="Google Shape;492;p38"/>
            <p:cNvSpPr/>
            <p:nvPr/>
          </p:nvSpPr>
          <p:spPr>
            <a:xfrm>
              <a:off x="-37190575" y="1951325"/>
              <a:ext cx="324525" cy="315875"/>
            </a:xfrm>
            <a:custGeom>
              <a:rect b="b" l="l" r="r" t="t"/>
              <a:pathLst>
                <a:path extrusionOk="0" h="12635" w="12981">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8"/>
            <p:cNvSpPr/>
            <p:nvPr/>
          </p:nvSpPr>
          <p:spPr>
            <a:xfrm>
              <a:off x="-37081875" y="2162600"/>
              <a:ext cx="72475" cy="63100"/>
            </a:xfrm>
            <a:custGeom>
              <a:rect b="b" l="l" r="r" t="t"/>
              <a:pathLst>
                <a:path extrusionOk="0" h="2524" w="2899">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37144875" y="2099025"/>
              <a:ext cx="72475" cy="62875"/>
            </a:xfrm>
            <a:custGeom>
              <a:rect b="b" l="l" r="r" t="t"/>
              <a:pathLst>
                <a:path extrusionOk="0" h="2515" w="2899">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37123625" y="2014875"/>
              <a:ext cx="71700" cy="62775"/>
            </a:xfrm>
            <a:custGeom>
              <a:rect b="b" l="l" r="r" t="t"/>
              <a:pathLst>
                <a:path extrusionOk="0" h="2511" w="2868">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37039350" y="1993250"/>
              <a:ext cx="71700" cy="63125"/>
            </a:xfrm>
            <a:custGeom>
              <a:rect b="b" l="l" r="r" t="t"/>
              <a:pathLst>
                <a:path extrusionOk="0" h="2525" w="2868">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38"/>
          <p:cNvGrpSpPr/>
          <p:nvPr/>
        </p:nvGrpSpPr>
        <p:grpSpPr>
          <a:xfrm>
            <a:off x="6829085" y="1845817"/>
            <a:ext cx="548630" cy="548630"/>
            <a:chOff x="-24338900" y="2710600"/>
            <a:chExt cx="295375" cy="295375"/>
          </a:xfrm>
        </p:grpSpPr>
        <p:sp>
          <p:nvSpPr>
            <p:cNvPr id="498" name="Google Shape;498;p38"/>
            <p:cNvSpPr/>
            <p:nvPr/>
          </p:nvSpPr>
          <p:spPr>
            <a:xfrm>
              <a:off x="-24250700" y="2816925"/>
              <a:ext cx="123675" cy="103200"/>
            </a:xfrm>
            <a:custGeom>
              <a:rect b="b" l="l" r="r" t="t"/>
              <a:pathLst>
                <a:path extrusionOk="0" h="4128" w="4947">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24338900" y="2710600"/>
              <a:ext cx="295375" cy="295375"/>
            </a:xfrm>
            <a:custGeom>
              <a:rect b="b" l="l" r="r" t="t"/>
              <a:pathLst>
                <a:path extrusionOk="0" h="11815" w="11815">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38"/>
          <p:cNvSpPr/>
          <p:nvPr/>
        </p:nvSpPr>
        <p:spPr>
          <a:xfrm>
            <a:off x="1805850" y="2077806"/>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170350" y="1748181"/>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6902550" y="1919281"/>
            <a:ext cx="401700" cy="401700"/>
          </a:xfrm>
          <a:prstGeom prst="ellipse">
            <a:avLst/>
          </a:prstGeom>
          <a:solidFill>
            <a:srgbClr val="718AC6">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8"/>
          <p:cNvGrpSpPr/>
          <p:nvPr/>
        </p:nvGrpSpPr>
        <p:grpSpPr>
          <a:xfrm>
            <a:off x="872454" y="1293020"/>
            <a:ext cx="755358" cy="191930"/>
            <a:chOff x="2641350" y="846250"/>
            <a:chExt cx="413600" cy="105075"/>
          </a:xfrm>
        </p:grpSpPr>
        <p:sp>
          <p:nvSpPr>
            <p:cNvPr id="504" name="Google Shape;504;p38"/>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p:nvPr/>
        </p:nvSpPr>
        <p:spPr>
          <a:xfrm>
            <a:off x="3320042"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601946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p:nvPr/>
        </p:nvSpPr>
        <p:spPr>
          <a:xfrm>
            <a:off x="620617" y="1168200"/>
            <a:ext cx="2514600" cy="344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517" name="Google Shape;517;p39"/>
          <p:cNvSpPr txBox="1"/>
          <p:nvPr>
            <p:ph type="title"/>
          </p:nvPr>
        </p:nvSpPr>
        <p:spPr>
          <a:xfrm>
            <a:off x="709725" y="1399412"/>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Municipalities</a:t>
            </a:r>
            <a:endParaRPr/>
          </a:p>
        </p:txBody>
      </p:sp>
      <p:sp>
        <p:nvSpPr>
          <p:cNvPr id="518" name="Google Shape;518;p39"/>
          <p:cNvSpPr txBox="1"/>
          <p:nvPr>
            <p:ph idx="1" type="subTitle"/>
          </p:nvPr>
        </p:nvSpPr>
        <p:spPr>
          <a:xfrm>
            <a:off x="620625" y="1950950"/>
            <a:ext cx="2514600" cy="28998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78 Files of Raw HTML</a:t>
            </a:r>
            <a:endParaRPr/>
          </a:p>
          <a:p>
            <a:pPr indent="-317500" lvl="0" marL="457200" rtl="0" algn="l">
              <a:lnSpc>
                <a:spcPct val="150000"/>
              </a:lnSpc>
              <a:spcBef>
                <a:spcPts val="0"/>
              </a:spcBef>
              <a:spcAft>
                <a:spcPts val="0"/>
              </a:spcAft>
              <a:buSzPts val="1400"/>
              <a:buAutoNum type="arabicPeriod"/>
            </a:pPr>
            <a:r>
              <a:rPr lang="en"/>
              <a:t>Special Characters not properly encoded</a:t>
            </a:r>
            <a:endParaRPr/>
          </a:p>
          <a:p>
            <a:pPr indent="0" lvl="0" marL="45720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Change Example:</a:t>
            </a:r>
            <a:endParaRPr/>
          </a:p>
          <a:p>
            <a:pPr indent="0" lvl="0" marL="0" rtl="0" algn="l">
              <a:lnSpc>
                <a:spcPct val="115000"/>
              </a:lnSpc>
              <a:spcBef>
                <a:spcPts val="0"/>
              </a:spcBef>
              <a:spcAft>
                <a:spcPts val="0"/>
              </a:spcAft>
              <a:buClr>
                <a:schemeClr val="hlink"/>
              </a:buClr>
              <a:buSzPts val="1100"/>
              <a:buFont typeface="Arial"/>
              <a:buNone/>
            </a:pPr>
            <a:r>
              <a:rPr lang="en" sz="1050">
                <a:solidFill>
                  <a:schemeClr val="hlink"/>
                </a:solidFill>
                <a:highlight>
                  <a:srgbClr val="FFFFFF"/>
                </a:highlight>
                <a:latin typeface="Courier New"/>
                <a:ea typeface="Courier New"/>
                <a:cs typeface="Courier New"/>
                <a:sym typeface="Courier New"/>
              </a:rPr>
              <a:t>Gu\xc3\xa1nica -&gt; Guánica</a:t>
            </a:r>
            <a:endParaRPr sz="1050">
              <a:solidFill>
                <a:schemeClr val="hlink"/>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519" name="Google Shape;519;p39"/>
          <p:cNvSpPr txBox="1"/>
          <p:nvPr>
            <p:ph idx="2" type="title"/>
          </p:nvPr>
        </p:nvSpPr>
        <p:spPr>
          <a:xfrm>
            <a:off x="3409150" y="1399412"/>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Landmarks</a:t>
            </a:r>
            <a:endParaRPr/>
          </a:p>
        </p:txBody>
      </p:sp>
      <p:sp>
        <p:nvSpPr>
          <p:cNvPr id="520" name="Google Shape;520;p39"/>
          <p:cNvSpPr txBox="1"/>
          <p:nvPr>
            <p:ph idx="3" type="subTitle"/>
          </p:nvPr>
        </p:nvSpPr>
        <p:spPr>
          <a:xfrm>
            <a:off x="3320050" y="1950950"/>
            <a:ext cx="2514600" cy="20862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574 files of Raw HTML</a:t>
            </a:r>
            <a:endParaRPr/>
          </a:p>
          <a:p>
            <a:pPr indent="-317500" lvl="0" marL="457200" rtl="0" algn="l">
              <a:lnSpc>
                <a:spcPct val="150000"/>
              </a:lnSpc>
              <a:spcBef>
                <a:spcPts val="0"/>
              </a:spcBef>
              <a:spcAft>
                <a:spcPts val="0"/>
              </a:spcAft>
              <a:buSzPts val="1400"/>
              <a:buAutoNum type="arabicPeriod"/>
            </a:pPr>
            <a:r>
              <a:rPr lang="en"/>
              <a:t>Special Characters not properly encoded</a:t>
            </a:r>
            <a:endParaRPr/>
          </a:p>
          <a:p>
            <a:pPr indent="-317500" lvl="0" marL="457200" rtl="0" algn="l">
              <a:lnSpc>
                <a:spcPct val="150000"/>
              </a:lnSpc>
              <a:spcBef>
                <a:spcPts val="0"/>
              </a:spcBef>
              <a:spcAft>
                <a:spcPts val="0"/>
              </a:spcAft>
              <a:buSzPts val="1400"/>
              <a:buAutoNum type="arabicPeriod"/>
            </a:pPr>
            <a:r>
              <a:rPr lang="en"/>
              <a:t>Missing coordinates</a:t>
            </a:r>
            <a:endParaRPr/>
          </a:p>
          <a:p>
            <a:pPr indent="-317500" lvl="0" marL="457200" rtl="0" algn="l">
              <a:lnSpc>
                <a:spcPct val="150000"/>
              </a:lnSpc>
              <a:spcBef>
                <a:spcPts val="0"/>
              </a:spcBef>
              <a:spcAft>
                <a:spcPts val="0"/>
              </a:spcAft>
              <a:buSzPts val="1400"/>
              <a:buChar char="➔"/>
            </a:pPr>
            <a:r>
              <a:rPr lang="en"/>
              <a:t>Replaced missing coordinates with N/A</a:t>
            </a:r>
            <a:endParaRPr/>
          </a:p>
        </p:txBody>
      </p:sp>
      <p:sp>
        <p:nvSpPr>
          <p:cNvPr id="521" name="Google Shape;521;p39"/>
          <p:cNvSpPr txBox="1"/>
          <p:nvPr>
            <p:ph idx="4" type="title"/>
          </p:nvPr>
        </p:nvSpPr>
        <p:spPr>
          <a:xfrm>
            <a:off x="6108575" y="1399412"/>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News Articles</a:t>
            </a:r>
            <a:endParaRPr/>
          </a:p>
        </p:txBody>
      </p:sp>
      <p:sp>
        <p:nvSpPr>
          <p:cNvPr id="522" name="Google Shape;522;p39"/>
          <p:cNvSpPr txBox="1"/>
          <p:nvPr>
            <p:ph idx="5" type="subTitle"/>
          </p:nvPr>
        </p:nvSpPr>
        <p:spPr>
          <a:xfrm>
            <a:off x="6019475" y="1902575"/>
            <a:ext cx="2514600" cy="21345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1668 text files</a:t>
            </a:r>
            <a:endParaRPr/>
          </a:p>
          <a:p>
            <a:pPr indent="-317500" lvl="0" marL="457200" rtl="0" algn="l">
              <a:lnSpc>
                <a:spcPct val="150000"/>
              </a:lnSpc>
              <a:spcBef>
                <a:spcPts val="0"/>
              </a:spcBef>
              <a:spcAft>
                <a:spcPts val="0"/>
              </a:spcAft>
              <a:buSzPts val="1400"/>
              <a:buAutoNum type="arabicPeriod"/>
            </a:pPr>
            <a:r>
              <a:rPr lang="en"/>
              <a:t>Some misinterpreted characters</a:t>
            </a:r>
            <a:endParaRPr/>
          </a:p>
          <a:p>
            <a:pPr indent="-317500" lvl="0" marL="457200" rtl="0" algn="l">
              <a:lnSpc>
                <a:spcPct val="150000"/>
              </a:lnSpc>
              <a:spcBef>
                <a:spcPts val="0"/>
              </a:spcBef>
              <a:spcAft>
                <a:spcPts val="0"/>
              </a:spcAft>
              <a:buSzPts val="1400"/>
              <a:buAutoNum type="arabicPeriod"/>
            </a:pPr>
            <a:r>
              <a:rPr lang="en"/>
              <a:t>Empty files</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a:t>Deleted empty files</a:t>
            </a:r>
            <a:endParaRPr/>
          </a:p>
        </p:txBody>
      </p:sp>
      <p:grpSp>
        <p:nvGrpSpPr>
          <p:cNvPr id="523" name="Google Shape;523;p39"/>
          <p:cNvGrpSpPr/>
          <p:nvPr/>
        </p:nvGrpSpPr>
        <p:grpSpPr>
          <a:xfrm rot="10800000">
            <a:off x="4305897" y="4124971"/>
            <a:ext cx="537556" cy="136576"/>
            <a:chOff x="2641350" y="846250"/>
            <a:chExt cx="413600" cy="105075"/>
          </a:xfrm>
        </p:grpSpPr>
        <p:sp>
          <p:nvSpPr>
            <p:cNvPr id="524" name="Google Shape;524;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39"/>
          <p:cNvGrpSpPr/>
          <p:nvPr/>
        </p:nvGrpSpPr>
        <p:grpSpPr>
          <a:xfrm rot="10800000">
            <a:off x="6989697" y="4124971"/>
            <a:ext cx="537556" cy="136576"/>
            <a:chOff x="2641350" y="846250"/>
            <a:chExt cx="413600" cy="105075"/>
          </a:xfrm>
        </p:grpSpPr>
        <p:sp>
          <p:nvSpPr>
            <p:cNvPr id="529" name="Google Shape;529;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9"/>
          <p:cNvGrpSpPr/>
          <p:nvPr/>
        </p:nvGrpSpPr>
        <p:grpSpPr>
          <a:xfrm rot="10800000">
            <a:off x="1622097" y="4124971"/>
            <a:ext cx="537556" cy="136576"/>
            <a:chOff x="2641350" y="846250"/>
            <a:chExt cx="413600" cy="105075"/>
          </a:xfrm>
        </p:grpSpPr>
        <p:sp>
          <p:nvSpPr>
            <p:cNvPr id="534" name="Google Shape;534;p39"/>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8" name="Google Shape;538;p39"/>
          <p:cNvCxnSpPr/>
          <p:nvPr/>
        </p:nvCxnSpPr>
        <p:spPr>
          <a:xfrm>
            <a:off x="564200" y="1902575"/>
            <a:ext cx="7969800" cy="8100"/>
          </a:xfrm>
          <a:prstGeom prst="straightConnector1">
            <a:avLst/>
          </a:prstGeom>
          <a:noFill/>
          <a:ln cap="flat" cmpd="sng" w="19050">
            <a:solidFill>
              <a:schemeClr val="dk1"/>
            </a:solidFill>
            <a:prstDash val="solid"/>
            <a:round/>
            <a:headEnd len="med" w="med" type="none"/>
            <a:tailEnd len="med" w="med" type="none"/>
          </a:ln>
        </p:spPr>
      </p:cxnSp>
      <p:sp>
        <p:nvSpPr>
          <p:cNvPr id="539" name="Google Shape;539;p39"/>
          <p:cNvSpPr/>
          <p:nvPr/>
        </p:nvSpPr>
        <p:spPr>
          <a:xfrm>
            <a:off x="2790626" y="1260373"/>
            <a:ext cx="212756" cy="230607"/>
          </a:xfrm>
          <a:custGeom>
            <a:rect b="b" l="l" r="r" t="t"/>
            <a:pathLst>
              <a:path extrusionOk="0" h="19326" w="17058">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0" name="Google Shape;54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39"/>
          <p:cNvPicPr preferRelativeResize="0"/>
          <p:nvPr/>
        </p:nvPicPr>
        <p:blipFill>
          <a:blip r:embed="rId3">
            <a:alphaModFix/>
          </a:blip>
          <a:stretch>
            <a:fillRect/>
          </a:stretch>
        </p:blipFill>
        <p:spPr>
          <a:xfrm>
            <a:off x="5530125" y="1269296"/>
            <a:ext cx="212750" cy="212750"/>
          </a:xfrm>
          <a:prstGeom prst="rect">
            <a:avLst/>
          </a:prstGeom>
          <a:noFill/>
          <a:ln>
            <a:noFill/>
          </a:ln>
        </p:spPr>
      </p:pic>
      <p:pic>
        <p:nvPicPr>
          <p:cNvPr id="542" name="Google Shape;542;p39"/>
          <p:cNvPicPr preferRelativeResize="0"/>
          <p:nvPr/>
        </p:nvPicPr>
        <p:blipFill>
          <a:blip r:embed="rId4">
            <a:alphaModFix/>
          </a:blip>
          <a:stretch>
            <a:fillRect/>
          </a:stretch>
        </p:blipFill>
        <p:spPr>
          <a:xfrm>
            <a:off x="8226875" y="1269300"/>
            <a:ext cx="212750" cy="21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sp>
        <p:nvSpPr>
          <p:cNvPr id="547" name="Google Shape;547;p40"/>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550" name="Google Shape;550;p40"/>
          <p:cNvSpPr txBox="1"/>
          <p:nvPr>
            <p:ph idx="3" type="subTitle"/>
          </p:nvPr>
        </p:nvSpPr>
        <p:spPr>
          <a:xfrm>
            <a:off x="1009600" y="1545300"/>
            <a:ext cx="35625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Converted </a:t>
            </a:r>
            <a:r>
              <a:rPr lang="en"/>
              <a:t>municipalities</a:t>
            </a:r>
            <a:r>
              <a:rPr lang="en"/>
              <a:t> and landmark files into a .json format for better, and cleaner, storage and retrieval.</a:t>
            </a:r>
            <a:endParaRPr/>
          </a:p>
        </p:txBody>
      </p:sp>
      <p:sp>
        <p:nvSpPr>
          <p:cNvPr id="551" name="Google Shape;551;p40"/>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Vectorization of the datasets with the help of chroma library.</a:t>
            </a:r>
            <a:endParaRPr/>
          </a:p>
        </p:txBody>
      </p:sp>
      <p:grpSp>
        <p:nvGrpSpPr>
          <p:cNvPr id="552" name="Google Shape;552;p40"/>
          <p:cNvGrpSpPr/>
          <p:nvPr/>
        </p:nvGrpSpPr>
        <p:grpSpPr>
          <a:xfrm>
            <a:off x="240000" y="1333364"/>
            <a:ext cx="3397850" cy="187275"/>
            <a:chOff x="-3237675" y="-1132050"/>
            <a:chExt cx="3397850" cy="187275"/>
          </a:xfrm>
        </p:grpSpPr>
        <p:sp>
          <p:nvSpPr>
            <p:cNvPr id="553" name="Google Shape;553;p40"/>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0"/>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0"/>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0"/>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40"/>
          <p:cNvGrpSpPr/>
          <p:nvPr/>
        </p:nvGrpSpPr>
        <p:grpSpPr>
          <a:xfrm>
            <a:off x="7670273" y="2912496"/>
            <a:ext cx="2159530" cy="548628"/>
            <a:chOff x="2641350" y="846250"/>
            <a:chExt cx="413600" cy="105075"/>
          </a:xfrm>
        </p:grpSpPr>
        <p:sp>
          <p:nvSpPr>
            <p:cNvPr id="563" name="Google Shape;563;p40"/>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0"/>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40"/>
          <p:cNvSpPr txBox="1"/>
          <p:nvPr>
            <p:ph idx="3" type="subTitle"/>
          </p:nvPr>
        </p:nvSpPr>
        <p:spPr>
          <a:xfrm>
            <a:off x="4704100" y="1686600"/>
            <a:ext cx="3562500" cy="9957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a:t>
            </a:r>
            <a:endParaRPr sz="9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            "name": "Adjuntas, Puerto Rico",</a:t>
            </a:r>
            <a:endParaRPr sz="9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            "latitude": 18.162777777777777,</a:t>
            </a:r>
            <a:endParaRPr sz="9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            "longitude": -66.72222222222223,</a:t>
            </a:r>
            <a:endParaRPr sz="9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            "summary": “brief description”</a:t>
            </a:r>
            <a:endParaRPr sz="95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hlink"/>
              </a:buClr>
              <a:buSzPts val="1100"/>
              <a:buFont typeface="Arial"/>
              <a:buNone/>
            </a:pPr>
            <a:r>
              <a:rPr lang="en" sz="950">
                <a:solidFill>
                  <a:schemeClr val="dk1"/>
                </a:solidFill>
                <a:latin typeface="Consolas"/>
                <a:ea typeface="Consolas"/>
                <a:cs typeface="Consolas"/>
                <a:sym typeface="Consolas"/>
              </a:rPr>
              <a:t>        },</a:t>
            </a:r>
            <a:endParaRPr sz="950">
              <a:solidFill>
                <a:schemeClr val="dk1"/>
              </a:solidFill>
              <a:latin typeface="Consolas"/>
              <a:ea typeface="Consolas"/>
              <a:cs typeface="Consolas"/>
              <a:sym typeface="Consolas"/>
            </a:endParaRPr>
          </a:p>
          <a:p>
            <a:pPr indent="0" lvl="0" marL="0" rtl="0" algn="ctr">
              <a:spcBef>
                <a:spcPts val="0"/>
              </a:spcBef>
              <a:spcAft>
                <a:spcPts val="0"/>
              </a:spcAft>
              <a:buNone/>
            </a:pPr>
            <a:r>
              <a:t/>
            </a:r>
            <a:endParaRPr/>
          </a:p>
        </p:txBody>
      </p:sp>
      <p:sp>
        <p:nvSpPr>
          <p:cNvPr id="569" name="Google Shape;569;p40"/>
          <p:cNvSpPr txBox="1"/>
          <p:nvPr>
            <p:ph idx="4294967295" type="title"/>
          </p:nvPr>
        </p:nvSpPr>
        <p:spPr>
          <a:xfrm>
            <a:off x="719504" y="11390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01.</a:t>
            </a:r>
            <a:endParaRPr sz="2300"/>
          </a:p>
        </p:txBody>
      </p:sp>
      <p:sp>
        <p:nvSpPr>
          <p:cNvPr id="570" name="Google Shape;570;p40"/>
          <p:cNvSpPr txBox="1"/>
          <p:nvPr>
            <p:ph idx="4294967295" type="title"/>
          </p:nvPr>
        </p:nvSpPr>
        <p:spPr>
          <a:xfrm>
            <a:off x="719504" y="29125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02.</a:t>
            </a:r>
            <a:endParaRPr sz="2300"/>
          </a:p>
        </p:txBody>
      </p:sp>
      <p:pic>
        <p:nvPicPr>
          <p:cNvPr id="571" name="Google Shape;571;p40"/>
          <p:cNvPicPr preferRelativeResize="0"/>
          <p:nvPr/>
        </p:nvPicPr>
        <p:blipFill>
          <a:blip r:embed="rId3">
            <a:alphaModFix/>
          </a:blip>
          <a:stretch>
            <a:fillRect/>
          </a:stretch>
        </p:blipFill>
        <p:spPr>
          <a:xfrm>
            <a:off x="4820775" y="3351175"/>
            <a:ext cx="893100" cy="893100"/>
          </a:xfrm>
          <a:prstGeom prst="rect">
            <a:avLst/>
          </a:prstGeom>
          <a:noFill/>
          <a:ln>
            <a:noFill/>
          </a:ln>
        </p:spPr>
      </p:pic>
      <p:pic>
        <p:nvPicPr>
          <p:cNvPr id="572" name="Google Shape;572;p40"/>
          <p:cNvPicPr preferRelativeResize="0"/>
          <p:nvPr/>
        </p:nvPicPr>
        <p:blipFill>
          <a:blip r:embed="rId4">
            <a:alphaModFix/>
          </a:blip>
          <a:stretch>
            <a:fillRect/>
          </a:stretch>
        </p:blipFill>
        <p:spPr>
          <a:xfrm>
            <a:off x="6011725" y="3390500"/>
            <a:ext cx="822650" cy="822650"/>
          </a:xfrm>
          <a:prstGeom prst="rect">
            <a:avLst/>
          </a:prstGeom>
          <a:noFill/>
          <a:ln>
            <a:noFill/>
          </a:ln>
        </p:spPr>
      </p:pic>
      <p:pic>
        <p:nvPicPr>
          <p:cNvPr id="573" name="Google Shape;573;p40"/>
          <p:cNvPicPr preferRelativeResize="0"/>
          <p:nvPr/>
        </p:nvPicPr>
        <p:blipFill>
          <a:blip r:embed="rId5">
            <a:alphaModFix/>
          </a:blip>
          <a:stretch>
            <a:fillRect/>
          </a:stretch>
        </p:blipFill>
        <p:spPr>
          <a:xfrm>
            <a:off x="7132225" y="3355275"/>
            <a:ext cx="893100" cy="89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sp>
        <p:nvSpPr>
          <p:cNvPr id="578" name="Google Shape;578;p41"/>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581" name="Google Shape;581;p41"/>
          <p:cNvSpPr txBox="1"/>
          <p:nvPr>
            <p:ph idx="3" type="subTitle"/>
          </p:nvPr>
        </p:nvSpPr>
        <p:spPr>
          <a:xfrm>
            <a:off x="1009600" y="1545300"/>
            <a:ext cx="35625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 set up for logging, chatting and displaying responses.</a:t>
            </a:r>
            <a:endParaRPr/>
          </a:p>
        </p:txBody>
      </p:sp>
      <p:sp>
        <p:nvSpPr>
          <p:cNvPr id="582" name="Google Shape;582;p41"/>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Retrieve context from the vectors</a:t>
            </a:r>
            <a:endParaRPr/>
          </a:p>
        </p:txBody>
      </p:sp>
      <p:grpSp>
        <p:nvGrpSpPr>
          <p:cNvPr id="583" name="Google Shape;583;p41"/>
          <p:cNvGrpSpPr/>
          <p:nvPr/>
        </p:nvGrpSpPr>
        <p:grpSpPr>
          <a:xfrm>
            <a:off x="240000" y="1333364"/>
            <a:ext cx="3397850" cy="187275"/>
            <a:chOff x="-3237675" y="-1132050"/>
            <a:chExt cx="3397850" cy="187275"/>
          </a:xfrm>
        </p:grpSpPr>
        <p:sp>
          <p:nvSpPr>
            <p:cNvPr id="584" name="Google Shape;584;p41"/>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41"/>
          <p:cNvGrpSpPr/>
          <p:nvPr/>
        </p:nvGrpSpPr>
        <p:grpSpPr>
          <a:xfrm>
            <a:off x="7670273" y="2912496"/>
            <a:ext cx="2159530" cy="548628"/>
            <a:chOff x="2641350" y="846250"/>
            <a:chExt cx="413600" cy="105075"/>
          </a:xfrm>
        </p:grpSpPr>
        <p:sp>
          <p:nvSpPr>
            <p:cNvPr id="594" name="Google Shape;594;p41"/>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9" name="Google Shape;599;p41"/>
          <p:cNvSpPr txBox="1"/>
          <p:nvPr>
            <p:ph idx="4294967295" type="title"/>
          </p:nvPr>
        </p:nvSpPr>
        <p:spPr>
          <a:xfrm>
            <a:off x="719504" y="11390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03.</a:t>
            </a:r>
            <a:endParaRPr sz="2300"/>
          </a:p>
        </p:txBody>
      </p:sp>
      <p:sp>
        <p:nvSpPr>
          <p:cNvPr id="600" name="Google Shape;600;p41"/>
          <p:cNvSpPr txBox="1"/>
          <p:nvPr>
            <p:ph idx="4294967295" type="title"/>
          </p:nvPr>
        </p:nvSpPr>
        <p:spPr>
          <a:xfrm>
            <a:off x="719504" y="29125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04.</a:t>
            </a:r>
            <a:endParaRPr sz="2300"/>
          </a:p>
        </p:txBody>
      </p:sp>
      <p:pic>
        <p:nvPicPr>
          <p:cNvPr id="601" name="Google Shape;601;p41"/>
          <p:cNvPicPr preferRelativeResize="0"/>
          <p:nvPr/>
        </p:nvPicPr>
        <p:blipFill>
          <a:blip r:embed="rId3">
            <a:alphaModFix/>
          </a:blip>
          <a:stretch>
            <a:fillRect/>
          </a:stretch>
        </p:blipFill>
        <p:spPr>
          <a:xfrm>
            <a:off x="4845363" y="3303975"/>
            <a:ext cx="893100" cy="893100"/>
          </a:xfrm>
          <a:prstGeom prst="rect">
            <a:avLst/>
          </a:prstGeom>
          <a:noFill/>
          <a:ln>
            <a:noFill/>
          </a:ln>
        </p:spPr>
      </p:pic>
      <p:pic>
        <p:nvPicPr>
          <p:cNvPr id="602" name="Google Shape;602;p41"/>
          <p:cNvPicPr preferRelativeResize="0"/>
          <p:nvPr/>
        </p:nvPicPr>
        <p:blipFill>
          <a:blip r:embed="rId4">
            <a:alphaModFix/>
          </a:blip>
          <a:stretch>
            <a:fillRect/>
          </a:stretch>
        </p:blipFill>
        <p:spPr>
          <a:xfrm>
            <a:off x="7142875" y="1596600"/>
            <a:ext cx="893100" cy="893100"/>
          </a:xfrm>
          <a:prstGeom prst="rect">
            <a:avLst/>
          </a:prstGeom>
          <a:noFill/>
          <a:ln>
            <a:noFill/>
          </a:ln>
        </p:spPr>
      </p:pic>
      <p:pic>
        <p:nvPicPr>
          <p:cNvPr id="603" name="Google Shape;603;p41"/>
          <p:cNvPicPr preferRelativeResize="0"/>
          <p:nvPr/>
        </p:nvPicPr>
        <p:blipFill>
          <a:blip r:embed="rId5">
            <a:alphaModFix/>
          </a:blip>
          <a:stretch>
            <a:fillRect/>
          </a:stretch>
        </p:blipFill>
        <p:spPr>
          <a:xfrm>
            <a:off x="6011725" y="1631825"/>
            <a:ext cx="822650" cy="822650"/>
          </a:xfrm>
          <a:prstGeom prst="rect">
            <a:avLst/>
          </a:prstGeom>
          <a:noFill/>
          <a:ln>
            <a:noFill/>
          </a:ln>
        </p:spPr>
      </p:pic>
      <p:pic>
        <p:nvPicPr>
          <p:cNvPr id="604" name="Google Shape;604;p41"/>
          <p:cNvPicPr preferRelativeResize="0"/>
          <p:nvPr/>
        </p:nvPicPr>
        <p:blipFill>
          <a:blip r:embed="rId6">
            <a:alphaModFix/>
          </a:blip>
          <a:stretch>
            <a:fillRect/>
          </a:stretch>
        </p:blipFill>
        <p:spPr>
          <a:xfrm>
            <a:off x="4880588" y="1631825"/>
            <a:ext cx="822650" cy="822650"/>
          </a:xfrm>
          <a:prstGeom prst="rect">
            <a:avLst/>
          </a:prstGeom>
          <a:noFill/>
          <a:ln>
            <a:noFill/>
          </a:ln>
        </p:spPr>
      </p:pic>
      <p:pic>
        <p:nvPicPr>
          <p:cNvPr id="605" name="Google Shape;605;p41"/>
          <p:cNvPicPr preferRelativeResize="0"/>
          <p:nvPr/>
        </p:nvPicPr>
        <p:blipFill>
          <a:blip r:embed="rId5">
            <a:alphaModFix/>
          </a:blip>
          <a:stretch>
            <a:fillRect/>
          </a:stretch>
        </p:blipFill>
        <p:spPr>
          <a:xfrm>
            <a:off x="6011725" y="3390500"/>
            <a:ext cx="822650" cy="822650"/>
          </a:xfrm>
          <a:prstGeom prst="rect">
            <a:avLst/>
          </a:prstGeom>
          <a:noFill/>
          <a:ln>
            <a:noFill/>
          </a:ln>
        </p:spPr>
      </p:pic>
      <p:pic>
        <p:nvPicPr>
          <p:cNvPr id="606" name="Google Shape;606;p41"/>
          <p:cNvPicPr preferRelativeResize="0"/>
          <p:nvPr/>
        </p:nvPicPr>
        <p:blipFill>
          <a:blip r:embed="rId7">
            <a:alphaModFix/>
          </a:blip>
          <a:stretch>
            <a:fillRect/>
          </a:stretch>
        </p:blipFill>
        <p:spPr>
          <a:xfrm>
            <a:off x="6165700" y="3247450"/>
            <a:ext cx="393600" cy="393600"/>
          </a:xfrm>
          <a:prstGeom prst="rect">
            <a:avLst/>
          </a:prstGeom>
          <a:noFill/>
          <a:ln>
            <a:noFill/>
          </a:ln>
        </p:spPr>
      </p:pic>
      <p:pic>
        <p:nvPicPr>
          <p:cNvPr id="607" name="Google Shape;607;p41"/>
          <p:cNvPicPr preferRelativeResize="0"/>
          <p:nvPr/>
        </p:nvPicPr>
        <p:blipFill>
          <a:blip r:embed="rId8">
            <a:alphaModFix/>
          </a:blip>
          <a:stretch>
            <a:fillRect/>
          </a:stretch>
        </p:blipFill>
        <p:spPr>
          <a:xfrm>
            <a:off x="6986513" y="3355275"/>
            <a:ext cx="893100" cy="89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1" name="Shape 611"/>
        <p:cNvGrpSpPr/>
        <p:nvPr/>
      </p:nvGrpSpPr>
      <p:grpSpPr>
        <a:xfrm>
          <a:off x="0" y="0"/>
          <a:ext cx="0" cy="0"/>
          <a:chOff x="0" y="0"/>
          <a:chExt cx="0" cy="0"/>
        </a:xfrm>
      </p:grpSpPr>
      <p:sp>
        <p:nvSpPr>
          <p:cNvPr id="612" name="Google Shape;612;p42"/>
          <p:cNvSpPr/>
          <p:nvPr/>
        </p:nvSpPr>
        <p:spPr>
          <a:xfrm>
            <a:off x="719500" y="3183825"/>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719500" y="1425147"/>
            <a:ext cx="7704000" cy="123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615" name="Google Shape;615;p42"/>
          <p:cNvSpPr txBox="1"/>
          <p:nvPr>
            <p:ph idx="3" type="subTitle"/>
          </p:nvPr>
        </p:nvSpPr>
        <p:spPr>
          <a:xfrm>
            <a:off x="1009600" y="1545300"/>
            <a:ext cx="35625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Response from the LLM using openai API.</a:t>
            </a:r>
            <a:endParaRPr/>
          </a:p>
        </p:txBody>
      </p:sp>
      <p:sp>
        <p:nvSpPr>
          <p:cNvPr id="616" name="Google Shape;616;p42"/>
          <p:cNvSpPr txBox="1"/>
          <p:nvPr>
            <p:ph idx="4" type="subTitle"/>
          </p:nvPr>
        </p:nvSpPr>
        <p:spPr>
          <a:xfrm>
            <a:off x="1236966" y="3303975"/>
            <a:ext cx="27522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Streamlit UI generation for user interaction on the frontend.</a:t>
            </a:r>
            <a:endParaRPr/>
          </a:p>
        </p:txBody>
      </p:sp>
      <p:grpSp>
        <p:nvGrpSpPr>
          <p:cNvPr id="617" name="Google Shape;617;p42"/>
          <p:cNvGrpSpPr/>
          <p:nvPr/>
        </p:nvGrpSpPr>
        <p:grpSpPr>
          <a:xfrm>
            <a:off x="240000" y="1333364"/>
            <a:ext cx="3397850" cy="187275"/>
            <a:chOff x="-3237675" y="-1132050"/>
            <a:chExt cx="3397850" cy="187275"/>
          </a:xfrm>
        </p:grpSpPr>
        <p:sp>
          <p:nvSpPr>
            <p:cNvPr id="618" name="Google Shape;618;p42"/>
            <p:cNvSpPr/>
            <p:nvPr/>
          </p:nvSpPr>
          <p:spPr>
            <a:xfrm>
              <a:off x="-378750" y="-1132050"/>
              <a:ext cx="130425" cy="187275"/>
            </a:xfrm>
            <a:custGeom>
              <a:rect b="b" l="l" r="r" t="t"/>
              <a:pathLst>
                <a:path extrusionOk="0" h="7491" w="5217">
                  <a:moveTo>
                    <a:pt x="4040" y="0"/>
                  </a:moveTo>
                  <a:lnTo>
                    <a:pt x="0" y="6800"/>
                  </a:lnTo>
                  <a:lnTo>
                    <a:pt x="1157"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29725"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787250" y="-1132050"/>
              <a:ext cx="130450" cy="187275"/>
            </a:xfrm>
            <a:custGeom>
              <a:rect b="b" l="l" r="r" t="t"/>
              <a:pathLst>
                <a:path extrusionOk="0" h="7491" w="5218">
                  <a:moveTo>
                    <a:pt x="4040" y="0"/>
                  </a:moveTo>
                  <a:lnTo>
                    <a:pt x="1" y="6800"/>
                  </a:lnTo>
                  <a:lnTo>
                    <a:pt x="1158" y="7490"/>
                  </a:lnTo>
                  <a:lnTo>
                    <a:pt x="521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1195725" y="-1132050"/>
              <a:ext cx="130425" cy="187275"/>
            </a:xfrm>
            <a:custGeom>
              <a:rect b="b" l="l" r="r" t="t"/>
              <a:pathLst>
                <a:path extrusionOk="0" h="7491" w="5217">
                  <a:moveTo>
                    <a:pt x="4060" y="0"/>
                  </a:moveTo>
                  <a:lnTo>
                    <a:pt x="0" y="6800"/>
                  </a:lnTo>
                  <a:lnTo>
                    <a:pt x="1157"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1604225" y="-1132050"/>
              <a:ext cx="130450" cy="187275"/>
            </a:xfrm>
            <a:custGeom>
              <a:rect b="b" l="l" r="r" t="t"/>
              <a:pathLst>
                <a:path extrusionOk="0" h="7491" w="5218">
                  <a:moveTo>
                    <a:pt x="4060" y="0"/>
                  </a:moveTo>
                  <a:lnTo>
                    <a:pt x="1" y="6800"/>
                  </a:lnTo>
                  <a:lnTo>
                    <a:pt x="115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2012725" y="-1132050"/>
              <a:ext cx="130450" cy="187275"/>
            </a:xfrm>
            <a:custGeom>
              <a:rect b="b" l="l" r="r" t="t"/>
              <a:pathLst>
                <a:path extrusionOk="0" h="7491" w="5218">
                  <a:moveTo>
                    <a:pt x="4060" y="0"/>
                  </a:moveTo>
                  <a:lnTo>
                    <a:pt x="1"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2421200" y="-1132050"/>
              <a:ext cx="130425" cy="187275"/>
            </a:xfrm>
            <a:custGeom>
              <a:rect b="b" l="l" r="r" t="t"/>
              <a:pathLst>
                <a:path extrusionOk="0" h="7491" w="5217">
                  <a:moveTo>
                    <a:pt x="4060" y="0"/>
                  </a:moveTo>
                  <a:lnTo>
                    <a:pt x="0" y="6800"/>
                  </a:lnTo>
                  <a:lnTo>
                    <a:pt x="1178" y="7490"/>
                  </a:lnTo>
                  <a:lnTo>
                    <a:pt x="5217" y="690"/>
                  </a:lnTo>
                  <a:lnTo>
                    <a:pt x="406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2829175" y="-1132050"/>
              <a:ext cx="129925" cy="187275"/>
            </a:xfrm>
            <a:custGeom>
              <a:rect b="b" l="l" r="r" t="t"/>
              <a:pathLst>
                <a:path extrusionOk="0" h="7491" w="5197">
                  <a:moveTo>
                    <a:pt x="4039" y="0"/>
                  </a:moveTo>
                  <a:lnTo>
                    <a:pt x="0" y="6800"/>
                  </a:lnTo>
                  <a:lnTo>
                    <a:pt x="1157" y="7490"/>
                  </a:lnTo>
                  <a:lnTo>
                    <a:pt x="5196" y="690"/>
                  </a:lnTo>
                  <a:lnTo>
                    <a:pt x="4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3237675" y="-1132050"/>
              <a:ext cx="129925" cy="187275"/>
            </a:xfrm>
            <a:custGeom>
              <a:rect b="b" l="l" r="r" t="t"/>
              <a:pathLst>
                <a:path extrusionOk="0" h="7491" w="5197">
                  <a:moveTo>
                    <a:pt x="4040" y="0"/>
                  </a:moveTo>
                  <a:lnTo>
                    <a:pt x="0" y="6800"/>
                  </a:lnTo>
                  <a:lnTo>
                    <a:pt x="1157" y="7490"/>
                  </a:lnTo>
                  <a:lnTo>
                    <a:pt x="5197" y="690"/>
                  </a:lnTo>
                  <a:lnTo>
                    <a:pt x="40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42"/>
          <p:cNvGrpSpPr/>
          <p:nvPr/>
        </p:nvGrpSpPr>
        <p:grpSpPr>
          <a:xfrm>
            <a:off x="7670273" y="2912496"/>
            <a:ext cx="2159530" cy="548628"/>
            <a:chOff x="2641350" y="846250"/>
            <a:chExt cx="413600" cy="105075"/>
          </a:xfrm>
        </p:grpSpPr>
        <p:sp>
          <p:nvSpPr>
            <p:cNvPr id="628" name="Google Shape;628;p42"/>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3" name="Google Shape;633;p42"/>
          <p:cNvSpPr txBox="1"/>
          <p:nvPr>
            <p:ph idx="4294967295" type="title"/>
          </p:nvPr>
        </p:nvSpPr>
        <p:spPr>
          <a:xfrm>
            <a:off x="719504" y="11390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05.</a:t>
            </a:r>
            <a:endParaRPr sz="2300"/>
          </a:p>
        </p:txBody>
      </p:sp>
      <p:sp>
        <p:nvSpPr>
          <p:cNvPr id="634" name="Google Shape;634;p42"/>
          <p:cNvSpPr txBox="1"/>
          <p:nvPr>
            <p:ph idx="4294967295" type="title"/>
          </p:nvPr>
        </p:nvSpPr>
        <p:spPr>
          <a:xfrm>
            <a:off x="719504" y="2912500"/>
            <a:ext cx="1055100" cy="89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06.</a:t>
            </a:r>
            <a:endParaRPr sz="2300"/>
          </a:p>
        </p:txBody>
      </p:sp>
      <p:pic>
        <p:nvPicPr>
          <p:cNvPr id="635" name="Google Shape;635;p42"/>
          <p:cNvPicPr preferRelativeResize="0"/>
          <p:nvPr/>
        </p:nvPicPr>
        <p:blipFill>
          <a:blip r:embed="rId3">
            <a:alphaModFix/>
          </a:blip>
          <a:stretch>
            <a:fillRect/>
          </a:stretch>
        </p:blipFill>
        <p:spPr>
          <a:xfrm>
            <a:off x="5032875" y="1596600"/>
            <a:ext cx="893100" cy="893100"/>
          </a:xfrm>
          <a:prstGeom prst="rect">
            <a:avLst/>
          </a:prstGeom>
          <a:noFill/>
          <a:ln>
            <a:noFill/>
          </a:ln>
        </p:spPr>
      </p:pic>
      <p:pic>
        <p:nvPicPr>
          <p:cNvPr id="636" name="Google Shape;636;p42"/>
          <p:cNvPicPr preferRelativeResize="0"/>
          <p:nvPr/>
        </p:nvPicPr>
        <p:blipFill>
          <a:blip r:embed="rId4">
            <a:alphaModFix/>
          </a:blip>
          <a:stretch>
            <a:fillRect/>
          </a:stretch>
        </p:blipFill>
        <p:spPr>
          <a:xfrm>
            <a:off x="6989821" y="1591971"/>
            <a:ext cx="893101" cy="902354"/>
          </a:xfrm>
          <a:prstGeom prst="rect">
            <a:avLst/>
          </a:prstGeom>
          <a:noFill/>
          <a:ln>
            <a:noFill/>
          </a:ln>
        </p:spPr>
      </p:pic>
      <p:pic>
        <p:nvPicPr>
          <p:cNvPr id="637" name="Google Shape;637;p42"/>
          <p:cNvPicPr preferRelativeResize="0"/>
          <p:nvPr/>
        </p:nvPicPr>
        <p:blipFill>
          <a:blip r:embed="rId5">
            <a:alphaModFix/>
          </a:blip>
          <a:stretch>
            <a:fillRect/>
          </a:stretch>
        </p:blipFill>
        <p:spPr>
          <a:xfrm>
            <a:off x="6046575" y="1631825"/>
            <a:ext cx="822650" cy="822650"/>
          </a:xfrm>
          <a:prstGeom prst="rect">
            <a:avLst/>
          </a:prstGeom>
          <a:noFill/>
          <a:ln>
            <a:noFill/>
          </a:ln>
        </p:spPr>
      </p:pic>
      <p:pic>
        <p:nvPicPr>
          <p:cNvPr id="638" name="Google Shape;638;p42"/>
          <p:cNvPicPr preferRelativeResize="0"/>
          <p:nvPr/>
        </p:nvPicPr>
        <p:blipFill>
          <a:blip r:embed="rId6">
            <a:alphaModFix/>
          </a:blip>
          <a:stretch>
            <a:fillRect/>
          </a:stretch>
        </p:blipFill>
        <p:spPr>
          <a:xfrm>
            <a:off x="4977425" y="3390499"/>
            <a:ext cx="2960957" cy="82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grpSp>
        <p:nvGrpSpPr>
          <p:cNvPr id="644" name="Google Shape;644;p43"/>
          <p:cNvGrpSpPr/>
          <p:nvPr/>
        </p:nvGrpSpPr>
        <p:grpSpPr>
          <a:xfrm rot="10800000">
            <a:off x="4305271" y="4810771"/>
            <a:ext cx="537556" cy="136576"/>
            <a:chOff x="2641350" y="846250"/>
            <a:chExt cx="413600" cy="105075"/>
          </a:xfrm>
        </p:grpSpPr>
        <p:sp>
          <p:nvSpPr>
            <p:cNvPr id="645" name="Google Shape;645;p43"/>
            <p:cNvSpPr/>
            <p:nvPr/>
          </p:nvSpPr>
          <p:spPr>
            <a:xfrm>
              <a:off x="2991475" y="846250"/>
              <a:ext cx="63475" cy="105075"/>
            </a:xfrm>
            <a:custGeom>
              <a:rect b="b" l="l" r="r" t="t"/>
              <a:pathLst>
                <a:path extrusionOk="0" h="4203" w="2539">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2874775" y="846250"/>
              <a:ext cx="63450" cy="105075"/>
            </a:xfrm>
            <a:custGeom>
              <a:rect b="b" l="l" r="r" t="t"/>
              <a:pathLst>
                <a:path extrusionOk="0" h="4203" w="2538">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2758075" y="846250"/>
              <a:ext cx="63450" cy="105075"/>
            </a:xfrm>
            <a:custGeom>
              <a:rect b="b" l="l" r="r" t="t"/>
              <a:pathLst>
                <a:path extrusionOk="0" h="4203" w="2538">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2641350" y="846250"/>
              <a:ext cx="63975" cy="105075"/>
            </a:xfrm>
            <a:custGeom>
              <a:rect b="b" l="l" r="r" t="t"/>
              <a:pathLst>
                <a:path extrusionOk="0" h="4203" w="2559">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43"/>
          <p:cNvGrpSpPr/>
          <p:nvPr/>
        </p:nvGrpSpPr>
        <p:grpSpPr>
          <a:xfrm>
            <a:off x="878338" y="983704"/>
            <a:ext cx="913425" cy="370975"/>
            <a:chOff x="6514150" y="4420266"/>
            <a:chExt cx="913425" cy="370975"/>
          </a:xfrm>
        </p:grpSpPr>
        <p:sp>
          <p:nvSpPr>
            <p:cNvPr id="650" name="Google Shape;650;p43"/>
            <p:cNvSpPr/>
            <p:nvPr/>
          </p:nvSpPr>
          <p:spPr>
            <a:xfrm>
              <a:off x="6938875"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6514150" y="4420266"/>
              <a:ext cx="488700" cy="370975"/>
            </a:xfrm>
            <a:custGeom>
              <a:rect b="b" l="l" r="r" t="t"/>
              <a:pathLst>
                <a:path extrusionOk="0" h="14839" w="19548">
                  <a:moveTo>
                    <a:pt x="8160" y="1"/>
                  </a:moveTo>
                  <a:lnTo>
                    <a:pt x="1" y="14838"/>
                  </a:lnTo>
                  <a:lnTo>
                    <a:pt x="11388" y="14838"/>
                  </a:lnTo>
                  <a:lnTo>
                    <a:pt x="195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3" name="Google Shape;653;p43"/>
          <p:cNvPicPr preferRelativeResize="0"/>
          <p:nvPr/>
        </p:nvPicPr>
        <p:blipFill>
          <a:blip r:embed="rId3">
            <a:alphaModFix/>
          </a:blip>
          <a:stretch>
            <a:fillRect/>
          </a:stretch>
        </p:blipFill>
        <p:spPr>
          <a:xfrm>
            <a:off x="4882875" y="1707838"/>
            <a:ext cx="3253124" cy="1559464"/>
          </a:xfrm>
          <a:prstGeom prst="rect">
            <a:avLst/>
          </a:prstGeom>
          <a:noFill/>
          <a:ln>
            <a:noFill/>
          </a:ln>
        </p:spPr>
      </p:pic>
      <p:sp>
        <p:nvSpPr>
          <p:cNvPr id="654" name="Google Shape;654;p43"/>
          <p:cNvSpPr txBox="1"/>
          <p:nvPr/>
        </p:nvSpPr>
        <p:spPr>
          <a:xfrm>
            <a:off x="4882875" y="3340675"/>
            <a:ext cx="3253200" cy="185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Medium"/>
              <a:buChar char="●"/>
            </a:pPr>
            <a:r>
              <a:rPr lang="en">
                <a:solidFill>
                  <a:schemeClr val="dk1"/>
                </a:solidFill>
                <a:latin typeface="Raleway Medium"/>
                <a:ea typeface="Raleway Medium"/>
                <a:cs typeface="Raleway Medium"/>
                <a:sym typeface="Raleway Medium"/>
              </a:rPr>
              <a:t>Turn by </a:t>
            </a:r>
            <a:r>
              <a:rPr lang="en">
                <a:solidFill>
                  <a:schemeClr val="dk1"/>
                </a:solidFill>
                <a:latin typeface="Raleway Medium"/>
                <a:ea typeface="Raleway Medium"/>
                <a:cs typeface="Raleway Medium"/>
                <a:sym typeface="Raleway Medium"/>
              </a:rPr>
              <a:t>turn</a:t>
            </a:r>
            <a:r>
              <a:rPr lang="en">
                <a:solidFill>
                  <a:schemeClr val="dk1"/>
                </a:solidFill>
                <a:latin typeface="Raleway Medium"/>
                <a:ea typeface="Raleway Medium"/>
                <a:cs typeface="Raleway Medium"/>
                <a:sym typeface="Raleway Medium"/>
              </a:rPr>
              <a:t> route with time. </a:t>
            </a:r>
            <a:endParaRPr>
              <a:solidFill>
                <a:schemeClr val="dk1"/>
              </a:solidFill>
              <a:latin typeface="Raleway Medium"/>
              <a:ea typeface="Raleway Medium"/>
              <a:cs typeface="Raleway Medium"/>
              <a:sym typeface="Raleway Medium"/>
            </a:endParaRPr>
          </a:p>
        </p:txBody>
      </p:sp>
      <p:pic>
        <p:nvPicPr>
          <p:cNvPr id="655" name="Google Shape;655;p43"/>
          <p:cNvPicPr preferRelativeResize="0"/>
          <p:nvPr/>
        </p:nvPicPr>
        <p:blipFill>
          <a:blip r:embed="rId4">
            <a:alphaModFix/>
          </a:blip>
          <a:stretch>
            <a:fillRect/>
          </a:stretch>
        </p:blipFill>
        <p:spPr>
          <a:xfrm>
            <a:off x="801825" y="1761576"/>
            <a:ext cx="3407876" cy="1635775"/>
          </a:xfrm>
          <a:prstGeom prst="rect">
            <a:avLst/>
          </a:prstGeom>
          <a:noFill/>
          <a:ln>
            <a:noFill/>
          </a:ln>
        </p:spPr>
      </p:pic>
      <p:sp>
        <p:nvSpPr>
          <p:cNvPr id="656" name="Google Shape;656;p43"/>
          <p:cNvSpPr txBox="1"/>
          <p:nvPr/>
        </p:nvSpPr>
        <p:spPr>
          <a:xfrm>
            <a:off x="801825" y="3500750"/>
            <a:ext cx="3253200" cy="185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Medium"/>
              <a:buChar char="●"/>
            </a:pPr>
            <a:r>
              <a:rPr lang="en">
                <a:solidFill>
                  <a:schemeClr val="dk1"/>
                </a:solidFill>
                <a:latin typeface="Raleway Medium"/>
                <a:ea typeface="Raleway Medium"/>
                <a:cs typeface="Raleway Medium"/>
                <a:sym typeface="Raleway Medium"/>
              </a:rPr>
              <a:t>Persistent logging system</a:t>
            </a:r>
            <a:endParaRPr>
              <a:solidFill>
                <a:schemeClr val="dk1"/>
              </a:solidFill>
              <a:latin typeface="Raleway Medium"/>
              <a:ea typeface="Raleway Medium"/>
              <a:cs typeface="Raleway Medium"/>
              <a:sym typeface="Raleway Medium"/>
            </a:endParaRPr>
          </a:p>
          <a:p>
            <a:pPr indent="-317500" lvl="0" marL="457200" rtl="0" algn="l">
              <a:spcBef>
                <a:spcPts val="0"/>
              </a:spcBef>
              <a:spcAft>
                <a:spcPts val="0"/>
              </a:spcAft>
              <a:buClr>
                <a:schemeClr val="dk1"/>
              </a:buClr>
              <a:buSzPts val="1400"/>
              <a:buFont typeface="Raleway Medium"/>
              <a:buChar char="●"/>
            </a:pPr>
            <a:r>
              <a:rPr lang="en">
                <a:solidFill>
                  <a:schemeClr val="dk1"/>
                </a:solidFill>
                <a:latin typeface="Raleway Medium"/>
                <a:ea typeface="Raleway Medium"/>
                <a:cs typeface="Raleway Medium"/>
                <a:sym typeface="Raleway Medium"/>
              </a:rPr>
              <a:t>Guide that pulls up relevant points. </a:t>
            </a:r>
            <a:endParaRPr>
              <a:solidFill>
                <a:schemeClr val="dk1"/>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