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Lst>
  <p:notesMasterIdLst>
    <p:notesMasterId r:id="rId6"/>
  </p:notesMasterIdLst>
  <p:sldIdLst>
    <p:sldId id="256" r:id="rId4"/>
    <p:sldId id="1464" r:id="rId5"/>
    <p:sldId id="1465" r:id="rId7"/>
    <p:sldId id="1466" r:id="rId8"/>
    <p:sldId id="1467" r:id="rId9"/>
    <p:sldId id="1468" r:id="rId10"/>
    <p:sldId id="1484" r:id="rId11"/>
    <p:sldId id="1469" r:id="rId12"/>
    <p:sldId id="1470" r:id="rId13"/>
    <p:sldId id="1471" r:id="rId14"/>
    <p:sldId id="1473" r:id="rId15"/>
    <p:sldId id="1475" r:id="rId16"/>
    <p:sldId id="1476" r:id="rId17"/>
    <p:sldId id="1477" r:id="rId18"/>
    <p:sldId id="1474" r:id="rId19"/>
    <p:sldId id="1480" r:id="rId20"/>
    <p:sldId id="1481" r:id="rId21"/>
    <p:sldId id="1482" r:id="rId22"/>
    <p:sldId id="1483" r:id="rId23"/>
  </p:sldIdLst>
  <p:sldSz cx="12192000" cy="6858000"/>
  <p:notesSz cx="6858000" cy="9144000"/>
  <p:custDataLst>
    <p:tags r:id="rId2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ser" initials="U" lastIdx="2" clrIdx="0"/>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2B7CA"/>
    <a:srgbClr val="3B6A70"/>
    <a:srgbClr val="4E707C"/>
    <a:srgbClr val="AF7E5E"/>
    <a:srgbClr val="78815A"/>
    <a:srgbClr val="C7D3D2"/>
    <a:srgbClr val="E6EBF0"/>
    <a:srgbClr val="506F67"/>
    <a:srgbClr val="B15E6A"/>
    <a:srgbClr val="2C647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33" autoAdjust="0"/>
    <p:restoredTop sz="94660"/>
  </p:normalViewPr>
  <p:slideViewPr>
    <p:cSldViewPr snapToGrid="0" showGuides="1">
      <p:cViewPr varScale="1">
        <p:scale>
          <a:sx n="66" d="100"/>
          <a:sy n="66" d="100"/>
        </p:scale>
        <p:origin x="274" y="72"/>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notesMaster" Target="notesMasters/notesMaster1.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8" Type="http://schemas.openxmlformats.org/officeDocument/2006/relationships/tags" Target="tags/tag246.xml"/><Relationship Id="rId27" Type="http://schemas.openxmlformats.org/officeDocument/2006/relationships/commentAuthors" Target="commentAuthors.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35F77B-7D4F-452D-AF38-76E47CE76F70}"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89333B-8320-484D-AAB2-B8CCB8FA8120}"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4" Type="http://schemas.openxmlformats.org/officeDocument/2006/relationships/tags" Target="../tags/tag13.xml"/><Relationship Id="rId13" Type="http://schemas.openxmlformats.org/officeDocument/2006/relationships/tags" Target="../tags/tag12.xml"/><Relationship Id="rId12" Type="http://schemas.openxmlformats.org/officeDocument/2006/relationships/tags" Target="../tags/tag11.xml"/><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6" Type="http://schemas.openxmlformats.org/officeDocument/2006/relationships/tags" Target="../tags/tag18.xml"/><Relationship Id="rId5" Type="http://schemas.openxmlformats.org/officeDocument/2006/relationships/tags" Target="../tags/tag17.xml"/><Relationship Id="rId4" Type="http://schemas.openxmlformats.org/officeDocument/2006/relationships/tags" Target="../tags/tag16.xml"/><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7" Type="http://schemas.openxmlformats.org/officeDocument/2006/relationships/tags" Target="../tags/tag24.xml"/><Relationship Id="rId6" Type="http://schemas.openxmlformats.org/officeDocument/2006/relationships/tags" Target="../tags/tag23.xml"/><Relationship Id="rId5" Type="http://schemas.openxmlformats.org/officeDocument/2006/relationships/tags" Target="../tags/tag22.xml"/><Relationship Id="rId4" Type="http://schemas.openxmlformats.org/officeDocument/2006/relationships/tags" Target="../tags/tag21.xml"/><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7" Type="http://schemas.openxmlformats.org/officeDocument/2006/relationships/tags" Target="../tags/tag30.xml"/><Relationship Id="rId6" Type="http://schemas.openxmlformats.org/officeDocument/2006/relationships/tags" Target="../tags/tag29.xml"/><Relationship Id="rId5" Type="http://schemas.openxmlformats.org/officeDocument/2006/relationships/tags" Target="../tags/tag28.xml"/><Relationship Id="rId4" Type="http://schemas.openxmlformats.org/officeDocument/2006/relationships/tags" Target="../tags/tag27.xml"/><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38.xml"/><Relationship Id="rId8" Type="http://schemas.openxmlformats.org/officeDocument/2006/relationships/tags" Target="../tags/tag37.xml"/><Relationship Id="rId7" Type="http://schemas.openxmlformats.org/officeDocument/2006/relationships/tags" Target="../tags/tag36.xml"/><Relationship Id="rId6" Type="http://schemas.openxmlformats.org/officeDocument/2006/relationships/tags" Target="../tags/tag35.xml"/><Relationship Id="rId5" Type="http://schemas.openxmlformats.org/officeDocument/2006/relationships/tags" Target="../tags/tag34.xml"/><Relationship Id="rId4" Type="http://schemas.openxmlformats.org/officeDocument/2006/relationships/tags" Target="../tags/tag33.xml"/><Relationship Id="rId3" Type="http://schemas.openxmlformats.org/officeDocument/2006/relationships/tags" Target="../tags/tag32.xml"/><Relationship Id="rId2" Type="http://schemas.openxmlformats.org/officeDocument/2006/relationships/tags" Target="../tags/tag31.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5" Type="http://schemas.openxmlformats.org/officeDocument/2006/relationships/tags" Target="../tags/tag42.xml"/><Relationship Id="rId4" Type="http://schemas.openxmlformats.org/officeDocument/2006/relationships/tags" Target="../tags/tag41.xml"/><Relationship Id="rId3" Type="http://schemas.openxmlformats.org/officeDocument/2006/relationships/tags" Target="../tags/tag40.xml"/><Relationship Id="rId2" Type="http://schemas.openxmlformats.org/officeDocument/2006/relationships/tags" Target="../tags/tag39.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7" Type="http://schemas.openxmlformats.org/officeDocument/2006/relationships/tags" Target="../tags/tag51.xml"/><Relationship Id="rId6" Type="http://schemas.openxmlformats.org/officeDocument/2006/relationships/tags" Target="../tags/tag50.xml"/><Relationship Id="rId5" Type="http://schemas.openxmlformats.org/officeDocument/2006/relationships/tags" Target="../tags/tag49.xml"/><Relationship Id="rId4" Type="http://schemas.openxmlformats.org/officeDocument/2006/relationships/tags" Target="../tags/tag48.xml"/><Relationship Id="rId3" Type="http://schemas.openxmlformats.org/officeDocument/2006/relationships/tags" Target="../tags/tag47.xml"/><Relationship Id="rId2" Type="http://schemas.openxmlformats.org/officeDocument/2006/relationships/tags" Target="../tags/tag46.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5" Type="http://schemas.openxmlformats.org/officeDocument/2006/relationships/tags" Target="../tags/tag60.xml"/><Relationship Id="rId4" Type="http://schemas.openxmlformats.org/officeDocument/2006/relationships/tags" Target="../tags/tag59.xml"/><Relationship Id="rId3" Type="http://schemas.openxmlformats.org/officeDocument/2006/relationships/tags" Target="../tags/tag58.xml"/><Relationship Id="rId2" Type="http://schemas.openxmlformats.org/officeDocument/2006/relationships/tags" Target="../tags/tag57.xml"/><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9" Type="http://schemas.openxmlformats.org/officeDocument/2006/relationships/tags" Target="../tags/tag68.xml"/><Relationship Id="rId8" Type="http://schemas.openxmlformats.org/officeDocument/2006/relationships/tags" Target="../tags/tag67.xml"/><Relationship Id="rId7" Type="http://schemas.openxmlformats.org/officeDocument/2006/relationships/tags" Target="../tags/tag66.xml"/><Relationship Id="rId6" Type="http://schemas.openxmlformats.org/officeDocument/2006/relationships/tags" Target="../tags/tag65.xml"/><Relationship Id="rId5" Type="http://schemas.openxmlformats.org/officeDocument/2006/relationships/tags" Target="../tags/tag64.xml"/><Relationship Id="rId4" Type="http://schemas.openxmlformats.org/officeDocument/2006/relationships/tags" Target="../tags/tag63.xml"/><Relationship Id="rId3" Type="http://schemas.openxmlformats.org/officeDocument/2006/relationships/tags" Target="../tags/tag62.xml"/><Relationship Id="rId2" Type="http://schemas.openxmlformats.org/officeDocument/2006/relationships/tags" Target="../tags/tag61.xml"/><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7" Type="http://schemas.openxmlformats.org/officeDocument/2006/relationships/tags" Target="../tags/tag74.xml"/><Relationship Id="rId6" Type="http://schemas.openxmlformats.org/officeDocument/2006/relationships/tags" Target="../tags/tag73.xml"/><Relationship Id="rId5" Type="http://schemas.openxmlformats.org/officeDocument/2006/relationships/tags" Target="../tags/tag72.xml"/><Relationship Id="rId4" Type="http://schemas.openxmlformats.org/officeDocument/2006/relationships/tags" Target="../tags/tag71.xml"/><Relationship Id="rId3" Type="http://schemas.openxmlformats.org/officeDocument/2006/relationships/tags" Target="../tags/tag70.xml"/><Relationship Id="rId2" Type="http://schemas.openxmlformats.org/officeDocument/2006/relationships/tags" Target="../tags/tag69.xml"/><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8" Type="http://schemas.openxmlformats.org/officeDocument/2006/relationships/tags" Target="../tags/tag81.xml"/><Relationship Id="rId7" Type="http://schemas.openxmlformats.org/officeDocument/2006/relationships/tags" Target="../tags/tag80.xml"/><Relationship Id="rId6" Type="http://schemas.openxmlformats.org/officeDocument/2006/relationships/tags" Target="../tags/tag79.xml"/><Relationship Id="rId5" Type="http://schemas.openxmlformats.org/officeDocument/2006/relationships/tags" Target="../tags/tag78.xml"/><Relationship Id="rId4" Type="http://schemas.openxmlformats.org/officeDocument/2006/relationships/tags" Target="../tags/tag77.xml"/><Relationship Id="rId3" Type="http://schemas.openxmlformats.org/officeDocument/2006/relationships/tags" Target="../tags/tag76.xml"/><Relationship Id="rId2" Type="http://schemas.openxmlformats.org/officeDocument/2006/relationships/tags" Target="../tags/tag75.xml"/><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9" Type="http://schemas.openxmlformats.org/officeDocument/2006/relationships/tags" Target="../tags/tag89.xml"/><Relationship Id="rId8" Type="http://schemas.openxmlformats.org/officeDocument/2006/relationships/tags" Target="../tags/tag88.xml"/><Relationship Id="rId7" Type="http://schemas.openxmlformats.org/officeDocument/2006/relationships/tags" Target="../tags/tag87.xml"/><Relationship Id="rId6" Type="http://schemas.openxmlformats.org/officeDocument/2006/relationships/tags" Target="../tags/tag86.xml"/><Relationship Id="rId5" Type="http://schemas.openxmlformats.org/officeDocument/2006/relationships/tags" Target="../tags/tag85.xml"/><Relationship Id="rId4" Type="http://schemas.openxmlformats.org/officeDocument/2006/relationships/tags" Target="../tags/tag84.xml"/><Relationship Id="rId3" Type="http://schemas.openxmlformats.org/officeDocument/2006/relationships/tags" Target="../tags/tag83.xml"/><Relationship Id="rId2" Type="http://schemas.openxmlformats.org/officeDocument/2006/relationships/tags" Target="../tags/tag82.xml"/><Relationship Id="rId10" Type="http://schemas.openxmlformats.org/officeDocument/2006/relationships/tags" Target="../tags/tag90.xml"/><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9" Type="http://schemas.openxmlformats.org/officeDocument/2006/relationships/tags" Target="../tags/tag98.xml"/><Relationship Id="rId8" Type="http://schemas.openxmlformats.org/officeDocument/2006/relationships/tags" Target="../tags/tag97.xml"/><Relationship Id="rId7" Type="http://schemas.openxmlformats.org/officeDocument/2006/relationships/tags" Target="../tags/tag96.xml"/><Relationship Id="rId6" Type="http://schemas.openxmlformats.org/officeDocument/2006/relationships/tags" Target="../tags/tag95.xml"/><Relationship Id="rId5" Type="http://schemas.openxmlformats.org/officeDocument/2006/relationships/tags" Target="../tags/tag94.xml"/><Relationship Id="rId4" Type="http://schemas.openxmlformats.org/officeDocument/2006/relationships/tags" Target="../tags/tag93.xml"/><Relationship Id="rId3" Type="http://schemas.openxmlformats.org/officeDocument/2006/relationships/tags" Target="../tags/tag92.xml"/><Relationship Id="rId2" Type="http://schemas.openxmlformats.org/officeDocument/2006/relationships/tags" Target="../tags/tag91.xml"/><Relationship Id="rId10" Type="http://schemas.openxmlformats.org/officeDocument/2006/relationships/tags" Target="../tags/tag99.xml"/><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9" Type="http://schemas.openxmlformats.org/officeDocument/2006/relationships/tags" Target="../tags/tag107.xml"/><Relationship Id="rId8" Type="http://schemas.openxmlformats.org/officeDocument/2006/relationships/tags" Target="../tags/tag106.xml"/><Relationship Id="rId7" Type="http://schemas.openxmlformats.org/officeDocument/2006/relationships/tags" Target="../tags/tag105.xml"/><Relationship Id="rId6" Type="http://schemas.openxmlformats.org/officeDocument/2006/relationships/tags" Target="../tags/tag104.xml"/><Relationship Id="rId5" Type="http://schemas.openxmlformats.org/officeDocument/2006/relationships/tags" Target="../tags/tag103.xml"/><Relationship Id="rId4" Type="http://schemas.openxmlformats.org/officeDocument/2006/relationships/tags" Target="../tags/tag102.xml"/><Relationship Id="rId3" Type="http://schemas.openxmlformats.org/officeDocument/2006/relationships/tags" Target="../tags/tag101.xml"/><Relationship Id="rId2" Type="http://schemas.openxmlformats.org/officeDocument/2006/relationships/tags" Target="../tags/tag100.xml"/><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9" Type="http://schemas.openxmlformats.org/officeDocument/2006/relationships/tags" Target="../tags/tag115.xml"/><Relationship Id="rId8" Type="http://schemas.openxmlformats.org/officeDocument/2006/relationships/tags" Target="../tags/tag114.xml"/><Relationship Id="rId7" Type="http://schemas.openxmlformats.org/officeDocument/2006/relationships/tags" Target="../tags/tag113.xml"/><Relationship Id="rId6" Type="http://schemas.openxmlformats.org/officeDocument/2006/relationships/tags" Target="../tags/tag112.xml"/><Relationship Id="rId5" Type="http://schemas.openxmlformats.org/officeDocument/2006/relationships/tags" Target="../tags/tag111.xml"/><Relationship Id="rId4" Type="http://schemas.openxmlformats.org/officeDocument/2006/relationships/tags" Target="../tags/tag110.xml"/><Relationship Id="rId3" Type="http://schemas.openxmlformats.org/officeDocument/2006/relationships/tags" Target="../tags/tag109.xml"/><Relationship Id="rId2" Type="http://schemas.openxmlformats.org/officeDocument/2006/relationships/tags" Target="../tags/tag108.xml"/><Relationship Id="rId10" Type="http://schemas.openxmlformats.org/officeDocument/2006/relationships/tags" Target="../tags/tag116.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7" Type="http://schemas.openxmlformats.org/officeDocument/2006/relationships/tags" Target="../tags/tag122.xml"/><Relationship Id="rId6" Type="http://schemas.openxmlformats.org/officeDocument/2006/relationships/tags" Target="../tags/tag121.xml"/><Relationship Id="rId5" Type="http://schemas.openxmlformats.org/officeDocument/2006/relationships/tags" Target="../tags/tag120.xml"/><Relationship Id="rId4" Type="http://schemas.openxmlformats.org/officeDocument/2006/relationships/tags" Target="../tags/tag119.xml"/><Relationship Id="rId3" Type="http://schemas.openxmlformats.org/officeDocument/2006/relationships/tags" Target="../tags/tag118.xml"/><Relationship Id="rId2" Type="http://schemas.openxmlformats.org/officeDocument/2006/relationships/tags" Target="../tags/tag117.xml"/><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76B1752E-18FA-4932-B8B8-A03432A3A8A5}"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FE2C666-96E4-4FFB-9889-0D273B79381F}"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76B1752E-18FA-4932-B8B8-A03432A3A8A5}"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FE2C666-96E4-4FFB-9889-0D273B79381F}"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76B1752E-18FA-4932-B8B8-A03432A3A8A5}"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FE2C666-96E4-4FFB-9889-0D273B79381F}"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9_Title Slide">
    <p:spTree>
      <p:nvGrpSpPr>
        <p:cNvPr id="1" name=""/>
        <p:cNvGrpSpPr/>
        <p:nvPr/>
      </p:nvGrpSpPr>
      <p:grpSpPr>
        <a:xfrm>
          <a:off x="0" y="0"/>
          <a:ext cx="0" cy="0"/>
          <a:chOff x="0" y="0"/>
          <a:chExt cx="0" cy="0"/>
        </a:xfrm>
      </p:grpSpPr>
      <p:sp>
        <p:nvSpPr>
          <p:cNvPr id="5" name="Picture Placeholder 4"/>
          <p:cNvSpPr>
            <a:spLocks noGrp="1"/>
          </p:cNvSpPr>
          <p:nvPr>
            <p:ph type="pic" sz="quarter" idx="11"/>
          </p:nvPr>
        </p:nvSpPr>
        <p:spPr>
          <a:xfrm>
            <a:off x="0" y="1"/>
            <a:ext cx="6319132" cy="6858000"/>
          </a:xfrm>
          <a:custGeom>
            <a:avLst/>
            <a:gdLst>
              <a:gd name="connsiteX0" fmla="*/ 0 w 6338397"/>
              <a:gd name="connsiteY0" fmla="*/ 0 h 6884303"/>
              <a:gd name="connsiteX1" fmla="*/ 6338397 w 6338397"/>
              <a:gd name="connsiteY1" fmla="*/ 0 h 6884303"/>
              <a:gd name="connsiteX2" fmla="*/ 6338397 w 6338397"/>
              <a:gd name="connsiteY2" fmla="*/ 6884303 h 6884303"/>
              <a:gd name="connsiteX3" fmla="*/ 0 w 6338397"/>
              <a:gd name="connsiteY3" fmla="*/ 6884303 h 6884303"/>
            </a:gdLst>
            <a:ahLst/>
            <a:cxnLst>
              <a:cxn ang="0">
                <a:pos x="connsiteX0" y="connsiteY0"/>
              </a:cxn>
              <a:cxn ang="0">
                <a:pos x="connsiteX1" y="connsiteY1"/>
              </a:cxn>
              <a:cxn ang="0">
                <a:pos x="connsiteX2" y="connsiteY2"/>
              </a:cxn>
              <a:cxn ang="0">
                <a:pos x="connsiteX3" y="connsiteY3"/>
              </a:cxn>
            </a:cxnLst>
            <a:rect l="l" t="t" r="r" b="b"/>
            <a:pathLst>
              <a:path w="6338397" h="6884303">
                <a:moveTo>
                  <a:pt x="0" y="0"/>
                </a:moveTo>
                <a:lnTo>
                  <a:pt x="6338397" y="0"/>
                </a:lnTo>
                <a:lnTo>
                  <a:pt x="6338397" y="6884303"/>
                </a:lnTo>
                <a:lnTo>
                  <a:pt x="0" y="6884303"/>
                </a:lnTo>
                <a:close/>
              </a:path>
            </a:pathLst>
          </a:custGeom>
        </p:spPr>
        <p:txBody>
          <a:bodyPr wrap="square">
            <a:noAutofit/>
          </a:bodyPr>
          <a:lstStyle>
            <a:lvl1pPr marL="0" indent="0">
              <a:buNone/>
              <a:defRPr sz="1400"/>
            </a:lvl1pPr>
          </a:lstStyle>
          <a:p>
            <a:endParaRPr lang="id-ID"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a:off x="274320" y="321260"/>
            <a:ext cx="11683455" cy="39305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highlight>
                <a:srgbClr val="1171F1"/>
              </a:highlight>
            </a:endParaRPr>
          </a:p>
        </p:txBody>
      </p:sp>
      <p:sp>
        <p:nvSpPr>
          <p:cNvPr id="8" name="任意形状 8"/>
          <p:cNvSpPr/>
          <p:nvPr userDrawn="1">
            <p:custDataLst>
              <p:tags r:id="rId3"/>
            </p:custDataLst>
          </p:nvPr>
        </p:nvSpPr>
        <p:spPr>
          <a:xfrm>
            <a:off x="9490237" y="321259"/>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gs>
              <a:gs pos="99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9" name="任意形状 9"/>
          <p:cNvSpPr/>
          <p:nvPr userDrawn="1">
            <p:custDataLst>
              <p:tags r:id="rId4"/>
            </p:custDataLst>
          </p:nvPr>
        </p:nvSpPr>
        <p:spPr>
          <a:xfrm rot="10800000">
            <a:off x="261015" y="2411670"/>
            <a:ext cx="1887415" cy="184012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10" name="矩形 9"/>
          <p:cNvSpPr/>
          <p:nvPr userDrawn="1">
            <p:custDataLst>
              <p:tags r:id="rId5"/>
            </p:custDataLst>
          </p:nvPr>
        </p:nvSpPr>
        <p:spPr>
          <a:xfrm>
            <a:off x="9471025" y="6254750"/>
            <a:ext cx="1800225" cy="762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userDrawn="1">
            <p:custDataLst>
              <p:tags r:id="rId6"/>
            </p:custDataLst>
          </p:nvPr>
        </p:nvSpPr>
        <p:spPr>
          <a:xfrm flipV="1">
            <a:off x="750570" y="6305550"/>
            <a:ext cx="715645" cy="762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userDrawn="1">
            <p:custDataLst>
              <p:tags r:id="rId7"/>
            </p:custDataLst>
          </p:nvPr>
        </p:nvSpPr>
        <p:spPr>
          <a:xfrm>
            <a:off x="1555115" y="6306820"/>
            <a:ext cx="88900" cy="762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userDrawn="1">
            <p:custDataLst>
              <p:tags r:id="rId8"/>
            </p:custDataLst>
          </p:nvPr>
        </p:nvSpPr>
        <p:spPr>
          <a:xfrm>
            <a:off x="1731010" y="6306820"/>
            <a:ext cx="253365" cy="762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日期占位符 15"/>
          <p:cNvSpPr>
            <a:spLocks noGrp="1"/>
          </p:cNvSpPr>
          <p:nvPr>
            <p:ph type="dt" sz="half" idx="10"/>
            <p:custDataLst>
              <p:tags r:id="rId9"/>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10"/>
            </p:custDataLst>
          </p:nvPr>
        </p:nvSpPr>
        <p:spPr/>
        <p:txBody>
          <a:bodyPr/>
          <a:lstStyle/>
          <a:p>
            <a:endParaRPr lang="zh-CN" altLang="en-US" dirty="0"/>
          </a:p>
        </p:txBody>
      </p:sp>
      <p:sp>
        <p:nvSpPr>
          <p:cNvPr id="18" name="灯片编号占位符 17"/>
          <p:cNvSpPr>
            <a:spLocks noGrp="1"/>
          </p:cNvSpPr>
          <p:nvPr>
            <p:ph type="sldNum" sz="quarter" idx="12"/>
            <p:custDataLst>
              <p:tags r:id="rId11"/>
            </p:custDataLst>
          </p:nvPr>
        </p:nvSpPr>
        <p:spPr/>
        <p:txBody>
          <a:bodyPr/>
          <a:lstStyle/>
          <a:p>
            <a:fld id="{49AE70B2-8BF9-45C0-BB95-33D1B9D3A854}" type="slidenum">
              <a:rPr lang="zh-CN" altLang="en-US" smtClean="0"/>
            </a:fld>
            <a:endParaRPr lang="zh-CN" altLang="en-US" dirty="0"/>
          </a:p>
        </p:txBody>
      </p:sp>
      <p:sp>
        <p:nvSpPr>
          <p:cNvPr id="2" name="标题 1"/>
          <p:cNvSpPr>
            <a:spLocks noGrp="1"/>
          </p:cNvSpPr>
          <p:nvPr>
            <p:ph type="ctrTitle" hasCustomPrompt="1"/>
            <p:custDataLst>
              <p:tags r:id="rId12"/>
            </p:custDataLst>
          </p:nvPr>
        </p:nvSpPr>
        <p:spPr>
          <a:xfrm>
            <a:off x="883644" y="809127"/>
            <a:ext cx="9144000" cy="1896745"/>
          </a:xfrm>
        </p:spPr>
        <p:txBody>
          <a:bodyPr lIns="91440" tIns="45720" rIns="91440" bIns="0" anchor="b" anchorCtr="0">
            <a:normAutofit/>
          </a:bodyPr>
          <a:lstStyle>
            <a:lvl1pPr algn="l">
              <a:defRPr sz="6600" b="1" spc="600" baseline="0">
                <a:latin typeface="Arial" panose="020B0604020202090204" pitchFamily="34" charset="0"/>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13"/>
            </p:custDataLst>
          </p:nvPr>
        </p:nvSpPr>
        <p:spPr>
          <a:xfrm>
            <a:off x="883643" y="3017520"/>
            <a:ext cx="9144000" cy="890270"/>
          </a:xfrm>
        </p:spPr>
        <p:txBody>
          <a:bodyPr lIns="91440" tIns="0" rIns="91440" bIns="45720">
            <a:normAutofit/>
          </a:bodyPr>
          <a:lstStyle>
            <a:lvl1pPr marL="0" indent="0" algn="l" eaLnBrk="1" fontAlgn="auto" latinLnBrk="0" hangingPunct="1">
              <a:lnSpc>
                <a:spcPct val="100000"/>
              </a:lnSpc>
              <a:buNone/>
              <a:defRPr sz="2400" u="none" strike="noStrike" kern="1200" cap="none" spc="200" normalizeH="0" baseline="0">
                <a:solidFill>
                  <a:schemeClr val="tx1">
                    <a:lumMod val="75000"/>
                    <a:lumOff val="25000"/>
                  </a:schemeClr>
                </a:solidFill>
                <a:uFillTx/>
                <a:latin typeface="Arial" panose="020B060402020209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5" name="文本占位符 4"/>
          <p:cNvSpPr>
            <a:spLocks noGrp="1"/>
          </p:cNvSpPr>
          <p:nvPr>
            <p:ph type="body" sz="quarter" idx="13" hasCustomPrompt="1"/>
            <p:custDataLst>
              <p:tags r:id="rId14"/>
            </p:custDataLst>
          </p:nvPr>
        </p:nvSpPr>
        <p:spPr>
          <a:xfrm>
            <a:off x="883644" y="5050433"/>
            <a:ext cx="3365430" cy="579657"/>
          </a:xfrm>
        </p:spPr>
        <p:txBody>
          <a:bodyPr lIns="91440" tIns="45720" rIns="91440" bIns="45720">
            <a:normAutofit/>
          </a:bodyPr>
          <a:lstStyle>
            <a:lvl1pPr marL="0" indent="0">
              <a:buNone/>
              <a:defRPr sz="2400" baseline="0">
                <a:solidFill>
                  <a:schemeClr val="accent1"/>
                </a:solidFill>
                <a:latin typeface="Arial" panose="020B0604020202090204" pitchFamily="34" charset="0"/>
              </a:defRPr>
            </a:lvl1pPr>
          </a:lstStyle>
          <a:p>
            <a:pPr lvl="0"/>
            <a:r>
              <a:rPr lang="zh-CN" altLang="en-US" dirty="0"/>
              <a:t>编辑文本</a:t>
            </a:r>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accent1"/>
                </a:solidFill>
                <a:uFillTx/>
                <a:latin typeface="Arial" panose="020B060402020209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69882" y="952508"/>
            <a:ext cx="10852237"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9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9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Arial" panose="020B060402020209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9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9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9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2"/>
        </a:solidFill>
        <a:effectLst/>
      </p:bgPr>
    </p:bg>
    <p:spTree>
      <p:nvGrpSpPr>
        <p:cNvPr id="1" name=""/>
        <p:cNvGrpSpPr/>
        <p:nvPr/>
      </p:nvGrpSpPr>
      <p:grpSpPr>
        <a:xfrm>
          <a:off x="0" y="0"/>
          <a:ext cx="0" cy="0"/>
          <a:chOff x="0" y="0"/>
          <a:chExt cx="0" cy="0"/>
        </a:xfrm>
      </p:grpSpPr>
      <p:sp>
        <p:nvSpPr>
          <p:cNvPr id="14" name="矩形 13"/>
          <p:cNvSpPr/>
          <p:nvPr userDrawn="1">
            <p:custDataLst>
              <p:tags r:id="rId2"/>
            </p:custDataLst>
          </p:nvPr>
        </p:nvSpPr>
        <p:spPr>
          <a:xfrm>
            <a:off x="0" y="6474460"/>
            <a:ext cx="12249150" cy="3835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highlight>
                <a:srgbClr val="1171F1"/>
              </a:highlight>
            </a:endParaRPr>
          </a:p>
        </p:txBody>
      </p:sp>
      <p:sp>
        <p:nvSpPr>
          <p:cNvPr id="2" name="标题 1"/>
          <p:cNvSpPr>
            <a:spLocks noGrp="1"/>
          </p:cNvSpPr>
          <p:nvPr>
            <p:ph type="title" hasCustomPrompt="1"/>
            <p:custDataLst>
              <p:tags r:id="rId3"/>
            </p:custDataLst>
          </p:nvPr>
        </p:nvSpPr>
        <p:spPr>
          <a:xfrm>
            <a:off x="4676775" y="2059757"/>
            <a:ext cx="6243774" cy="922021"/>
          </a:xfrm>
        </p:spPr>
        <p:txBody>
          <a:bodyPr lIns="91440" tIns="45720" rIns="91440" bIns="0" anchor="b" anchorCtr="0">
            <a:normAutofit/>
          </a:bodyPr>
          <a:lstStyle>
            <a:lvl1pPr>
              <a:defRPr sz="5400" u="none" strike="noStrike" kern="1200" cap="none" spc="300" normalizeH="0" baseline="0">
                <a:solidFill>
                  <a:schemeClr val="accent1"/>
                </a:solidFill>
                <a:uFillTx/>
                <a:latin typeface="Arial" panose="020B0604020202090204" pitchFamily="34" charset="0"/>
                <a:ea typeface="微软雅黑" panose="020B0503020204020204" charset="-122"/>
              </a:defRPr>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4"/>
            </p:custDataLst>
          </p:nvPr>
        </p:nvSpPr>
        <p:spPr>
          <a:xfrm>
            <a:off x="4676775" y="3102596"/>
            <a:ext cx="6243774" cy="1401006"/>
          </a:xfrm>
        </p:spPr>
        <p:txBody>
          <a:bodyPr lIns="91440" tIns="0" rIns="91440" bIns="45720">
            <a:normAutofit/>
          </a:bodyPr>
          <a:lstStyle>
            <a:lvl1pPr marL="0" indent="0" eaLnBrk="1" fontAlgn="auto" latinLnBrk="0" hangingPunct="1">
              <a:buNone/>
              <a:defRPr kumimoji="0" lang="zh-CN" altLang="en-US" sz="1800" b="0" i="0" u="none" strike="noStrike" kern="1200" cap="none" spc="150" normalizeH="0" baseline="0" noProof="1">
                <a:solidFill>
                  <a:schemeClr val="tx1">
                    <a:lumMod val="75000"/>
                    <a:lumOff val="25000"/>
                  </a:schemeClr>
                </a:solidFill>
                <a:uFillTx/>
                <a:latin typeface="Arial" panose="020B0604020202090204" pitchFamily="34" charset="0"/>
                <a:ea typeface="微软雅黑" panose="020B050302020402020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6"/>
            </p:custDataLst>
          </p:nvPr>
        </p:nvSpPr>
        <p:spPr/>
        <p:txBody>
          <a:bodyPr/>
          <a:lstStyle/>
          <a:p>
            <a:endParaRPr lang="zh-CN" altLang="en-US"/>
          </a:p>
        </p:txBody>
      </p:sp>
      <p:sp>
        <p:nvSpPr>
          <p:cNvPr id="6" name="灯片编号占位符 5"/>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accent1"/>
                </a:solidFill>
                <a:uFillTx/>
                <a:latin typeface="Arial" panose="020B060402020209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76280" y="952508"/>
            <a:ext cx="5283242"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9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9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Arial" panose="020B060402020209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9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9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9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4"/>
            </p:custDataLst>
          </p:nvPr>
        </p:nvSpPr>
        <p:spPr>
          <a:xfrm>
            <a:off x="6245227" y="952508"/>
            <a:ext cx="5283242" cy="5388907"/>
          </a:xfrm>
        </p:spPr>
        <p:txBody>
          <a:bodyPr>
            <a:noAutofit/>
          </a:bodyPr>
          <a:lstStyle>
            <a:lvl1pPr>
              <a:defRPr sz="1600" baseline="0">
                <a:solidFill>
                  <a:schemeClr val="tx1">
                    <a:lumMod val="75000"/>
                    <a:lumOff val="25000"/>
                  </a:schemeClr>
                </a:solidFill>
                <a:latin typeface="Arial" panose="020B0604020202090204" pitchFamily="34" charset="0"/>
                <a:ea typeface="微软雅黑" panose="020B0503020204020204" charset="-122"/>
              </a:defRPr>
            </a:lvl1pPr>
            <a:lvl2pPr>
              <a:defRPr sz="1600" baseline="0">
                <a:solidFill>
                  <a:schemeClr val="tx1">
                    <a:lumMod val="75000"/>
                    <a:lumOff val="25000"/>
                  </a:schemeClr>
                </a:solidFill>
                <a:latin typeface="Arial" panose="020B0604020202090204" pitchFamily="34" charset="0"/>
                <a:ea typeface="微软雅黑" panose="020B0503020204020204" charset="-122"/>
              </a:defRPr>
            </a:lvl2pPr>
            <a:lvl3pPr>
              <a:defRPr sz="1600" baseline="0">
                <a:solidFill>
                  <a:schemeClr val="tx1">
                    <a:lumMod val="75000"/>
                    <a:lumOff val="25000"/>
                  </a:schemeClr>
                </a:solidFill>
                <a:latin typeface="Arial" panose="020B0604020202090204" pitchFamily="34" charset="0"/>
                <a:ea typeface="微软雅黑" panose="020B0503020204020204" charset="-122"/>
              </a:defRPr>
            </a:lvl3pPr>
            <a:lvl4pPr>
              <a:defRPr sz="1600" baseline="0">
                <a:solidFill>
                  <a:schemeClr val="tx1">
                    <a:lumMod val="75000"/>
                    <a:lumOff val="25000"/>
                  </a:schemeClr>
                </a:solidFill>
                <a:latin typeface="Arial" panose="020B0604020202090204" pitchFamily="34" charset="0"/>
                <a:ea typeface="微软雅黑" panose="020B0503020204020204" charset="-122"/>
              </a:defRPr>
            </a:lvl4pPr>
            <a:lvl5pPr>
              <a:defRPr sz="1600" baseline="0">
                <a:solidFill>
                  <a:schemeClr val="tx1">
                    <a:lumMod val="75000"/>
                    <a:lumOff val="25000"/>
                  </a:schemeClr>
                </a:solidFill>
                <a:latin typeface="Arial" panose="020B060402020209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accent1"/>
                </a:solidFill>
                <a:uFillTx/>
                <a:latin typeface="Arial" panose="020B060402020209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952508"/>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lumMod val="75000"/>
                    <a:lumOff val="25000"/>
                  </a:schemeClr>
                </a:solidFill>
                <a:uFillTx/>
                <a:latin typeface="Arial" panose="020B060402020209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406525"/>
            <a:ext cx="5283200"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9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9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Arial" panose="020B060402020209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9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9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9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952508"/>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90204" pitchFamily="34" charset="0"/>
              <a:buNone/>
              <a:defRPr kumimoji="0" lang="zh-CN" altLang="en-US" sz="2000" b="0" i="0" u="none" strike="noStrike" kern="1200" cap="none" spc="200" normalizeH="0" baseline="0" noProof="1" dirty="0">
                <a:solidFill>
                  <a:schemeClr val="tx1">
                    <a:lumMod val="75000"/>
                    <a:lumOff val="25000"/>
                  </a:schemeClr>
                </a:solidFill>
                <a:uFillTx/>
                <a:latin typeface="Arial" panose="020B060402020209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406525"/>
            <a:ext cx="5283242"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9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9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Arial" panose="020B060402020209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9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9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9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accent1"/>
                </a:solidFill>
                <a:uFillTx/>
                <a:latin typeface="Arial" panose="020B060402020209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76B1752E-18FA-4932-B8B8-A03432A3A8A5}"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FE2C666-96E4-4FFB-9889-0D273B79381F}"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accent1"/>
                </a:solidFill>
                <a:uFillTx/>
                <a:latin typeface="Arial" panose="020B060402020209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3"/>
            </p:custDataLst>
          </p:nvPr>
        </p:nvSpPr>
        <p:spPr>
          <a:xfrm>
            <a:off x="669930" y="952508"/>
            <a:ext cx="5283242" cy="5388907"/>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9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Arial" panose="020B060402020209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9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4"/>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9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5"/>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6"/>
            </p:custDataLst>
          </p:nvPr>
        </p:nvSpPr>
        <p:spPr/>
        <p:txBody>
          <a:bodyPr/>
          <a:lstStyle/>
          <a:p>
            <a:endParaRPr lang="zh-CN" altLang="en-US" dirty="0"/>
          </a:p>
        </p:txBody>
      </p:sp>
      <p:sp>
        <p:nvSpPr>
          <p:cNvPr id="7" name="灯片编号占位符 6"/>
          <p:cNvSpPr>
            <a:spLocks noGrp="1"/>
          </p:cNvSpPr>
          <p:nvPr>
            <p:ph type="sldNum" sz="quarter" idx="12"/>
            <p:custDataLst>
              <p:tags r:id="rId7"/>
            </p:custDataLst>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accent1"/>
                </a:solidFill>
                <a:uFillTx/>
                <a:latin typeface="Arial" panose="020B060402020209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defRPr baseline="0">
                <a:solidFill>
                  <a:schemeClr val="tx1">
                    <a:lumMod val="75000"/>
                    <a:lumOff val="25000"/>
                  </a:schemeClr>
                </a:solidFill>
                <a:latin typeface="Arial" panose="020B0604020202090204" pitchFamily="34" charset="0"/>
                <a:ea typeface="微软雅黑" panose="020B0503020204020204" charset="-122"/>
              </a:defRPr>
            </a:lvl1pPr>
            <a:lvl2pPr indent="0" eaLnBrk="1" fontAlgn="auto" latinLnBrk="0" hangingPunct="1">
              <a:defRPr baseline="0">
                <a:solidFill>
                  <a:schemeClr val="tx1">
                    <a:lumMod val="75000"/>
                    <a:lumOff val="25000"/>
                  </a:schemeClr>
                </a:solidFill>
                <a:latin typeface="Arial" panose="020B0604020202090204" pitchFamily="34" charset="0"/>
                <a:ea typeface="微软雅黑" panose="020B0503020204020204" charset="-122"/>
              </a:defRPr>
            </a:lvl2pPr>
            <a:lvl3pPr indent="0" eaLnBrk="1" fontAlgn="auto" latinLnBrk="0" hangingPunct="1">
              <a:defRPr baseline="0">
                <a:solidFill>
                  <a:schemeClr val="tx1">
                    <a:lumMod val="75000"/>
                    <a:lumOff val="25000"/>
                  </a:schemeClr>
                </a:solidFill>
                <a:latin typeface="Arial" panose="020B0604020202090204" pitchFamily="34" charset="0"/>
                <a:ea typeface="微软雅黑" panose="020B0503020204020204" charset="-122"/>
              </a:defRPr>
            </a:lvl3pPr>
            <a:lvl4pPr indent="0" eaLnBrk="1" fontAlgn="auto" latinLnBrk="0" hangingPunct="1">
              <a:defRPr baseline="0">
                <a:solidFill>
                  <a:schemeClr val="tx1">
                    <a:lumMod val="75000"/>
                    <a:lumOff val="25000"/>
                  </a:schemeClr>
                </a:solidFill>
                <a:latin typeface="Arial" panose="020B0604020202090204" pitchFamily="34" charset="0"/>
                <a:ea typeface="微软雅黑" panose="020B0503020204020204" charset="-122"/>
              </a:defRPr>
            </a:lvl4pPr>
            <a:lvl5pPr indent="0" eaLnBrk="1" fontAlgn="auto" latinLnBrk="0" hangingPunct="1">
              <a:defRPr baseline="0">
                <a:solidFill>
                  <a:schemeClr val="tx1">
                    <a:lumMod val="75000"/>
                    <a:lumOff val="25000"/>
                  </a:schemeClr>
                </a:solidFill>
                <a:latin typeface="Arial" panose="020B060402020209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388907"/>
          </a:xfrm>
        </p:spPr>
        <p:txBody>
          <a:bodyPr/>
          <a:lstStyle>
            <a:lvl1pPr>
              <a:defRPr baseline="0">
                <a:solidFill>
                  <a:schemeClr val="tx1">
                    <a:lumMod val="75000"/>
                    <a:lumOff val="25000"/>
                  </a:schemeClr>
                </a:solidFill>
                <a:latin typeface="Arial" panose="020B0604020202090204" pitchFamily="34" charset="0"/>
              </a:defRPr>
            </a:lvl1pPr>
            <a:lvl2pPr>
              <a:defRPr baseline="0">
                <a:solidFill>
                  <a:schemeClr val="tx1">
                    <a:lumMod val="75000"/>
                    <a:lumOff val="25000"/>
                  </a:schemeClr>
                </a:solidFill>
                <a:latin typeface="Arial" panose="020B0604020202090204" pitchFamily="34" charset="0"/>
              </a:defRPr>
            </a:lvl2pPr>
            <a:lvl3pPr>
              <a:defRPr baseline="0">
                <a:solidFill>
                  <a:schemeClr val="tx1">
                    <a:lumMod val="75000"/>
                    <a:lumOff val="25000"/>
                  </a:schemeClr>
                </a:solidFill>
                <a:latin typeface="Arial" panose="020B0604020202090204" pitchFamily="34" charset="0"/>
              </a:defRPr>
            </a:lvl3pPr>
            <a:lvl4pPr>
              <a:defRPr baseline="0">
                <a:solidFill>
                  <a:schemeClr val="tx1">
                    <a:lumMod val="75000"/>
                    <a:lumOff val="25000"/>
                  </a:schemeClr>
                </a:solidFill>
                <a:latin typeface="Arial" panose="020B0604020202090204" pitchFamily="34" charset="0"/>
              </a:defRPr>
            </a:lvl4pPr>
            <a:lvl5pPr>
              <a:defRPr baseline="0">
                <a:solidFill>
                  <a:schemeClr val="tx1">
                    <a:lumMod val="75000"/>
                    <a:lumOff val="25000"/>
                  </a:schemeClr>
                </a:solidFill>
                <a:latin typeface="Arial" panose="020B0604020202090204" pitchFamily="34"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sp>
        <p:nvSpPr>
          <p:cNvPr id="6" name="矩形 5"/>
          <p:cNvSpPr/>
          <p:nvPr userDrawn="1">
            <p:custDataLst>
              <p:tags r:id="rId2"/>
            </p:custDataLst>
          </p:nvPr>
        </p:nvSpPr>
        <p:spPr>
          <a:xfrm>
            <a:off x="266065" y="313690"/>
            <a:ext cx="11683365" cy="5634990"/>
          </a:xfrm>
          <a:prstGeom prst="rect">
            <a:avLst/>
          </a:prstGeom>
          <a:solidFill>
            <a:schemeClr val="tx2"/>
          </a:solidFill>
          <a:ln w="28575" cmpd="sng">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highlight>
                <a:srgbClr val="1171F1"/>
              </a:highlight>
            </a:endParaRPr>
          </a:p>
        </p:txBody>
      </p:sp>
      <p:sp>
        <p:nvSpPr>
          <p:cNvPr id="9" name="矩形 8"/>
          <p:cNvSpPr/>
          <p:nvPr userDrawn="1">
            <p:custDataLst>
              <p:tags r:id="rId3"/>
            </p:custDataLst>
          </p:nvPr>
        </p:nvSpPr>
        <p:spPr>
          <a:xfrm>
            <a:off x="1422400" y="4064000"/>
            <a:ext cx="5283200" cy="12700"/>
          </a:xfrm>
          <a:prstGeom prst="rect">
            <a:avLst/>
          </a:prstGeom>
          <a:solidFill>
            <a:schemeClr val="accent1">
              <a:lumMod val="50000"/>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形状 8"/>
          <p:cNvSpPr/>
          <p:nvPr userDrawn="1">
            <p:custDataLst>
              <p:tags r:id="rId4"/>
            </p:custDataLst>
          </p:nvPr>
        </p:nvSpPr>
        <p:spPr>
          <a:xfrm>
            <a:off x="9480712" y="313004"/>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8" name="任意形状 9"/>
          <p:cNvSpPr/>
          <p:nvPr userDrawn="1">
            <p:custDataLst>
              <p:tags r:id="rId5"/>
            </p:custDataLst>
          </p:nvPr>
        </p:nvSpPr>
        <p:spPr>
          <a:xfrm rot="10800000">
            <a:off x="261015" y="4113028"/>
            <a:ext cx="1887415" cy="184012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99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2" name="标题 1"/>
          <p:cNvSpPr>
            <a:spLocks noGrp="1"/>
          </p:cNvSpPr>
          <p:nvPr>
            <p:ph type="title" hasCustomPrompt="1"/>
            <p:custDataLst>
              <p:tags r:id="rId6"/>
            </p:custDataLst>
          </p:nvPr>
        </p:nvSpPr>
        <p:spPr>
          <a:xfrm>
            <a:off x="1320799" y="2376714"/>
            <a:ext cx="6653601" cy="1607337"/>
          </a:xfrm>
        </p:spPr>
        <p:txBody>
          <a:bodyPr vert="horz" lIns="91440" tIns="45720" rIns="91440" bIns="0" rtlCol="0" anchor="b" anchorCtr="0">
            <a:normAutofit/>
          </a:bodyPr>
          <a:lstStyle>
            <a:lvl1pPr marL="0" marR="0" algn="l" defTabSz="914400" rtl="0" eaLnBrk="1" fontAlgn="auto" latinLnBrk="0" hangingPunct="1">
              <a:lnSpc>
                <a:spcPct val="100000"/>
              </a:lnSpc>
              <a:buNone/>
              <a:defRPr kumimoji="0" lang="zh-CN" altLang="en-US" sz="9600" b="1" i="0" u="none" strike="noStrike" kern="1200" cap="none" spc="600" normalizeH="0" baseline="0" noProof="1" dirty="0">
                <a:solidFill>
                  <a:schemeClr val="accent1"/>
                </a:solidFill>
                <a:uFillTx/>
                <a:latin typeface="Arial" panose="020B0604020202090204" pitchFamily="34" charset="0"/>
                <a:ea typeface="微软雅黑" panose="020B0503020204020204" charset="-122"/>
                <a:cs typeface="+mj-cs"/>
                <a:sym typeface="+mn-ea"/>
              </a:defRPr>
            </a:lvl1pPr>
          </a:lstStyle>
          <a:p>
            <a:pPr lvl="0"/>
            <a:r>
              <a:rPr dirty="0">
                <a:sym typeface="+mn-ea"/>
              </a:rPr>
              <a:t>编辑标题</a:t>
            </a:r>
            <a:endParaRPr dirty="0">
              <a:sym typeface="+mn-ea"/>
            </a:endParaRPr>
          </a:p>
        </p:txBody>
      </p:sp>
      <p:sp>
        <p:nvSpPr>
          <p:cNvPr id="3" name="日期占位符 2"/>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p>
            <a:endParaRPr lang="zh-CN" altLang="en-US"/>
          </a:p>
        </p:txBody>
      </p:sp>
      <p:sp>
        <p:nvSpPr>
          <p:cNvPr id="5" name="灯片编号占位符 4"/>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2"/>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6" name="任意形状 8"/>
          <p:cNvSpPr/>
          <p:nvPr userDrawn="1">
            <p:custDataLst>
              <p:tags r:id="rId3"/>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2" name="标题 1"/>
          <p:cNvSpPr>
            <a:spLocks noGrp="1"/>
          </p:cNvSpPr>
          <p:nvPr>
            <p:ph type="title"/>
            <p:custDataLst>
              <p:tags r:id="rId4"/>
            </p:custDataLst>
          </p:nvPr>
        </p:nvSpPr>
        <p:spPr/>
        <p:txBody>
          <a:bodyPr>
            <a:normAutofit/>
          </a:bodyPr>
          <a:lstStyle>
            <a:lvl1pPr>
              <a:defRPr baseline="0">
                <a:latin typeface="Arial" panose="020B060402020209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tx2"/>
        </a:solidFill>
        <a:effectLst/>
      </p:bgPr>
    </p:bg>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0"/>
            <a:ext cx="1219263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custDataLst>
              <p:tags r:id="rId3"/>
            </p:custDataLst>
          </p:nvPr>
        </p:nvSpPr>
        <p:spPr>
          <a:xfrm>
            <a:off x="292800" y="304200"/>
            <a:ext cx="11606400" cy="624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hasCustomPrompt="1"/>
            <p:custDataLst>
              <p:tags r:id="rId4"/>
            </p:custDataLst>
          </p:nvPr>
        </p:nvSpPr>
        <p:spPr>
          <a:xfrm>
            <a:off x="1281600" y="1249200"/>
            <a:ext cx="9626400" cy="723600"/>
          </a:xfrm>
        </p:spPr>
        <p:txBody>
          <a:bodyPr anchor="ctr">
            <a:normAutofit/>
          </a:bodyPr>
          <a:lstStyle>
            <a:lvl1pPr>
              <a:defRPr sz="3200" baseline="0">
                <a:solidFill>
                  <a:schemeClr val="accent1"/>
                </a:solidFill>
                <a:latin typeface="Arial" panose="020B060402020209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5"/>
            </p:custDataLst>
          </p:nvPr>
        </p:nvSpPr>
        <p:spPr>
          <a:xfrm>
            <a:off x="1281113" y="2163600"/>
            <a:ext cx="9626600" cy="3445200"/>
          </a:xfrm>
        </p:spPr>
        <p:txBody>
          <a:bodyPr/>
          <a:lstStyle>
            <a:lvl1pPr>
              <a:defRPr baseline="0">
                <a:solidFill>
                  <a:schemeClr val="tx1">
                    <a:lumMod val="75000"/>
                    <a:lumOff val="25000"/>
                  </a:schemeClr>
                </a:solidFill>
                <a:latin typeface="Arial" panose="020B0604020202090204" pitchFamily="34" charset="0"/>
                <a:ea typeface="微软雅黑" panose="020B0503020204020204" charset="-122"/>
              </a:defRPr>
            </a:lvl1pPr>
            <a:lvl2pPr>
              <a:defRPr baseline="0">
                <a:solidFill>
                  <a:schemeClr val="tx1">
                    <a:lumMod val="75000"/>
                    <a:lumOff val="25000"/>
                  </a:schemeClr>
                </a:solidFill>
                <a:latin typeface="Arial" panose="020B0604020202090204" pitchFamily="34" charset="0"/>
                <a:ea typeface="微软雅黑" panose="020B0503020204020204" charset="-122"/>
              </a:defRPr>
            </a:lvl2pPr>
            <a:lvl3pPr>
              <a:defRPr baseline="0">
                <a:solidFill>
                  <a:schemeClr val="tx1">
                    <a:lumMod val="75000"/>
                    <a:lumOff val="25000"/>
                  </a:schemeClr>
                </a:solidFill>
                <a:latin typeface="Arial" panose="020B0604020202090204" pitchFamily="34" charset="0"/>
                <a:ea typeface="微软雅黑" panose="020B0503020204020204" charset="-122"/>
              </a:defRPr>
            </a:lvl3pPr>
            <a:lvl4pPr>
              <a:defRPr baseline="0">
                <a:solidFill>
                  <a:schemeClr val="tx1">
                    <a:lumMod val="75000"/>
                    <a:lumOff val="25000"/>
                  </a:schemeClr>
                </a:solidFill>
                <a:latin typeface="Arial" panose="020B0604020202090204" pitchFamily="34" charset="0"/>
                <a:ea typeface="微软雅黑" panose="020B0503020204020204" charset="-122"/>
              </a:defRPr>
            </a:lvl4pPr>
            <a:lvl5pPr>
              <a:defRPr baseline="0">
                <a:solidFill>
                  <a:schemeClr val="tx1">
                    <a:lumMod val="75000"/>
                    <a:lumOff val="25000"/>
                  </a:schemeClr>
                </a:solidFill>
                <a:latin typeface="Arial" panose="020B060402020209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0" y="0"/>
            <a:ext cx="4823460" cy="6866255"/>
          </a:xfrm>
          <a:prstGeom prst="rect">
            <a:avLst/>
          </a:prstGeom>
          <a:solidFill>
            <a:schemeClr val="tx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sym typeface="+mn-ea"/>
            </a:endParaRPr>
          </a:p>
        </p:txBody>
      </p:sp>
      <p:sp>
        <p:nvSpPr>
          <p:cNvPr id="6" name="任意形状 8"/>
          <p:cNvSpPr/>
          <p:nvPr userDrawn="1">
            <p:custDataLst>
              <p:tags r:id="rId3"/>
            </p:custDataLst>
          </p:nvPr>
        </p:nvSpPr>
        <p:spPr>
          <a:xfrm rot="16200000">
            <a:off x="-21591" y="25773"/>
            <a:ext cx="1741805" cy="1698625"/>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10" name="任意形状 9"/>
          <p:cNvSpPr/>
          <p:nvPr userDrawn="1">
            <p:custDataLst>
              <p:tags r:id="rId4"/>
            </p:custDataLst>
          </p:nvPr>
        </p:nvSpPr>
        <p:spPr>
          <a:xfrm rot="10800000">
            <a:off x="0" y="5913755"/>
            <a:ext cx="976630" cy="95250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tx2">
                  <a:lumMod val="90000"/>
                  <a:alpha val="24000"/>
                </a:schemeClr>
              </a:gs>
              <a:gs pos="100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2" name="标题 1"/>
          <p:cNvSpPr>
            <a:spLocks noGrp="1"/>
          </p:cNvSpPr>
          <p:nvPr>
            <p:ph type="title" hasCustomPrompt="1"/>
            <p:custDataLst>
              <p:tags r:id="rId5"/>
            </p:custDataLst>
          </p:nvPr>
        </p:nvSpPr>
        <p:spPr>
          <a:xfrm>
            <a:off x="583200" y="770400"/>
            <a:ext cx="3960000" cy="882000"/>
          </a:xfrm>
        </p:spPr>
        <p:txBody>
          <a:bodyPr anchor="ctr">
            <a:normAutofit/>
          </a:bodyPr>
          <a:lstStyle>
            <a:lvl1pPr>
              <a:defRPr sz="3600" baseline="0">
                <a:solidFill>
                  <a:schemeClr val="accent1"/>
                </a:solidFill>
                <a:latin typeface="Arial" panose="020B060402020209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9"/>
            </p:custDataLst>
          </p:nvPr>
        </p:nvSpPr>
        <p:spPr>
          <a:xfrm>
            <a:off x="586800" y="1764000"/>
            <a:ext cx="3956400" cy="4093200"/>
          </a:xfrm>
        </p:spPr>
        <p:txBody>
          <a:bodyPr/>
          <a:lstStyle>
            <a:lvl1pPr>
              <a:defRPr baseline="0">
                <a:solidFill>
                  <a:schemeClr val="tx1">
                    <a:lumMod val="75000"/>
                    <a:lumOff val="25000"/>
                  </a:schemeClr>
                </a:solidFill>
                <a:latin typeface="Arial" panose="020B0604020202090204" pitchFamily="34" charset="0"/>
                <a:ea typeface="微软雅黑" panose="020B0503020204020204" charset="-122"/>
              </a:defRPr>
            </a:lvl1pPr>
            <a:lvl2pPr>
              <a:defRPr baseline="0">
                <a:solidFill>
                  <a:schemeClr val="tx1">
                    <a:lumMod val="75000"/>
                    <a:lumOff val="25000"/>
                  </a:schemeClr>
                </a:solidFill>
                <a:latin typeface="Arial" panose="020B0604020202090204" pitchFamily="34" charset="0"/>
                <a:ea typeface="微软雅黑" panose="020B0503020204020204" charset="-122"/>
              </a:defRPr>
            </a:lvl2pPr>
            <a:lvl3pPr>
              <a:defRPr baseline="0">
                <a:solidFill>
                  <a:schemeClr val="tx1">
                    <a:lumMod val="75000"/>
                    <a:lumOff val="25000"/>
                  </a:schemeClr>
                </a:solidFill>
                <a:latin typeface="Arial" panose="020B0604020202090204" pitchFamily="34" charset="0"/>
                <a:ea typeface="微软雅黑" panose="020B0503020204020204" charset="-122"/>
              </a:defRPr>
            </a:lvl3pPr>
            <a:lvl4pPr>
              <a:defRPr baseline="0">
                <a:solidFill>
                  <a:schemeClr val="tx1">
                    <a:lumMod val="75000"/>
                    <a:lumOff val="25000"/>
                  </a:schemeClr>
                </a:solidFill>
                <a:latin typeface="Arial" panose="020B0604020202090204" pitchFamily="34" charset="0"/>
                <a:ea typeface="微软雅黑" panose="020B0503020204020204" charset="-122"/>
              </a:defRPr>
            </a:lvl4pPr>
            <a:lvl5pPr>
              <a:defRPr baseline="0">
                <a:solidFill>
                  <a:schemeClr val="tx1">
                    <a:lumMod val="75000"/>
                    <a:lumOff val="25000"/>
                  </a:schemeClr>
                </a:solidFill>
                <a:latin typeface="Arial" panose="020B060402020209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0"/>
            </p:custDataLst>
          </p:nvPr>
        </p:nvSpPr>
        <p:spPr>
          <a:xfrm>
            <a:off x="5101200" y="769938"/>
            <a:ext cx="6480000" cy="5087937"/>
          </a:xfrm>
        </p:spPr>
        <p:txBody>
          <a:bodyPr/>
          <a:lstStyle>
            <a:lvl1pPr>
              <a:defRPr baseline="0">
                <a:solidFill>
                  <a:schemeClr val="tx1">
                    <a:lumMod val="75000"/>
                    <a:lumOff val="25000"/>
                  </a:schemeClr>
                </a:solidFill>
                <a:latin typeface="Arial" panose="020B0604020202090204" pitchFamily="34" charset="0"/>
                <a:ea typeface="微软雅黑" panose="020B0503020204020204" charset="-122"/>
              </a:defRPr>
            </a:lvl1pPr>
            <a:lvl2pPr>
              <a:defRPr baseline="0">
                <a:solidFill>
                  <a:schemeClr val="tx1">
                    <a:lumMod val="75000"/>
                    <a:lumOff val="25000"/>
                  </a:schemeClr>
                </a:solidFill>
                <a:latin typeface="Arial" panose="020B0604020202090204" pitchFamily="34" charset="0"/>
                <a:ea typeface="微软雅黑" panose="020B0503020204020204" charset="-122"/>
              </a:defRPr>
            </a:lvl2pPr>
            <a:lvl3pPr>
              <a:defRPr baseline="0">
                <a:solidFill>
                  <a:schemeClr val="tx1">
                    <a:lumMod val="75000"/>
                    <a:lumOff val="25000"/>
                  </a:schemeClr>
                </a:solidFill>
                <a:latin typeface="Arial" panose="020B0604020202090204" pitchFamily="34" charset="0"/>
                <a:ea typeface="微软雅黑" panose="020B0503020204020204" charset="-122"/>
              </a:defRPr>
            </a:lvl3pPr>
            <a:lvl4pPr>
              <a:defRPr baseline="0">
                <a:solidFill>
                  <a:schemeClr val="tx1">
                    <a:lumMod val="75000"/>
                    <a:lumOff val="25000"/>
                  </a:schemeClr>
                </a:solidFill>
                <a:latin typeface="Arial" panose="020B0604020202090204" pitchFamily="34" charset="0"/>
                <a:ea typeface="微软雅黑" panose="020B0503020204020204" charset="-122"/>
              </a:defRPr>
            </a:lvl4pPr>
            <a:lvl5pPr>
              <a:defRPr baseline="0">
                <a:solidFill>
                  <a:schemeClr val="tx1">
                    <a:lumMod val="75000"/>
                    <a:lumOff val="25000"/>
                  </a:schemeClr>
                </a:solidFill>
                <a:latin typeface="Arial" panose="020B060402020209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12192000" cy="2663825"/>
          </a:xfrm>
          <a:prstGeom prst="rect">
            <a:avLst/>
          </a:prstGeom>
          <a:solidFill>
            <a:schemeClr val="tx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8" name="任意形状 9"/>
          <p:cNvSpPr/>
          <p:nvPr userDrawn="1">
            <p:custDataLst>
              <p:tags r:id="rId3"/>
            </p:custDataLst>
          </p:nvPr>
        </p:nvSpPr>
        <p:spPr>
          <a:xfrm rot="16200000">
            <a:off x="-18383" y="15240"/>
            <a:ext cx="1243965" cy="1213485"/>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tx2">
                  <a:lumMod val="90000"/>
                  <a:alpha val="24000"/>
                </a:schemeClr>
              </a:gs>
              <a:gs pos="100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6" name="任意形状 8"/>
          <p:cNvSpPr/>
          <p:nvPr userDrawn="1">
            <p:custDataLst>
              <p:tags r:id="rId4"/>
            </p:custDataLst>
          </p:nvPr>
        </p:nvSpPr>
        <p:spPr>
          <a:xfrm>
            <a:off x="10344785" y="0"/>
            <a:ext cx="1847215" cy="1801495"/>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2" name="标题 1"/>
          <p:cNvSpPr>
            <a:spLocks noGrp="1"/>
          </p:cNvSpPr>
          <p:nvPr>
            <p:ph type="title"/>
            <p:custDataLst>
              <p:tags r:id="rId5"/>
            </p:custDataLst>
          </p:nvPr>
        </p:nvSpPr>
        <p:spPr>
          <a:xfrm>
            <a:off x="612000" y="781200"/>
            <a:ext cx="10976400" cy="626400"/>
          </a:xfrm>
        </p:spPr>
        <p:txBody>
          <a:bodyPr anchor="ctr">
            <a:normAutofit/>
          </a:bodyPr>
          <a:lstStyle>
            <a:lvl1pPr algn="ctr">
              <a:defRPr sz="3600" baseline="0">
                <a:solidFill>
                  <a:schemeClr val="accent1"/>
                </a:solidFill>
                <a:latin typeface="Arial" panose="020B060402020209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9"/>
            </p:custDataLst>
          </p:nvPr>
        </p:nvSpPr>
        <p:spPr>
          <a:xfrm>
            <a:off x="612000" y="1659600"/>
            <a:ext cx="10975975" cy="828000"/>
          </a:xfrm>
        </p:spPr>
        <p:txBody>
          <a:bodyPr/>
          <a:lstStyle>
            <a:lvl1pPr algn="ctr">
              <a:defRPr baseline="0">
                <a:solidFill>
                  <a:schemeClr val="tx1">
                    <a:lumMod val="75000"/>
                    <a:lumOff val="25000"/>
                  </a:schemeClr>
                </a:solidFill>
                <a:latin typeface="Arial" panose="020B060402020209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0"/>
            </p:custDataLst>
          </p:nvPr>
        </p:nvSpPr>
        <p:spPr>
          <a:xfrm>
            <a:off x="612775" y="2808000"/>
            <a:ext cx="10965600" cy="3430800"/>
          </a:xfrm>
        </p:spPr>
        <p:txBody>
          <a:bodyPr/>
          <a:lstStyle>
            <a:lvl1pPr>
              <a:defRPr baseline="0">
                <a:solidFill>
                  <a:schemeClr val="tx1">
                    <a:lumMod val="75000"/>
                    <a:lumOff val="25000"/>
                  </a:schemeClr>
                </a:solidFill>
                <a:latin typeface="Arial" panose="020B0604020202090204" pitchFamily="34" charset="0"/>
                <a:ea typeface="微软雅黑" panose="020B0503020204020204" charset="-122"/>
              </a:defRPr>
            </a:lvl1pPr>
            <a:lvl2pPr>
              <a:defRPr baseline="0">
                <a:solidFill>
                  <a:schemeClr val="tx1">
                    <a:lumMod val="75000"/>
                    <a:lumOff val="25000"/>
                  </a:schemeClr>
                </a:solidFill>
                <a:latin typeface="Arial" panose="020B0604020202090204" pitchFamily="34" charset="0"/>
                <a:ea typeface="微软雅黑" panose="020B0503020204020204" charset="-122"/>
              </a:defRPr>
            </a:lvl2pPr>
            <a:lvl3pPr>
              <a:defRPr baseline="0">
                <a:solidFill>
                  <a:schemeClr val="tx1">
                    <a:lumMod val="75000"/>
                    <a:lumOff val="25000"/>
                  </a:schemeClr>
                </a:solidFill>
                <a:latin typeface="Arial" panose="020B0604020202090204" pitchFamily="34" charset="0"/>
                <a:ea typeface="微软雅黑" panose="020B0503020204020204" charset="-122"/>
              </a:defRPr>
            </a:lvl3pPr>
            <a:lvl4pPr>
              <a:defRPr baseline="0">
                <a:solidFill>
                  <a:schemeClr val="tx1">
                    <a:lumMod val="75000"/>
                    <a:lumOff val="25000"/>
                  </a:schemeClr>
                </a:solidFill>
                <a:latin typeface="Arial" panose="020B0604020202090204" pitchFamily="34" charset="0"/>
                <a:ea typeface="微软雅黑" panose="020B0503020204020204" charset="-122"/>
              </a:defRPr>
            </a:lvl4pPr>
            <a:lvl5pPr>
              <a:defRPr baseline="0">
                <a:solidFill>
                  <a:schemeClr val="tx1">
                    <a:lumMod val="75000"/>
                    <a:lumOff val="25000"/>
                  </a:schemeClr>
                </a:solidFill>
                <a:latin typeface="Arial" panose="020B060402020209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3810" y="5029201"/>
            <a:ext cx="12192000" cy="1828799"/>
          </a:xfrm>
          <a:prstGeom prst="rect">
            <a:avLst/>
          </a:prstGeom>
          <a:solidFill>
            <a:schemeClr val="tx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10" name="任意形状 9"/>
          <p:cNvSpPr/>
          <p:nvPr userDrawn="1">
            <p:custDataLst>
              <p:tags r:id="rId3"/>
            </p:custDataLst>
          </p:nvPr>
        </p:nvSpPr>
        <p:spPr>
          <a:xfrm rot="10800000">
            <a:off x="3810" y="5905500"/>
            <a:ext cx="976630" cy="95250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tx2">
                  <a:lumMod val="90000"/>
                  <a:alpha val="24000"/>
                </a:schemeClr>
              </a:gs>
              <a:gs pos="100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2" name="标题 1"/>
          <p:cNvSpPr>
            <a:spLocks noGrp="1"/>
          </p:cNvSpPr>
          <p:nvPr>
            <p:ph type="title"/>
            <p:custDataLst>
              <p:tags r:id="rId4"/>
            </p:custDataLst>
          </p:nvPr>
        </p:nvSpPr>
        <p:spPr>
          <a:xfrm>
            <a:off x="604800" y="669600"/>
            <a:ext cx="10976400" cy="565200"/>
          </a:xfrm>
        </p:spPr>
        <p:txBody>
          <a:bodyPr anchor="ctr">
            <a:normAutofit/>
          </a:bodyPr>
          <a:lstStyle>
            <a:lvl1pPr algn="ctr">
              <a:defRPr sz="3200" baseline="0">
                <a:solidFill>
                  <a:schemeClr val="accent1"/>
                </a:solidFill>
                <a:latin typeface="Arial" panose="020B060402020209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8"/>
            </p:custDataLst>
          </p:nvPr>
        </p:nvSpPr>
        <p:spPr>
          <a:xfrm>
            <a:off x="604837" y="1681200"/>
            <a:ext cx="10990800" cy="3211200"/>
          </a:xfrm>
        </p:spPr>
        <p:txBody>
          <a:bodyPr/>
          <a:lstStyle>
            <a:lvl1pPr>
              <a:defRPr baseline="0">
                <a:solidFill>
                  <a:schemeClr val="tx1">
                    <a:lumMod val="75000"/>
                    <a:lumOff val="25000"/>
                  </a:schemeClr>
                </a:solidFill>
                <a:latin typeface="Arial" panose="020B0604020202090204" pitchFamily="34" charset="0"/>
                <a:ea typeface="微软雅黑" panose="020B0503020204020204" charset="-122"/>
              </a:defRPr>
            </a:lvl1pPr>
            <a:lvl2pPr>
              <a:defRPr baseline="0">
                <a:solidFill>
                  <a:schemeClr val="tx1">
                    <a:lumMod val="75000"/>
                    <a:lumOff val="25000"/>
                  </a:schemeClr>
                </a:solidFill>
                <a:latin typeface="Arial" panose="020B0604020202090204" pitchFamily="34" charset="0"/>
                <a:ea typeface="微软雅黑" panose="020B0503020204020204" charset="-122"/>
              </a:defRPr>
            </a:lvl2pPr>
            <a:lvl3pPr>
              <a:defRPr baseline="0">
                <a:solidFill>
                  <a:schemeClr val="tx1">
                    <a:lumMod val="75000"/>
                    <a:lumOff val="25000"/>
                  </a:schemeClr>
                </a:solidFill>
                <a:latin typeface="Arial" panose="020B0604020202090204" pitchFamily="34" charset="0"/>
                <a:ea typeface="微软雅黑" panose="020B0503020204020204" charset="-122"/>
              </a:defRPr>
            </a:lvl3pPr>
            <a:lvl4pPr>
              <a:defRPr baseline="0">
                <a:solidFill>
                  <a:schemeClr val="tx1">
                    <a:lumMod val="75000"/>
                    <a:lumOff val="25000"/>
                  </a:schemeClr>
                </a:solidFill>
                <a:latin typeface="Arial" panose="020B0604020202090204" pitchFamily="34" charset="0"/>
                <a:ea typeface="微软雅黑" panose="020B0503020204020204" charset="-122"/>
              </a:defRPr>
            </a:lvl4pPr>
            <a:lvl5pPr>
              <a:defRPr baseline="0">
                <a:solidFill>
                  <a:schemeClr val="tx1">
                    <a:lumMod val="75000"/>
                    <a:lumOff val="25000"/>
                  </a:schemeClr>
                </a:solidFill>
                <a:latin typeface="Arial" panose="020B060402020209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9"/>
            </p:custDataLst>
          </p:nvPr>
        </p:nvSpPr>
        <p:spPr>
          <a:xfrm>
            <a:off x="594000" y="5180400"/>
            <a:ext cx="11001600" cy="1011600"/>
          </a:xfrm>
        </p:spPr>
        <p:txBody>
          <a:bodyPr/>
          <a:lstStyle>
            <a:lvl1pPr>
              <a:defRPr baseline="0">
                <a:solidFill>
                  <a:schemeClr val="tx1">
                    <a:lumMod val="75000"/>
                    <a:lumOff val="25000"/>
                  </a:schemeClr>
                </a:solidFill>
                <a:latin typeface="Arial" panose="020B060402020209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3492"/>
            <a:ext cx="12192000" cy="914400"/>
          </a:xfrm>
          <a:prstGeom prst="rect">
            <a:avLst/>
          </a:prstGeom>
          <a:solidFill>
            <a:schemeClr val="tx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p:ph type="title"/>
            <p:custDataLst>
              <p:tags r:id="rId3"/>
            </p:custDataLst>
          </p:nvPr>
        </p:nvSpPr>
        <p:spPr>
          <a:xfrm>
            <a:off x="579755" y="193040"/>
            <a:ext cx="11037570" cy="521335"/>
          </a:xfrm>
        </p:spPr>
        <p:txBody>
          <a:bodyPr>
            <a:noAutofit/>
          </a:bodyPr>
          <a:lstStyle>
            <a:lvl1pPr>
              <a:defRPr sz="2800" baseline="0">
                <a:solidFill>
                  <a:schemeClr val="accent1"/>
                </a:solidFill>
                <a:latin typeface="Arial" panose="020B060402020209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7"/>
            </p:custDataLst>
          </p:nvPr>
        </p:nvSpPr>
        <p:spPr>
          <a:xfrm>
            <a:off x="579600" y="1663200"/>
            <a:ext cx="5342400" cy="2894400"/>
          </a:xfrm>
        </p:spPr>
        <p:txBody>
          <a:bodyPr/>
          <a:lstStyle>
            <a:lvl1pPr>
              <a:defRPr baseline="0">
                <a:solidFill>
                  <a:schemeClr val="tx1">
                    <a:lumMod val="75000"/>
                    <a:lumOff val="25000"/>
                  </a:schemeClr>
                </a:solidFill>
                <a:latin typeface="Arial" panose="020B0604020202090204" pitchFamily="34" charset="0"/>
                <a:ea typeface="微软雅黑" panose="020B0503020204020204" charset="-122"/>
              </a:defRPr>
            </a:lvl1pPr>
            <a:lvl2pPr>
              <a:defRPr baseline="0">
                <a:solidFill>
                  <a:schemeClr val="tx1">
                    <a:lumMod val="75000"/>
                    <a:lumOff val="25000"/>
                  </a:schemeClr>
                </a:solidFill>
                <a:latin typeface="Arial" panose="020B0604020202090204" pitchFamily="34" charset="0"/>
                <a:ea typeface="微软雅黑" panose="020B0503020204020204" charset="-122"/>
              </a:defRPr>
            </a:lvl2pPr>
            <a:lvl3pPr>
              <a:defRPr baseline="0">
                <a:solidFill>
                  <a:schemeClr val="tx1">
                    <a:lumMod val="75000"/>
                    <a:lumOff val="25000"/>
                  </a:schemeClr>
                </a:solidFill>
                <a:latin typeface="Arial" panose="020B0604020202090204" pitchFamily="34" charset="0"/>
                <a:ea typeface="微软雅黑" panose="020B0503020204020204" charset="-122"/>
              </a:defRPr>
            </a:lvl3pPr>
            <a:lvl4pPr>
              <a:defRPr baseline="0">
                <a:solidFill>
                  <a:schemeClr val="tx1">
                    <a:lumMod val="75000"/>
                    <a:lumOff val="25000"/>
                  </a:schemeClr>
                </a:solidFill>
                <a:latin typeface="Arial" panose="020B0604020202090204" pitchFamily="34" charset="0"/>
                <a:ea typeface="微软雅黑" panose="020B0503020204020204" charset="-122"/>
              </a:defRPr>
            </a:lvl4pPr>
            <a:lvl5pPr>
              <a:defRPr baseline="0">
                <a:solidFill>
                  <a:schemeClr val="tx1">
                    <a:lumMod val="75000"/>
                    <a:lumOff val="25000"/>
                  </a:schemeClr>
                </a:solidFill>
                <a:latin typeface="Arial" panose="020B060402020209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8"/>
            </p:custDataLst>
          </p:nvPr>
        </p:nvSpPr>
        <p:spPr>
          <a:xfrm>
            <a:off x="6242400" y="1663200"/>
            <a:ext cx="5367600" cy="2894400"/>
          </a:xfrm>
        </p:spPr>
        <p:txBody>
          <a:bodyPr/>
          <a:lstStyle>
            <a:lvl1pPr>
              <a:defRPr baseline="0">
                <a:solidFill>
                  <a:schemeClr val="tx1">
                    <a:lumMod val="75000"/>
                    <a:lumOff val="25000"/>
                  </a:schemeClr>
                </a:solidFill>
                <a:latin typeface="Arial" panose="020B0604020202090204" pitchFamily="34" charset="0"/>
                <a:ea typeface="微软雅黑" panose="020B0503020204020204" charset="-122"/>
              </a:defRPr>
            </a:lvl1pPr>
            <a:lvl2pPr>
              <a:defRPr baseline="0">
                <a:solidFill>
                  <a:schemeClr val="tx1">
                    <a:lumMod val="75000"/>
                    <a:lumOff val="25000"/>
                  </a:schemeClr>
                </a:solidFill>
                <a:latin typeface="Arial" panose="020B0604020202090204" pitchFamily="34" charset="0"/>
                <a:ea typeface="微软雅黑" panose="020B0503020204020204" charset="-122"/>
              </a:defRPr>
            </a:lvl2pPr>
            <a:lvl3pPr>
              <a:defRPr baseline="0">
                <a:solidFill>
                  <a:schemeClr val="tx1">
                    <a:lumMod val="75000"/>
                    <a:lumOff val="25000"/>
                  </a:schemeClr>
                </a:solidFill>
                <a:latin typeface="Arial" panose="020B0604020202090204" pitchFamily="34" charset="0"/>
                <a:ea typeface="微软雅黑" panose="020B0503020204020204" charset="-122"/>
              </a:defRPr>
            </a:lvl3pPr>
            <a:lvl4pPr>
              <a:defRPr baseline="0">
                <a:solidFill>
                  <a:schemeClr val="tx1">
                    <a:lumMod val="75000"/>
                    <a:lumOff val="25000"/>
                  </a:schemeClr>
                </a:solidFill>
                <a:latin typeface="Arial" panose="020B0604020202090204" pitchFamily="34" charset="0"/>
                <a:ea typeface="微软雅黑" panose="020B0503020204020204" charset="-122"/>
              </a:defRPr>
            </a:lvl4pPr>
            <a:lvl5pPr>
              <a:defRPr baseline="0">
                <a:solidFill>
                  <a:schemeClr val="tx1">
                    <a:lumMod val="75000"/>
                    <a:lumOff val="25000"/>
                  </a:schemeClr>
                </a:solidFill>
                <a:latin typeface="Arial" panose="020B060402020209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9"/>
            </p:custDataLst>
          </p:nvPr>
        </p:nvSpPr>
        <p:spPr>
          <a:xfrm>
            <a:off x="572400" y="4816800"/>
            <a:ext cx="5342400" cy="781200"/>
          </a:xfrm>
        </p:spPr>
        <p:txBody>
          <a:bodyPr/>
          <a:lstStyle>
            <a:lvl1pPr>
              <a:defRPr baseline="0">
                <a:solidFill>
                  <a:schemeClr val="tx1">
                    <a:lumMod val="75000"/>
                    <a:lumOff val="25000"/>
                  </a:schemeClr>
                </a:solidFill>
                <a:latin typeface="Arial" panose="020B060402020209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0"/>
            </p:custDataLst>
          </p:nvPr>
        </p:nvSpPr>
        <p:spPr>
          <a:xfrm>
            <a:off x="6253200" y="4813200"/>
            <a:ext cx="5367600" cy="781200"/>
          </a:xfrm>
        </p:spPr>
        <p:txBody>
          <a:bodyPr/>
          <a:lstStyle>
            <a:lvl1pPr>
              <a:defRPr baseline="0">
                <a:solidFill>
                  <a:schemeClr val="tx1">
                    <a:lumMod val="75000"/>
                    <a:lumOff val="25000"/>
                  </a:schemeClr>
                </a:solidFill>
                <a:latin typeface="Arial" panose="020B060402020209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76B1752E-18FA-4932-B8B8-A03432A3A8A5}"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FE2C666-96E4-4FFB-9889-0D273B79381F}" type="slidenum">
              <a:rPr lang="zh-CN" altLang="en-US" smtClean="0"/>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tx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959224"/>
            <a:ext cx="12192000" cy="4939553"/>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p:ph type="title" hasCustomPrompt="1"/>
            <p:custDataLst>
              <p:tags r:id="rId3"/>
            </p:custDataLst>
          </p:nvPr>
        </p:nvSpPr>
        <p:spPr>
          <a:xfrm>
            <a:off x="1522800" y="1339200"/>
            <a:ext cx="9144000" cy="2386800"/>
          </a:xfrm>
        </p:spPr>
        <p:txBody>
          <a:bodyPr anchor="b">
            <a:normAutofit/>
          </a:bodyPr>
          <a:lstStyle>
            <a:lvl1pPr algn="ctr">
              <a:defRPr sz="6000" baseline="0">
                <a:solidFill>
                  <a:schemeClr val="accent1"/>
                </a:solidFill>
                <a:latin typeface="Arial" panose="020B060402020209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7"/>
            </p:custDataLst>
          </p:nvPr>
        </p:nvSpPr>
        <p:spPr>
          <a:xfrm>
            <a:off x="1522413" y="3862800"/>
            <a:ext cx="9144000" cy="1656000"/>
          </a:xfrm>
        </p:spPr>
        <p:txBody>
          <a:bodyPr/>
          <a:lstStyle>
            <a:lvl1pPr algn="ctr">
              <a:defRPr baseline="0">
                <a:solidFill>
                  <a:schemeClr val="tx1">
                    <a:lumMod val="75000"/>
                    <a:lumOff val="25000"/>
                  </a:schemeClr>
                </a:solidFill>
                <a:latin typeface="Arial" panose="020B060402020209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4"/>
          <p:cNvSpPr>
            <a:spLocks noGrp="1"/>
          </p:cNvSpPr>
          <p:nvPr>
            <p:ph type="dt" sz="half" idx="10"/>
          </p:nvPr>
        </p:nvSpPr>
        <p:spPr/>
        <p:txBody>
          <a:bodyPr/>
          <a:lstStyle/>
          <a:p>
            <a:fld id="{76B1752E-18FA-4932-B8B8-A03432A3A8A5}"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FE2C666-96E4-4FFB-9889-0D273B79381F}"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6"/>
          <p:cNvSpPr>
            <a:spLocks noGrp="1"/>
          </p:cNvSpPr>
          <p:nvPr>
            <p:ph type="dt" sz="half" idx="10"/>
          </p:nvPr>
        </p:nvSpPr>
        <p:spPr/>
        <p:txBody>
          <a:bodyPr/>
          <a:lstStyle/>
          <a:p>
            <a:fld id="{76B1752E-18FA-4932-B8B8-A03432A3A8A5}"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AFE2C666-96E4-4FFB-9889-0D273B79381F}"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76B1752E-18FA-4932-B8B8-A03432A3A8A5}"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AFE2C666-96E4-4FFB-9889-0D273B79381F}"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B1752E-18FA-4932-B8B8-A03432A3A8A5}"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AFE2C666-96E4-4FFB-9889-0D273B79381F}"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76B1752E-18FA-4932-B8B8-A03432A3A8A5}"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FE2C666-96E4-4FFB-9889-0D273B79381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76B1752E-18FA-4932-B8B8-A03432A3A8A5}"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FE2C666-96E4-4FFB-9889-0D273B79381F}"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5" Type="http://schemas.openxmlformats.org/officeDocument/2006/relationships/theme" Target="../theme/theme2.xml"/><Relationship Id="rId24" Type="http://schemas.openxmlformats.org/officeDocument/2006/relationships/tags" Target="../tags/tag128.xml"/><Relationship Id="rId23" Type="http://schemas.openxmlformats.org/officeDocument/2006/relationships/tags" Target="../tags/tag127.xml"/><Relationship Id="rId22" Type="http://schemas.openxmlformats.org/officeDocument/2006/relationships/tags" Target="../tags/tag126.xml"/><Relationship Id="rId21" Type="http://schemas.openxmlformats.org/officeDocument/2006/relationships/tags" Target="../tags/tag125.xml"/><Relationship Id="rId20" Type="http://schemas.openxmlformats.org/officeDocument/2006/relationships/tags" Target="../tags/tag124.xml"/><Relationship Id="rId2" Type="http://schemas.openxmlformats.org/officeDocument/2006/relationships/slideLayout" Target="../slideLayouts/slideLayout14.xml"/><Relationship Id="rId19" Type="http://schemas.openxmlformats.org/officeDocument/2006/relationships/tags" Target="../tags/tag123.xml"/><Relationship Id="rId18" Type="http://schemas.openxmlformats.org/officeDocument/2006/relationships/slideLayout" Target="../slideLayouts/slideLayout30.xml"/><Relationship Id="rId17" Type="http://schemas.openxmlformats.org/officeDocument/2006/relationships/slideLayout" Target="../slideLayouts/slideLayout29.xml"/><Relationship Id="rId16" Type="http://schemas.openxmlformats.org/officeDocument/2006/relationships/slideLayout" Target="../slideLayouts/slideLayout28.xml"/><Relationship Id="rId15" Type="http://schemas.openxmlformats.org/officeDocument/2006/relationships/slideLayout" Target="../slideLayouts/slideLayout27.xml"/><Relationship Id="rId14" Type="http://schemas.openxmlformats.org/officeDocument/2006/relationships/slideLayout" Target="../slideLayouts/slideLayout26.xml"/><Relationship Id="rId13" Type="http://schemas.openxmlformats.org/officeDocument/2006/relationships/slideLayout" Target="../slideLayouts/slideLayout25.xml"/><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D5DEE7">
            <a:alpha val="20000"/>
          </a:srgb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B1752E-18FA-4932-B8B8-A03432A3A8A5}" type="datetimeFigureOut">
              <a:rPr lang="zh-CN" altLang="en-US" smtClean="0"/>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E2C666-96E4-4FFB-9889-0D273B79381F}"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lIns="101600" tIns="38100" rIns="76200" bIns="38100" rtlCol="0" anchor="t"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52508"/>
            <a:ext cx="10852237" cy="5388907"/>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accent1"/>
          </a:solidFill>
          <a:uFillTx/>
          <a:latin typeface="Arial" panose="020B060402020209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90204" pitchFamily="34" charset="0"/>
        <a:buChar char="•"/>
        <a:defRPr sz="1600" u="none" strike="noStrike" kern="1200" cap="none" spc="150" normalizeH="0" baseline="0">
          <a:solidFill>
            <a:schemeClr val="tx1">
              <a:lumMod val="75000"/>
              <a:lumOff val="25000"/>
            </a:schemeClr>
          </a:solidFill>
          <a:uFillTx/>
          <a:latin typeface="Arial" panose="020B060402020209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90204" pitchFamily="34" charset="0"/>
        <a:buChar char="•"/>
        <a:tabLst>
          <a:tab pos="1609725" algn="l"/>
        </a:tabLst>
        <a:defRPr sz="1600" u="none" strike="noStrike" kern="1200" cap="none" spc="150" normalizeH="0" baseline="0">
          <a:solidFill>
            <a:schemeClr val="tx1">
              <a:lumMod val="75000"/>
              <a:lumOff val="25000"/>
            </a:schemeClr>
          </a:solidFill>
          <a:uFillTx/>
          <a:latin typeface="Arial" panose="020B060402020209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90204" pitchFamily="34" charset="0"/>
        <a:buChar char="•"/>
        <a:defRPr sz="1600" u="none" strike="noStrike" kern="1200" cap="none" spc="150" normalizeH="0" baseline="0">
          <a:solidFill>
            <a:schemeClr val="tx1">
              <a:lumMod val="75000"/>
              <a:lumOff val="25000"/>
            </a:schemeClr>
          </a:solidFill>
          <a:uFillTx/>
          <a:latin typeface="Arial" panose="020B060402020209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90204" pitchFamily="34" charset="0"/>
        <a:buChar char="•"/>
        <a:defRPr sz="1600" u="none" strike="noStrike" kern="1200" cap="none" spc="150" normalizeH="0" baseline="0">
          <a:solidFill>
            <a:schemeClr val="tx1">
              <a:lumMod val="75000"/>
              <a:lumOff val="25000"/>
            </a:schemeClr>
          </a:solidFill>
          <a:uFillTx/>
          <a:latin typeface="Arial" panose="020B060402020209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90204" pitchFamily="34" charset="0"/>
        <a:buChar char="•"/>
        <a:defRPr sz="1600" u="none" strike="noStrike" kern="1200" cap="none" spc="150" normalizeH="0" baseline="0">
          <a:solidFill>
            <a:schemeClr val="tx1">
              <a:lumMod val="75000"/>
              <a:lumOff val="25000"/>
            </a:schemeClr>
          </a:solidFill>
          <a:uFillTx/>
          <a:latin typeface="Arial" panose="020B060402020209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tags" Target="../tags/tag129.xml"/></Relationships>
</file>

<file path=ppt/slides/_rels/slide10.xml.rels><?xml version="1.0" encoding="UTF-8" standalone="yes"?>
<Relationships xmlns="http://schemas.openxmlformats.org/package/2006/relationships"><Relationship Id="rId9" Type="http://schemas.openxmlformats.org/officeDocument/2006/relationships/image" Target="../media/image9.png"/><Relationship Id="rId8" Type="http://schemas.openxmlformats.org/officeDocument/2006/relationships/tags" Target="../tags/tag194.xml"/><Relationship Id="rId7" Type="http://schemas.openxmlformats.org/officeDocument/2006/relationships/image" Target="../media/image8.png"/><Relationship Id="rId6" Type="http://schemas.openxmlformats.org/officeDocument/2006/relationships/image" Target="../media/image7.png"/><Relationship Id="rId5" Type="http://schemas.openxmlformats.org/officeDocument/2006/relationships/tags" Target="../tags/tag193.xml"/><Relationship Id="rId4" Type="http://schemas.openxmlformats.org/officeDocument/2006/relationships/tags" Target="../tags/tag192.xml"/><Relationship Id="rId3" Type="http://schemas.openxmlformats.org/officeDocument/2006/relationships/image" Target="../media/image1.png"/><Relationship Id="rId2" Type="http://schemas.openxmlformats.org/officeDocument/2006/relationships/tags" Target="../tags/tag191.xml"/><Relationship Id="rId13" Type="http://schemas.openxmlformats.org/officeDocument/2006/relationships/notesSlide" Target="../notesSlides/notesSlide9.xml"/><Relationship Id="rId12" Type="http://schemas.openxmlformats.org/officeDocument/2006/relationships/slideLayout" Target="../slideLayouts/slideLayout19.xml"/><Relationship Id="rId11" Type="http://schemas.openxmlformats.org/officeDocument/2006/relationships/tags" Target="../tags/tag196.xml"/><Relationship Id="rId10" Type="http://schemas.openxmlformats.org/officeDocument/2006/relationships/tags" Target="../tags/tag195.xml"/><Relationship Id="rId1" Type="http://schemas.openxmlformats.org/officeDocument/2006/relationships/tags" Target="../tags/tag190.xml"/></Relationships>
</file>

<file path=ppt/slides/_rels/slide11.xml.rels><?xml version="1.0" encoding="UTF-8" standalone="yes"?>
<Relationships xmlns="http://schemas.openxmlformats.org/package/2006/relationships"><Relationship Id="rId9" Type="http://schemas.openxmlformats.org/officeDocument/2006/relationships/notesSlide" Target="../notesSlides/notesSlide10.xml"/><Relationship Id="rId8" Type="http://schemas.openxmlformats.org/officeDocument/2006/relationships/slideLayout" Target="../slideLayouts/slideLayout19.xml"/><Relationship Id="rId7" Type="http://schemas.openxmlformats.org/officeDocument/2006/relationships/tags" Target="../tags/tag201.xml"/><Relationship Id="rId6" Type="http://schemas.openxmlformats.org/officeDocument/2006/relationships/image" Target="../media/image10.png"/><Relationship Id="rId5" Type="http://schemas.openxmlformats.org/officeDocument/2006/relationships/tags" Target="../tags/tag200.xml"/><Relationship Id="rId4" Type="http://schemas.openxmlformats.org/officeDocument/2006/relationships/tags" Target="../tags/tag199.xml"/><Relationship Id="rId3" Type="http://schemas.openxmlformats.org/officeDocument/2006/relationships/image" Target="../media/image1.png"/><Relationship Id="rId2" Type="http://schemas.openxmlformats.org/officeDocument/2006/relationships/tags" Target="../tags/tag198.xml"/><Relationship Id="rId1" Type="http://schemas.openxmlformats.org/officeDocument/2006/relationships/tags" Target="../tags/tag197.xml"/></Relationships>
</file>

<file path=ppt/slides/_rels/slide12.xml.rels><?xml version="1.0" encoding="UTF-8" standalone="yes"?>
<Relationships xmlns="http://schemas.openxmlformats.org/package/2006/relationships"><Relationship Id="rId9" Type="http://schemas.openxmlformats.org/officeDocument/2006/relationships/notesSlide" Target="../notesSlides/notesSlide11.xml"/><Relationship Id="rId8" Type="http://schemas.openxmlformats.org/officeDocument/2006/relationships/slideLayout" Target="../slideLayouts/slideLayout19.xml"/><Relationship Id="rId7" Type="http://schemas.openxmlformats.org/officeDocument/2006/relationships/tags" Target="../tags/tag206.xml"/><Relationship Id="rId6" Type="http://schemas.openxmlformats.org/officeDocument/2006/relationships/image" Target="../media/image11.png"/><Relationship Id="rId5" Type="http://schemas.openxmlformats.org/officeDocument/2006/relationships/tags" Target="../tags/tag205.xml"/><Relationship Id="rId4" Type="http://schemas.openxmlformats.org/officeDocument/2006/relationships/tags" Target="../tags/tag204.xml"/><Relationship Id="rId3" Type="http://schemas.openxmlformats.org/officeDocument/2006/relationships/image" Target="../media/image1.png"/><Relationship Id="rId2" Type="http://schemas.openxmlformats.org/officeDocument/2006/relationships/tags" Target="../tags/tag203.xml"/><Relationship Id="rId1" Type="http://schemas.openxmlformats.org/officeDocument/2006/relationships/tags" Target="../tags/tag202.xml"/></Relationships>
</file>

<file path=ppt/slides/_rels/slide13.xml.rels><?xml version="1.0" encoding="UTF-8" standalone="yes"?>
<Relationships xmlns="http://schemas.openxmlformats.org/package/2006/relationships"><Relationship Id="rId8" Type="http://schemas.openxmlformats.org/officeDocument/2006/relationships/notesSlide" Target="../notesSlides/notesSlide12.xml"/><Relationship Id="rId7" Type="http://schemas.openxmlformats.org/officeDocument/2006/relationships/slideLayout" Target="../slideLayouts/slideLayout19.xml"/><Relationship Id="rId6" Type="http://schemas.openxmlformats.org/officeDocument/2006/relationships/tags" Target="../tags/tag211.xml"/><Relationship Id="rId5" Type="http://schemas.openxmlformats.org/officeDocument/2006/relationships/tags" Target="../tags/tag210.xml"/><Relationship Id="rId4" Type="http://schemas.openxmlformats.org/officeDocument/2006/relationships/tags" Target="../tags/tag209.xml"/><Relationship Id="rId3" Type="http://schemas.openxmlformats.org/officeDocument/2006/relationships/image" Target="../media/image1.png"/><Relationship Id="rId2" Type="http://schemas.openxmlformats.org/officeDocument/2006/relationships/tags" Target="../tags/tag208.xml"/><Relationship Id="rId1" Type="http://schemas.openxmlformats.org/officeDocument/2006/relationships/tags" Target="../tags/tag207.xml"/></Relationships>
</file>

<file path=ppt/slides/_rels/slide14.xml.rels><?xml version="1.0" encoding="UTF-8" standalone="yes"?>
<Relationships xmlns="http://schemas.openxmlformats.org/package/2006/relationships"><Relationship Id="rId9" Type="http://schemas.openxmlformats.org/officeDocument/2006/relationships/notesSlide" Target="../notesSlides/notesSlide13.xml"/><Relationship Id="rId8" Type="http://schemas.openxmlformats.org/officeDocument/2006/relationships/slideLayout" Target="../slideLayouts/slideLayout19.xml"/><Relationship Id="rId7" Type="http://schemas.openxmlformats.org/officeDocument/2006/relationships/tags" Target="../tags/tag216.xml"/><Relationship Id="rId6" Type="http://schemas.openxmlformats.org/officeDocument/2006/relationships/image" Target="../media/image12.png"/><Relationship Id="rId5" Type="http://schemas.openxmlformats.org/officeDocument/2006/relationships/tags" Target="../tags/tag215.xml"/><Relationship Id="rId4" Type="http://schemas.openxmlformats.org/officeDocument/2006/relationships/tags" Target="../tags/tag214.xml"/><Relationship Id="rId3" Type="http://schemas.openxmlformats.org/officeDocument/2006/relationships/image" Target="../media/image1.png"/><Relationship Id="rId2" Type="http://schemas.openxmlformats.org/officeDocument/2006/relationships/tags" Target="../tags/tag213.xml"/><Relationship Id="rId1" Type="http://schemas.openxmlformats.org/officeDocument/2006/relationships/tags" Target="../tags/tag212.xml"/></Relationships>
</file>

<file path=ppt/slides/_rels/slide15.xml.rels><?xml version="1.0" encoding="UTF-8" standalone="yes"?>
<Relationships xmlns="http://schemas.openxmlformats.org/package/2006/relationships"><Relationship Id="rId9" Type="http://schemas.openxmlformats.org/officeDocument/2006/relationships/tags" Target="../tags/tag222.xml"/><Relationship Id="rId8" Type="http://schemas.openxmlformats.org/officeDocument/2006/relationships/image" Target="../media/image14.png"/><Relationship Id="rId7" Type="http://schemas.openxmlformats.org/officeDocument/2006/relationships/tags" Target="../tags/tag221.xml"/><Relationship Id="rId6" Type="http://schemas.openxmlformats.org/officeDocument/2006/relationships/image" Target="../media/image13.png"/><Relationship Id="rId5" Type="http://schemas.openxmlformats.org/officeDocument/2006/relationships/tags" Target="../tags/tag220.xml"/><Relationship Id="rId4" Type="http://schemas.openxmlformats.org/officeDocument/2006/relationships/tags" Target="../tags/tag219.xml"/><Relationship Id="rId3" Type="http://schemas.openxmlformats.org/officeDocument/2006/relationships/image" Target="../media/image1.png"/><Relationship Id="rId2" Type="http://schemas.openxmlformats.org/officeDocument/2006/relationships/tags" Target="../tags/tag218.xml"/><Relationship Id="rId11" Type="http://schemas.openxmlformats.org/officeDocument/2006/relationships/notesSlide" Target="../notesSlides/notesSlide14.xml"/><Relationship Id="rId10" Type="http://schemas.openxmlformats.org/officeDocument/2006/relationships/slideLayout" Target="../slideLayouts/slideLayout19.xml"/><Relationship Id="rId1" Type="http://schemas.openxmlformats.org/officeDocument/2006/relationships/tags" Target="../tags/tag217.xml"/></Relationships>
</file>

<file path=ppt/slides/_rels/slide16.xml.rels><?xml version="1.0" encoding="UTF-8" standalone="yes"?>
<Relationships xmlns="http://schemas.openxmlformats.org/package/2006/relationships"><Relationship Id="rId9" Type="http://schemas.openxmlformats.org/officeDocument/2006/relationships/image" Target="../media/image16.png"/><Relationship Id="rId8" Type="http://schemas.openxmlformats.org/officeDocument/2006/relationships/image" Target="../media/image15.png"/><Relationship Id="rId7" Type="http://schemas.openxmlformats.org/officeDocument/2006/relationships/tags" Target="../tags/tag228.xml"/><Relationship Id="rId6" Type="http://schemas.openxmlformats.org/officeDocument/2006/relationships/tags" Target="../tags/tag227.xml"/><Relationship Id="rId5" Type="http://schemas.openxmlformats.org/officeDocument/2006/relationships/tags" Target="../tags/tag226.xml"/><Relationship Id="rId4" Type="http://schemas.openxmlformats.org/officeDocument/2006/relationships/tags" Target="../tags/tag225.xml"/><Relationship Id="rId3" Type="http://schemas.openxmlformats.org/officeDocument/2006/relationships/image" Target="../media/image1.png"/><Relationship Id="rId2" Type="http://schemas.openxmlformats.org/officeDocument/2006/relationships/tags" Target="../tags/tag224.xml"/><Relationship Id="rId12" Type="http://schemas.openxmlformats.org/officeDocument/2006/relationships/notesSlide" Target="../notesSlides/notesSlide15.xml"/><Relationship Id="rId11" Type="http://schemas.openxmlformats.org/officeDocument/2006/relationships/slideLayout" Target="../slideLayouts/slideLayout19.xml"/><Relationship Id="rId10" Type="http://schemas.openxmlformats.org/officeDocument/2006/relationships/tags" Target="../tags/tag229.xml"/><Relationship Id="rId1" Type="http://schemas.openxmlformats.org/officeDocument/2006/relationships/tags" Target="../tags/tag223.xml"/></Relationships>
</file>

<file path=ppt/slides/_rels/slide17.xml.rels><?xml version="1.0" encoding="UTF-8" standalone="yes"?>
<Relationships xmlns="http://schemas.openxmlformats.org/package/2006/relationships"><Relationship Id="rId9" Type="http://schemas.openxmlformats.org/officeDocument/2006/relationships/notesSlide" Target="../notesSlides/notesSlide16.xml"/><Relationship Id="rId8" Type="http://schemas.openxmlformats.org/officeDocument/2006/relationships/slideLayout" Target="../slideLayouts/slideLayout19.xml"/><Relationship Id="rId7" Type="http://schemas.openxmlformats.org/officeDocument/2006/relationships/tags" Target="../tags/tag234.xml"/><Relationship Id="rId6" Type="http://schemas.openxmlformats.org/officeDocument/2006/relationships/image" Target="../media/image16.png"/><Relationship Id="rId5" Type="http://schemas.openxmlformats.org/officeDocument/2006/relationships/tags" Target="../tags/tag233.xml"/><Relationship Id="rId4" Type="http://schemas.openxmlformats.org/officeDocument/2006/relationships/tags" Target="../tags/tag232.xml"/><Relationship Id="rId3" Type="http://schemas.openxmlformats.org/officeDocument/2006/relationships/image" Target="../media/image1.png"/><Relationship Id="rId2" Type="http://schemas.openxmlformats.org/officeDocument/2006/relationships/tags" Target="../tags/tag231.xml"/><Relationship Id="rId1" Type="http://schemas.openxmlformats.org/officeDocument/2006/relationships/tags" Target="../tags/tag230.xml"/></Relationships>
</file>

<file path=ppt/slides/_rels/slide18.xml.rels><?xml version="1.0" encoding="UTF-8" standalone="yes"?>
<Relationships xmlns="http://schemas.openxmlformats.org/package/2006/relationships"><Relationship Id="rId9" Type="http://schemas.openxmlformats.org/officeDocument/2006/relationships/slideLayout" Target="../slideLayouts/slideLayout19.xml"/><Relationship Id="rId8" Type="http://schemas.openxmlformats.org/officeDocument/2006/relationships/tags" Target="../tags/tag240.xml"/><Relationship Id="rId7" Type="http://schemas.openxmlformats.org/officeDocument/2006/relationships/tags" Target="../tags/tag239.xml"/><Relationship Id="rId6" Type="http://schemas.openxmlformats.org/officeDocument/2006/relationships/image" Target="../media/image17.png"/><Relationship Id="rId5" Type="http://schemas.openxmlformats.org/officeDocument/2006/relationships/tags" Target="../tags/tag238.xml"/><Relationship Id="rId4" Type="http://schemas.openxmlformats.org/officeDocument/2006/relationships/tags" Target="../tags/tag237.xml"/><Relationship Id="rId3" Type="http://schemas.openxmlformats.org/officeDocument/2006/relationships/image" Target="../media/image1.png"/><Relationship Id="rId2" Type="http://schemas.openxmlformats.org/officeDocument/2006/relationships/tags" Target="../tags/tag236.xml"/><Relationship Id="rId10" Type="http://schemas.openxmlformats.org/officeDocument/2006/relationships/notesSlide" Target="../notesSlides/notesSlide17.xml"/><Relationship Id="rId1" Type="http://schemas.openxmlformats.org/officeDocument/2006/relationships/tags" Target="../tags/tag235.xml"/></Relationships>
</file>

<file path=ppt/slides/_rels/slide19.xml.rels><?xml version="1.0" encoding="UTF-8" standalone="yes"?>
<Relationships xmlns="http://schemas.openxmlformats.org/package/2006/relationships"><Relationship Id="rId9" Type="http://schemas.openxmlformats.org/officeDocument/2006/relationships/notesSlide" Target="../notesSlides/notesSlide18.xml"/><Relationship Id="rId8" Type="http://schemas.openxmlformats.org/officeDocument/2006/relationships/slideLayout" Target="../slideLayouts/slideLayout19.xml"/><Relationship Id="rId7" Type="http://schemas.openxmlformats.org/officeDocument/2006/relationships/tags" Target="../tags/tag245.xml"/><Relationship Id="rId6" Type="http://schemas.openxmlformats.org/officeDocument/2006/relationships/image" Target="../media/image18.png"/><Relationship Id="rId5" Type="http://schemas.openxmlformats.org/officeDocument/2006/relationships/tags" Target="../tags/tag244.xml"/><Relationship Id="rId4" Type="http://schemas.openxmlformats.org/officeDocument/2006/relationships/tags" Target="../tags/tag243.xml"/><Relationship Id="rId3" Type="http://schemas.openxmlformats.org/officeDocument/2006/relationships/image" Target="../media/image1.png"/><Relationship Id="rId2" Type="http://schemas.openxmlformats.org/officeDocument/2006/relationships/tags" Target="../tags/tag242.xml"/><Relationship Id="rId1" Type="http://schemas.openxmlformats.org/officeDocument/2006/relationships/tags" Target="../tags/tag241.xml"/></Relationships>
</file>

<file path=ppt/slides/_rels/slide2.xml.rels><?xml version="1.0" encoding="UTF-8" standalone="yes"?>
<Relationships xmlns="http://schemas.openxmlformats.org/package/2006/relationships"><Relationship Id="rId9" Type="http://schemas.openxmlformats.org/officeDocument/2006/relationships/tags" Target="../tags/tag138.xml"/><Relationship Id="rId8" Type="http://schemas.openxmlformats.org/officeDocument/2006/relationships/tags" Target="../tags/tag137.xml"/><Relationship Id="rId7" Type="http://schemas.openxmlformats.org/officeDocument/2006/relationships/tags" Target="../tags/tag136.xml"/><Relationship Id="rId6" Type="http://schemas.openxmlformats.org/officeDocument/2006/relationships/tags" Target="../tags/tag135.xml"/><Relationship Id="rId5" Type="http://schemas.openxmlformats.org/officeDocument/2006/relationships/tags" Target="../tags/tag134.xml"/><Relationship Id="rId4" Type="http://schemas.openxmlformats.org/officeDocument/2006/relationships/tags" Target="../tags/tag133.xml"/><Relationship Id="rId3" Type="http://schemas.openxmlformats.org/officeDocument/2006/relationships/tags" Target="../tags/tag132.xml"/><Relationship Id="rId26" Type="http://schemas.openxmlformats.org/officeDocument/2006/relationships/notesSlide" Target="../notesSlides/notesSlide1.xml"/><Relationship Id="rId25" Type="http://schemas.openxmlformats.org/officeDocument/2006/relationships/slideLayout" Target="../slideLayouts/slideLayout19.xml"/><Relationship Id="rId24" Type="http://schemas.openxmlformats.org/officeDocument/2006/relationships/tags" Target="../tags/tag152.xml"/><Relationship Id="rId23" Type="http://schemas.openxmlformats.org/officeDocument/2006/relationships/tags" Target="../tags/tag151.xml"/><Relationship Id="rId22" Type="http://schemas.openxmlformats.org/officeDocument/2006/relationships/tags" Target="../tags/tag150.xml"/><Relationship Id="rId21" Type="http://schemas.openxmlformats.org/officeDocument/2006/relationships/tags" Target="../tags/tag149.xml"/><Relationship Id="rId20" Type="http://schemas.openxmlformats.org/officeDocument/2006/relationships/tags" Target="../tags/tag148.xml"/><Relationship Id="rId2" Type="http://schemas.openxmlformats.org/officeDocument/2006/relationships/tags" Target="../tags/tag131.xml"/><Relationship Id="rId19" Type="http://schemas.openxmlformats.org/officeDocument/2006/relationships/tags" Target="../tags/tag147.xml"/><Relationship Id="rId18" Type="http://schemas.openxmlformats.org/officeDocument/2006/relationships/image" Target="../media/image1.png"/><Relationship Id="rId17" Type="http://schemas.openxmlformats.org/officeDocument/2006/relationships/tags" Target="../tags/tag146.xml"/><Relationship Id="rId16" Type="http://schemas.openxmlformats.org/officeDocument/2006/relationships/tags" Target="../tags/tag145.xml"/><Relationship Id="rId15" Type="http://schemas.openxmlformats.org/officeDocument/2006/relationships/tags" Target="../tags/tag144.xml"/><Relationship Id="rId14" Type="http://schemas.openxmlformats.org/officeDocument/2006/relationships/tags" Target="../tags/tag143.xml"/><Relationship Id="rId13" Type="http://schemas.openxmlformats.org/officeDocument/2006/relationships/tags" Target="../tags/tag142.xml"/><Relationship Id="rId12" Type="http://schemas.openxmlformats.org/officeDocument/2006/relationships/tags" Target="../tags/tag141.xml"/><Relationship Id="rId11" Type="http://schemas.openxmlformats.org/officeDocument/2006/relationships/tags" Target="../tags/tag140.xml"/><Relationship Id="rId10" Type="http://schemas.openxmlformats.org/officeDocument/2006/relationships/tags" Target="../tags/tag139.xml"/><Relationship Id="rId1" Type="http://schemas.openxmlformats.org/officeDocument/2006/relationships/tags" Target="../tags/tag130.xml"/></Relationships>
</file>

<file path=ppt/slides/_rels/slide3.xml.rels><?xml version="1.0" encoding="UTF-8" standalone="yes"?>
<Relationships xmlns="http://schemas.openxmlformats.org/package/2006/relationships"><Relationship Id="rId9" Type="http://schemas.openxmlformats.org/officeDocument/2006/relationships/notesSlide" Target="../notesSlides/notesSlide2.xml"/><Relationship Id="rId8" Type="http://schemas.openxmlformats.org/officeDocument/2006/relationships/slideLayout" Target="../slideLayouts/slideLayout19.xml"/><Relationship Id="rId7" Type="http://schemas.openxmlformats.org/officeDocument/2006/relationships/tags" Target="../tags/tag157.xml"/><Relationship Id="rId6" Type="http://schemas.openxmlformats.org/officeDocument/2006/relationships/image" Target="../media/image2.jpeg"/><Relationship Id="rId5" Type="http://schemas.openxmlformats.org/officeDocument/2006/relationships/tags" Target="../tags/tag156.xml"/><Relationship Id="rId4" Type="http://schemas.openxmlformats.org/officeDocument/2006/relationships/tags" Target="../tags/tag155.xml"/><Relationship Id="rId3" Type="http://schemas.openxmlformats.org/officeDocument/2006/relationships/image" Target="../media/image1.png"/><Relationship Id="rId2" Type="http://schemas.openxmlformats.org/officeDocument/2006/relationships/tags" Target="../tags/tag154.xml"/><Relationship Id="rId1" Type="http://schemas.openxmlformats.org/officeDocument/2006/relationships/tags" Target="../tags/tag153.xml"/></Relationships>
</file>

<file path=ppt/slides/_rels/slide4.xml.rels><?xml version="1.0" encoding="UTF-8" standalone="yes"?>
<Relationships xmlns="http://schemas.openxmlformats.org/package/2006/relationships"><Relationship Id="rId9" Type="http://schemas.openxmlformats.org/officeDocument/2006/relationships/slideLayout" Target="../slideLayouts/slideLayout19.xml"/><Relationship Id="rId8" Type="http://schemas.openxmlformats.org/officeDocument/2006/relationships/tags" Target="../tags/tag163.xml"/><Relationship Id="rId7" Type="http://schemas.openxmlformats.org/officeDocument/2006/relationships/tags" Target="../tags/tag162.xml"/><Relationship Id="rId6" Type="http://schemas.openxmlformats.org/officeDocument/2006/relationships/image" Target="../media/image3.jpeg"/><Relationship Id="rId5" Type="http://schemas.openxmlformats.org/officeDocument/2006/relationships/tags" Target="../tags/tag161.xml"/><Relationship Id="rId4" Type="http://schemas.openxmlformats.org/officeDocument/2006/relationships/tags" Target="../tags/tag160.xml"/><Relationship Id="rId3" Type="http://schemas.openxmlformats.org/officeDocument/2006/relationships/image" Target="../media/image1.png"/><Relationship Id="rId2" Type="http://schemas.openxmlformats.org/officeDocument/2006/relationships/tags" Target="../tags/tag159.xml"/><Relationship Id="rId10" Type="http://schemas.openxmlformats.org/officeDocument/2006/relationships/notesSlide" Target="../notesSlides/notesSlide3.xml"/><Relationship Id="rId1" Type="http://schemas.openxmlformats.org/officeDocument/2006/relationships/tags" Target="../tags/tag158.xml"/></Relationships>
</file>

<file path=ppt/slides/_rels/slide5.xml.rels><?xml version="1.0" encoding="UTF-8" standalone="yes"?>
<Relationships xmlns="http://schemas.openxmlformats.org/package/2006/relationships"><Relationship Id="rId9" Type="http://schemas.openxmlformats.org/officeDocument/2006/relationships/slideLayout" Target="../slideLayouts/slideLayout19.xml"/><Relationship Id="rId8" Type="http://schemas.openxmlformats.org/officeDocument/2006/relationships/tags" Target="../tags/tag169.xml"/><Relationship Id="rId7" Type="http://schemas.openxmlformats.org/officeDocument/2006/relationships/image" Target="../media/image4.jpeg"/><Relationship Id="rId6" Type="http://schemas.openxmlformats.org/officeDocument/2006/relationships/tags" Target="../tags/tag168.xml"/><Relationship Id="rId5" Type="http://schemas.openxmlformats.org/officeDocument/2006/relationships/tags" Target="../tags/tag167.xml"/><Relationship Id="rId4" Type="http://schemas.openxmlformats.org/officeDocument/2006/relationships/tags" Target="../tags/tag166.xml"/><Relationship Id="rId3" Type="http://schemas.openxmlformats.org/officeDocument/2006/relationships/image" Target="../media/image1.png"/><Relationship Id="rId2" Type="http://schemas.openxmlformats.org/officeDocument/2006/relationships/tags" Target="../tags/tag165.xml"/><Relationship Id="rId10" Type="http://schemas.openxmlformats.org/officeDocument/2006/relationships/notesSlide" Target="../notesSlides/notesSlide4.xml"/><Relationship Id="rId1" Type="http://schemas.openxmlformats.org/officeDocument/2006/relationships/tags" Target="../tags/tag164.xml"/></Relationships>
</file>

<file path=ppt/slides/_rels/slide6.xml.rels><?xml version="1.0" encoding="UTF-8" standalone="yes"?>
<Relationships xmlns="http://schemas.openxmlformats.org/package/2006/relationships"><Relationship Id="rId8" Type="http://schemas.openxmlformats.org/officeDocument/2006/relationships/notesSlide" Target="../notesSlides/notesSlide5.xml"/><Relationship Id="rId7" Type="http://schemas.openxmlformats.org/officeDocument/2006/relationships/slideLayout" Target="../slideLayouts/slideLayout19.xml"/><Relationship Id="rId6" Type="http://schemas.openxmlformats.org/officeDocument/2006/relationships/tags" Target="../tags/tag174.xml"/><Relationship Id="rId5" Type="http://schemas.openxmlformats.org/officeDocument/2006/relationships/tags" Target="../tags/tag173.xml"/><Relationship Id="rId4" Type="http://schemas.openxmlformats.org/officeDocument/2006/relationships/tags" Target="../tags/tag172.xml"/><Relationship Id="rId3" Type="http://schemas.openxmlformats.org/officeDocument/2006/relationships/image" Target="../media/image1.png"/><Relationship Id="rId2" Type="http://schemas.openxmlformats.org/officeDocument/2006/relationships/tags" Target="../tags/tag171.xml"/><Relationship Id="rId1" Type="http://schemas.openxmlformats.org/officeDocument/2006/relationships/tags" Target="../tags/tag170.xml"/></Relationships>
</file>

<file path=ppt/slides/_rels/slide7.xml.rels><?xml version="1.0" encoding="UTF-8" standalone="yes"?>
<Relationships xmlns="http://schemas.openxmlformats.org/package/2006/relationships"><Relationship Id="rId9" Type="http://schemas.openxmlformats.org/officeDocument/2006/relationships/notesSlide" Target="../notesSlides/notesSlide6.xml"/><Relationship Id="rId8" Type="http://schemas.openxmlformats.org/officeDocument/2006/relationships/slideLayout" Target="../slideLayouts/slideLayout19.xml"/><Relationship Id="rId7" Type="http://schemas.openxmlformats.org/officeDocument/2006/relationships/tags" Target="../tags/tag179.xml"/><Relationship Id="rId6" Type="http://schemas.openxmlformats.org/officeDocument/2006/relationships/image" Target="../media/image5.png"/><Relationship Id="rId5" Type="http://schemas.openxmlformats.org/officeDocument/2006/relationships/tags" Target="../tags/tag178.xml"/><Relationship Id="rId4" Type="http://schemas.openxmlformats.org/officeDocument/2006/relationships/tags" Target="../tags/tag177.xml"/><Relationship Id="rId3" Type="http://schemas.openxmlformats.org/officeDocument/2006/relationships/image" Target="../media/image1.png"/><Relationship Id="rId2" Type="http://schemas.openxmlformats.org/officeDocument/2006/relationships/tags" Target="../tags/tag176.xml"/><Relationship Id="rId1" Type="http://schemas.openxmlformats.org/officeDocument/2006/relationships/tags" Target="../tags/tag175.xml"/></Relationships>
</file>

<file path=ppt/slides/_rels/slide8.xml.rels><?xml version="1.0" encoding="UTF-8" standalone="yes"?>
<Relationships xmlns="http://schemas.openxmlformats.org/package/2006/relationships"><Relationship Id="rId9" Type="http://schemas.openxmlformats.org/officeDocument/2006/relationships/notesSlide" Target="../notesSlides/notesSlide7.xml"/><Relationship Id="rId8" Type="http://schemas.openxmlformats.org/officeDocument/2006/relationships/slideLayout" Target="../slideLayouts/slideLayout19.xml"/><Relationship Id="rId7" Type="http://schemas.openxmlformats.org/officeDocument/2006/relationships/tags" Target="../tags/tag184.xml"/><Relationship Id="rId6" Type="http://schemas.openxmlformats.org/officeDocument/2006/relationships/image" Target="../media/image5.png"/><Relationship Id="rId5" Type="http://schemas.openxmlformats.org/officeDocument/2006/relationships/tags" Target="../tags/tag183.xml"/><Relationship Id="rId4" Type="http://schemas.openxmlformats.org/officeDocument/2006/relationships/tags" Target="../tags/tag182.xml"/><Relationship Id="rId3" Type="http://schemas.openxmlformats.org/officeDocument/2006/relationships/image" Target="../media/image1.png"/><Relationship Id="rId2" Type="http://schemas.openxmlformats.org/officeDocument/2006/relationships/tags" Target="../tags/tag181.xml"/><Relationship Id="rId1" Type="http://schemas.openxmlformats.org/officeDocument/2006/relationships/tags" Target="../tags/tag180.xml"/></Relationships>
</file>

<file path=ppt/slides/_rels/slide9.xml.rels><?xml version="1.0" encoding="UTF-8" standalone="yes"?>
<Relationships xmlns="http://schemas.openxmlformats.org/package/2006/relationships"><Relationship Id="rId9" Type="http://schemas.openxmlformats.org/officeDocument/2006/relationships/notesSlide" Target="../notesSlides/notesSlide8.xml"/><Relationship Id="rId8" Type="http://schemas.openxmlformats.org/officeDocument/2006/relationships/slideLayout" Target="../slideLayouts/slideLayout19.xml"/><Relationship Id="rId7" Type="http://schemas.openxmlformats.org/officeDocument/2006/relationships/tags" Target="../tags/tag189.xml"/><Relationship Id="rId6" Type="http://schemas.openxmlformats.org/officeDocument/2006/relationships/image" Target="../media/image6.png"/><Relationship Id="rId5" Type="http://schemas.openxmlformats.org/officeDocument/2006/relationships/tags" Target="../tags/tag188.xml"/><Relationship Id="rId4" Type="http://schemas.openxmlformats.org/officeDocument/2006/relationships/tags" Target="../tags/tag187.xml"/><Relationship Id="rId3" Type="http://schemas.openxmlformats.org/officeDocument/2006/relationships/image" Target="../media/image1.png"/><Relationship Id="rId2" Type="http://schemas.openxmlformats.org/officeDocument/2006/relationships/tags" Target="../tags/tag186.xml"/><Relationship Id="rId1" Type="http://schemas.openxmlformats.org/officeDocument/2006/relationships/tags" Target="../tags/tag18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115185" y="1431925"/>
            <a:ext cx="7707630" cy="3970020"/>
          </a:xfrm>
          <a:prstGeom prst="rect">
            <a:avLst/>
          </a:prstGeom>
          <a:solidFill>
            <a:schemeClr val="tx2">
              <a:lumMod val="20000"/>
              <a:lumOff val="8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2303780" y="2263140"/>
            <a:ext cx="7330440" cy="2306955"/>
          </a:xfrm>
          <a:prstGeom prst="rect">
            <a:avLst/>
          </a:prstGeom>
          <a:noFill/>
        </p:spPr>
        <p:txBody>
          <a:bodyPr wrap="square" rtlCol="0">
            <a:spAutoFit/>
          </a:bodyPr>
          <a:lstStyle/>
          <a:p>
            <a:pPr algn="ctr"/>
            <a:r>
              <a:rPr lang="en-US" altLang="zh-CN" sz="3600" dirty="0">
                <a:solidFill>
                  <a:srgbClr val="2C6479"/>
                </a:solidFill>
                <a:latin typeface="微软雅黑" panose="020B0503020204020204" charset="-122"/>
                <a:ea typeface="汉仪昌黎宋刻本(原版)W" panose="00020600040101010101" charset="-122"/>
                <a:cs typeface="微软雅黑" panose="020B0503020204020204" charset="-122"/>
              </a:rPr>
              <a:t>Large language models to enhance bayesian optimization</a:t>
            </a:r>
            <a:endParaRPr lang="en-US" altLang="zh-CN" sz="3600" dirty="0">
              <a:solidFill>
                <a:srgbClr val="2C6479"/>
              </a:solidFill>
              <a:latin typeface="微软雅黑" panose="020B0503020204020204" charset="-122"/>
              <a:ea typeface="汉仪昌黎宋刻本(原版)W" panose="00020600040101010101" charset="-122"/>
              <a:cs typeface="微软雅黑" panose="020B0503020204020204" charset="-122"/>
            </a:endParaRPr>
          </a:p>
          <a:p>
            <a:pPr algn="ctr"/>
            <a:endParaRPr lang="en-US" altLang="zh-CN" sz="3600" dirty="0">
              <a:solidFill>
                <a:srgbClr val="2C6479"/>
              </a:solidFill>
              <a:latin typeface="微软雅黑" panose="020B0503020204020204" charset="-122"/>
              <a:ea typeface="汉仪昌黎宋刻本(原版)W" panose="00020600040101010101" charset="-122"/>
              <a:cs typeface="微软雅黑" panose="020B0503020204020204" charset="-122"/>
            </a:endParaRPr>
          </a:p>
          <a:p>
            <a:pPr algn="ctr"/>
            <a:r>
              <a:rPr lang="en-US" altLang="zh-CN" sz="3600" dirty="0">
                <a:solidFill>
                  <a:srgbClr val="2C6479"/>
                </a:solidFill>
                <a:latin typeface="微软雅黑" panose="020B0503020204020204" charset="-122"/>
                <a:ea typeface="汉仪昌黎宋刻本(原版)W" panose="00020600040101010101" charset="-122"/>
                <a:cs typeface="微软雅黑" panose="020B0503020204020204" charset="-122"/>
              </a:rPr>
              <a:t>ICLR 2024</a:t>
            </a:r>
            <a:endParaRPr lang="en-US" altLang="zh-CN" sz="3600" dirty="0">
              <a:solidFill>
                <a:srgbClr val="2C6479"/>
              </a:solidFill>
              <a:latin typeface="微软雅黑" panose="020B0503020204020204" charset="-122"/>
              <a:ea typeface="汉仪昌黎宋刻本(原版)W" panose="00020600040101010101" charset="-122"/>
              <a:cs typeface="微软雅黑" panose="020B0503020204020204" charset="-122"/>
            </a:endParaRPr>
          </a:p>
        </p:txBody>
      </p:sp>
      <p:pic>
        <p:nvPicPr>
          <p:cNvPr id="7" name="图片 6" descr="图层 yingwe1"/>
          <p:cNvPicPr>
            <a:picLocks noChangeAspect="1"/>
          </p:cNvPicPr>
          <p:nvPr>
            <p:custDataLst>
              <p:tags r:id="rId1"/>
            </p:custDataLst>
          </p:nvPr>
        </p:nvPicPr>
        <p:blipFill>
          <a:blip r:embed="rId2"/>
          <a:stretch>
            <a:fillRect/>
          </a:stretch>
        </p:blipFill>
        <p:spPr>
          <a:xfrm>
            <a:off x="5257165" y="6021070"/>
            <a:ext cx="1677035" cy="33845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p:push dir="u"/>
      </p:transition>
    </mc:Choice>
    <mc:Fallback>
      <p:transition spd="slow">
        <p:push dir="u"/>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1"/>
            </p:custDataLst>
          </p:nvPr>
        </p:nvSpPr>
        <p:spPr>
          <a:xfrm>
            <a:off x="0" y="0"/>
            <a:ext cx="12192635" cy="110871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highlight>
                <a:srgbClr val="1171F1"/>
              </a:highlight>
              <a:latin typeface="Arial" panose="020B0604020202090204" pitchFamily="34" charset="0"/>
              <a:ea typeface="微软雅黑" panose="020B0503020204020204" charset="-122"/>
              <a:sym typeface="Arial" panose="020B0604020202090204" pitchFamily="34" charset="0"/>
            </a:endParaRPr>
          </a:p>
        </p:txBody>
      </p:sp>
      <p:pic>
        <p:nvPicPr>
          <p:cNvPr id="6" name="图片 5" descr="图层 yingwe1"/>
          <p:cNvPicPr>
            <a:picLocks noChangeAspect="1"/>
          </p:cNvPicPr>
          <p:nvPr>
            <p:custDataLst>
              <p:tags r:id="rId2"/>
            </p:custDataLst>
          </p:nvPr>
        </p:nvPicPr>
        <p:blipFill>
          <a:blip r:embed="rId3"/>
          <a:stretch>
            <a:fillRect/>
          </a:stretch>
        </p:blipFill>
        <p:spPr>
          <a:xfrm>
            <a:off x="10074275" y="416560"/>
            <a:ext cx="1677035" cy="338455"/>
          </a:xfrm>
          <a:prstGeom prst="rect">
            <a:avLst/>
          </a:prstGeom>
        </p:spPr>
      </p:pic>
      <p:sp>
        <p:nvSpPr>
          <p:cNvPr id="256" name="文本框 6"/>
          <p:cNvSpPr txBox="1"/>
          <p:nvPr>
            <p:custDataLst>
              <p:tags r:id="rId4"/>
            </p:custDataLst>
          </p:nvPr>
        </p:nvSpPr>
        <p:spPr>
          <a:xfrm>
            <a:off x="762006" y="248922"/>
            <a:ext cx="10972888" cy="762006"/>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marL="0" indent="0" algn="l">
              <a:lnSpc>
                <a:spcPct val="100000"/>
              </a:lnSpc>
              <a:spcBef>
                <a:spcPts val="0"/>
              </a:spcBef>
              <a:spcAft>
                <a:spcPts val="0"/>
              </a:spcAft>
              <a:buSzPct val="100000"/>
              <a:buNone/>
            </a:pPr>
            <a:r>
              <a:rPr lang="zh-CN" altLang="en-US" sz="3600" b="0" dirty="0">
                <a:solidFill>
                  <a:schemeClr val="tx1"/>
                </a:solidFill>
                <a:effectLst>
                  <a:outerShdw blurRad="38100" dist="19050" dir="2700000" algn="tl" rotWithShape="0">
                    <a:schemeClr val="dk1">
                      <a:alpha val="40000"/>
                      <a:alpha val="40000"/>
                    </a:schemeClr>
                  </a:outerShdw>
                </a:effectLst>
                <a:sym typeface="+mn-lt"/>
              </a:rPr>
              <a:t>热启动</a:t>
            </a:r>
            <a:endParaRPr lang="zh-CN" altLang="en-US" sz="3600" b="0" dirty="0">
              <a:solidFill>
                <a:schemeClr val="tx1"/>
              </a:solidFill>
              <a:effectLst>
                <a:outerShdw blurRad="38100" dist="19050" dir="2700000" algn="tl" rotWithShape="0">
                  <a:schemeClr val="dk1">
                    <a:alpha val="40000"/>
                    <a:alpha val="40000"/>
                  </a:schemeClr>
                </a:outerShdw>
              </a:effectLst>
              <a:sym typeface="+mn-lt"/>
            </a:endParaRPr>
          </a:p>
        </p:txBody>
      </p:sp>
      <p:cxnSp>
        <p:nvCxnSpPr>
          <p:cNvPr id="7" name="直接连接符 6"/>
          <p:cNvCxnSpPr/>
          <p:nvPr>
            <p:custDataLst>
              <p:tags r:id="rId5"/>
            </p:custDataLst>
          </p:nvPr>
        </p:nvCxnSpPr>
        <p:spPr>
          <a:xfrm>
            <a:off x="533404" y="365125"/>
            <a:ext cx="0" cy="457204"/>
          </a:xfrm>
          <a:prstGeom prst="line">
            <a:avLst/>
          </a:prstGeom>
          <a:ln w="1016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359410" y="1283970"/>
            <a:ext cx="5546090" cy="2622550"/>
          </a:xfrm>
          <a:prstGeom prst="rect">
            <a:avLst/>
          </a:prstGeom>
          <a:noFill/>
        </p:spPr>
        <p:txBody>
          <a:bodyPr wrap="square" rtlCol="0">
            <a:noAutofit/>
          </a:bodyPr>
          <a:p>
            <a:r>
              <a:rPr lang="zh-CN" sz="2000"/>
              <a:t>初始化性能的评估：归一化</a:t>
            </a:r>
            <a:r>
              <a:rPr lang="zh-CN" sz="2000"/>
              <a:t>指标</a:t>
            </a:r>
            <a:endParaRPr lang="zh-CN" sz="2000"/>
          </a:p>
          <a:p>
            <a:endParaRPr lang="zh-CN" sz="2000"/>
          </a:p>
          <a:p>
            <a:endParaRPr lang="zh-CN" sz="2000"/>
          </a:p>
          <a:p>
            <a:r>
              <a:rPr lang="zh-CN" sz="2000"/>
              <a:t>对于不同的初始化方式，使用相同的贝叶斯优化过程（原始的</a:t>
            </a:r>
            <a:r>
              <a:rPr lang="en-US" altLang="zh-CN" sz="2000"/>
              <a:t>GP</a:t>
            </a:r>
            <a:r>
              <a:rPr lang="zh-CN" altLang="en-US" sz="2000"/>
              <a:t>过程</a:t>
            </a:r>
            <a:r>
              <a:rPr lang="zh-CN" sz="2000"/>
              <a:t>），多次实验求平均</a:t>
            </a:r>
            <a:r>
              <a:rPr lang="zh-CN" sz="2000"/>
              <a:t>值。</a:t>
            </a:r>
            <a:endParaRPr lang="zh-CN" sz="2000"/>
          </a:p>
        </p:txBody>
      </p:sp>
      <p:pic>
        <p:nvPicPr>
          <p:cNvPr id="3" name="图片 2" descr="截屏2024-10-07 15.11.27"/>
          <p:cNvPicPr>
            <a:picLocks noChangeAspect="1"/>
          </p:cNvPicPr>
          <p:nvPr/>
        </p:nvPicPr>
        <p:blipFill>
          <a:blip r:embed="rId6"/>
          <a:srcRect t="5691"/>
          <a:stretch>
            <a:fillRect/>
          </a:stretch>
        </p:blipFill>
        <p:spPr>
          <a:xfrm>
            <a:off x="359410" y="1737360"/>
            <a:ext cx="5372100" cy="368300"/>
          </a:xfrm>
          <a:prstGeom prst="rect">
            <a:avLst/>
          </a:prstGeom>
        </p:spPr>
      </p:pic>
      <p:pic>
        <p:nvPicPr>
          <p:cNvPr id="4" name="图片 3" descr="截屏2024-10-07 15.13.08"/>
          <p:cNvPicPr>
            <a:picLocks noChangeAspect="1"/>
          </p:cNvPicPr>
          <p:nvPr/>
        </p:nvPicPr>
        <p:blipFill>
          <a:blip r:embed="rId7"/>
          <a:stretch>
            <a:fillRect/>
          </a:stretch>
        </p:blipFill>
        <p:spPr>
          <a:xfrm>
            <a:off x="1310005" y="3020695"/>
            <a:ext cx="3645535" cy="3320415"/>
          </a:xfrm>
          <a:prstGeom prst="rect">
            <a:avLst/>
          </a:prstGeom>
        </p:spPr>
      </p:pic>
      <p:sp>
        <p:nvSpPr>
          <p:cNvPr id="10" name="文本框 9"/>
          <p:cNvSpPr txBox="1"/>
          <p:nvPr>
            <p:custDataLst>
              <p:tags r:id="rId8"/>
            </p:custDataLst>
          </p:nvPr>
        </p:nvSpPr>
        <p:spPr>
          <a:xfrm>
            <a:off x="6419215" y="1283970"/>
            <a:ext cx="5546090" cy="1109345"/>
          </a:xfrm>
          <a:prstGeom prst="rect">
            <a:avLst/>
          </a:prstGeom>
          <a:noFill/>
        </p:spPr>
        <p:txBody>
          <a:bodyPr wrap="square" rtlCol="0">
            <a:noAutofit/>
          </a:bodyPr>
          <a:p>
            <a:r>
              <a:rPr lang="zh-CN" sz="2000"/>
              <a:t>相关性的评估：计算超参数的协方差矩阵的广义方差。</a:t>
            </a:r>
            <a:endParaRPr lang="zh-CN" sz="2000"/>
          </a:p>
          <a:p>
            <a:endParaRPr lang="zh-CN" sz="2000"/>
          </a:p>
          <a:p>
            <a:endParaRPr lang="zh-CN" sz="2000"/>
          </a:p>
        </p:txBody>
      </p:sp>
      <p:pic>
        <p:nvPicPr>
          <p:cNvPr id="11" name="图片 10" descr="截屏2024-10-07 15.15.20"/>
          <p:cNvPicPr>
            <a:picLocks noChangeAspect="1"/>
          </p:cNvPicPr>
          <p:nvPr/>
        </p:nvPicPr>
        <p:blipFill>
          <a:blip r:embed="rId9"/>
          <a:stretch>
            <a:fillRect/>
          </a:stretch>
        </p:blipFill>
        <p:spPr>
          <a:xfrm>
            <a:off x="7192645" y="2152650"/>
            <a:ext cx="4081145" cy="4188460"/>
          </a:xfrm>
          <a:prstGeom prst="rect">
            <a:avLst/>
          </a:prstGeom>
        </p:spPr>
      </p:pic>
      <p:sp>
        <p:nvSpPr>
          <p:cNvPr id="12" name="文本框 11"/>
          <p:cNvSpPr txBox="1"/>
          <p:nvPr/>
        </p:nvSpPr>
        <p:spPr>
          <a:xfrm>
            <a:off x="1784350" y="6341110"/>
            <a:ext cx="3171190" cy="368300"/>
          </a:xfrm>
          <a:prstGeom prst="rect">
            <a:avLst/>
          </a:prstGeom>
          <a:noFill/>
        </p:spPr>
        <p:txBody>
          <a:bodyPr wrap="square" rtlCol="0">
            <a:spAutoFit/>
          </a:bodyPr>
          <a:p>
            <a:r>
              <a:rPr lang="zh-CN" altLang="en-US"/>
              <a:t>不同热启动方式的最终</a:t>
            </a:r>
            <a:r>
              <a:rPr lang="zh-CN" altLang="en-US"/>
              <a:t>性能</a:t>
            </a:r>
            <a:endParaRPr lang="zh-CN" altLang="en-US"/>
          </a:p>
        </p:txBody>
      </p:sp>
      <p:sp>
        <p:nvSpPr>
          <p:cNvPr id="13" name="文本框 12"/>
          <p:cNvSpPr txBox="1"/>
          <p:nvPr>
            <p:custDataLst>
              <p:tags r:id="rId10"/>
            </p:custDataLst>
          </p:nvPr>
        </p:nvSpPr>
        <p:spPr>
          <a:xfrm>
            <a:off x="7353935" y="6341110"/>
            <a:ext cx="3919855" cy="368300"/>
          </a:xfrm>
          <a:prstGeom prst="rect">
            <a:avLst/>
          </a:prstGeom>
          <a:noFill/>
        </p:spPr>
        <p:txBody>
          <a:bodyPr wrap="square" rtlCol="0">
            <a:spAutoFit/>
          </a:bodyPr>
          <a:p>
            <a:r>
              <a:rPr lang="zh-CN" altLang="en-US"/>
              <a:t>不同热启动方式得到样本点的</a:t>
            </a:r>
            <a:r>
              <a:rPr lang="zh-CN" altLang="en-US"/>
              <a:t>相关性</a:t>
            </a:r>
            <a:endParaRPr lang="zh-CN" altLang="en-US"/>
          </a:p>
        </p:txBody>
      </p:sp>
    </p:spTree>
    <p:custDataLst>
      <p:tags r:id="rId1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1"/>
            </p:custDataLst>
          </p:nvPr>
        </p:nvSpPr>
        <p:spPr>
          <a:xfrm>
            <a:off x="0" y="0"/>
            <a:ext cx="12192635" cy="110871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highlight>
                <a:srgbClr val="1171F1"/>
              </a:highlight>
              <a:latin typeface="Arial" panose="020B0604020202090204" pitchFamily="34" charset="0"/>
              <a:ea typeface="微软雅黑" panose="020B0503020204020204" charset="-122"/>
              <a:sym typeface="Arial" panose="020B0604020202090204" pitchFamily="34" charset="0"/>
            </a:endParaRPr>
          </a:p>
        </p:txBody>
      </p:sp>
      <p:pic>
        <p:nvPicPr>
          <p:cNvPr id="6" name="图片 5" descr="图层 yingwe1"/>
          <p:cNvPicPr>
            <a:picLocks noChangeAspect="1"/>
          </p:cNvPicPr>
          <p:nvPr>
            <p:custDataLst>
              <p:tags r:id="rId2"/>
            </p:custDataLst>
          </p:nvPr>
        </p:nvPicPr>
        <p:blipFill>
          <a:blip r:embed="rId3"/>
          <a:stretch>
            <a:fillRect/>
          </a:stretch>
        </p:blipFill>
        <p:spPr>
          <a:xfrm>
            <a:off x="10074275" y="416560"/>
            <a:ext cx="1677035" cy="338455"/>
          </a:xfrm>
          <a:prstGeom prst="rect">
            <a:avLst/>
          </a:prstGeom>
        </p:spPr>
      </p:pic>
      <p:sp>
        <p:nvSpPr>
          <p:cNvPr id="256" name="文本框 6"/>
          <p:cNvSpPr txBox="1"/>
          <p:nvPr>
            <p:custDataLst>
              <p:tags r:id="rId4"/>
            </p:custDataLst>
          </p:nvPr>
        </p:nvSpPr>
        <p:spPr>
          <a:xfrm>
            <a:off x="762006" y="248922"/>
            <a:ext cx="10972888" cy="762006"/>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marL="0" indent="0" algn="l">
              <a:lnSpc>
                <a:spcPct val="100000"/>
              </a:lnSpc>
              <a:spcBef>
                <a:spcPts val="0"/>
              </a:spcBef>
              <a:spcAft>
                <a:spcPts val="0"/>
              </a:spcAft>
              <a:buSzPct val="100000"/>
              <a:buNone/>
            </a:pPr>
            <a:r>
              <a:rPr lang="zh-CN" altLang="en-US" sz="3600" b="0" dirty="0">
                <a:solidFill>
                  <a:schemeClr val="tx1"/>
                </a:solidFill>
                <a:effectLst>
                  <a:outerShdw blurRad="38100" dist="19050" dir="2700000" algn="tl" rotWithShape="0">
                    <a:schemeClr val="dk1">
                      <a:alpha val="40000"/>
                      <a:alpha val="40000"/>
                    </a:schemeClr>
                  </a:outerShdw>
                </a:effectLst>
                <a:sym typeface="+mn-lt"/>
              </a:rPr>
              <a:t>代理</a:t>
            </a:r>
            <a:r>
              <a:rPr lang="zh-CN" altLang="en-US" sz="3600" b="0" dirty="0">
                <a:solidFill>
                  <a:schemeClr val="tx1"/>
                </a:solidFill>
                <a:effectLst>
                  <a:outerShdw blurRad="38100" dist="19050" dir="2700000" algn="tl" rotWithShape="0">
                    <a:schemeClr val="dk1">
                      <a:alpha val="40000"/>
                      <a:alpha val="40000"/>
                    </a:schemeClr>
                  </a:outerShdw>
                </a:effectLst>
                <a:sym typeface="+mn-lt"/>
              </a:rPr>
              <a:t>模型</a:t>
            </a:r>
            <a:endParaRPr lang="zh-CN" altLang="en-US" sz="3600" b="0" dirty="0">
              <a:solidFill>
                <a:schemeClr val="tx1"/>
              </a:solidFill>
              <a:effectLst>
                <a:outerShdw blurRad="38100" dist="19050" dir="2700000" algn="tl" rotWithShape="0">
                  <a:schemeClr val="dk1">
                    <a:alpha val="40000"/>
                    <a:alpha val="40000"/>
                  </a:schemeClr>
                </a:outerShdw>
              </a:effectLst>
              <a:sym typeface="+mn-lt"/>
            </a:endParaRPr>
          </a:p>
        </p:txBody>
      </p:sp>
      <p:cxnSp>
        <p:nvCxnSpPr>
          <p:cNvPr id="7" name="直接连接符 6"/>
          <p:cNvCxnSpPr/>
          <p:nvPr>
            <p:custDataLst>
              <p:tags r:id="rId5"/>
            </p:custDataLst>
          </p:nvPr>
        </p:nvCxnSpPr>
        <p:spPr>
          <a:xfrm>
            <a:off x="533404" y="365125"/>
            <a:ext cx="0" cy="457204"/>
          </a:xfrm>
          <a:prstGeom prst="line">
            <a:avLst/>
          </a:prstGeom>
          <a:ln w="1016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762000" y="1283970"/>
            <a:ext cx="10100310" cy="2622550"/>
          </a:xfrm>
          <a:prstGeom prst="rect">
            <a:avLst/>
          </a:prstGeom>
          <a:noFill/>
        </p:spPr>
        <p:txBody>
          <a:bodyPr wrap="square" rtlCol="0">
            <a:noAutofit/>
          </a:bodyPr>
          <a:p>
            <a:r>
              <a:rPr sz="2000"/>
              <a:t>代理模型的主要方法</a:t>
            </a:r>
            <a:r>
              <a:rPr lang="zh-CN" sz="2000"/>
              <a:t>，</a:t>
            </a:r>
            <a:r>
              <a:rPr sz="2000"/>
              <a:t>是利用</a:t>
            </a:r>
            <a:r>
              <a:rPr lang="zh-CN" sz="2000"/>
              <a:t>现有的</a:t>
            </a:r>
            <a:r>
              <a:rPr sz="2000"/>
              <a:t>数据</a:t>
            </a:r>
            <a:r>
              <a:rPr lang="zh-CN" sz="2000"/>
              <a:t>，</a:t>
            </a:r>
            <a:r>
              <a:rPr sz="2000"/>
              <a:t>学习给定输入</a:t>
            </a:r>
            <a:r>
              <a:rPr lang="zh-CN" sz="2000"/>
              <a:t>（其他未知数据点）下</a:t>
            </a:r>
            <a:r>
              <a:rPr sz="2000"/>
              <a:t>的输出</a:t>
            </a:r>
            <a:r>
              <a:rPr lang="en-US" sz="2000"/>
              <a:t>X</a:t>
            </a:r>
            <a:r>
              <a:rPr lang="zh-CN" altLang="en-US" sz="2000"/>
              <a:t>以及输出</a:t>
            </a:r>
            <a:r>
              <a:rPr lang="en-US" altLang="zh-CN" sz="2000"/>
              <a:t>X</a:t>
            </a:r>
            <a:r>
              <a:rPr sz="2000"/>
              <a:t>的条件概率</a:t>
            </a:r>
            <a:r>
              <a:rPr lang="zh-CN" sz="2000"/>
              <a:t>。</a:t>
            </a:r>
            <a:endParaRPr lang="zh-CN" sz="2000"/>
          </a:p>
          <a:p>
            <a:endParaRPr lang="zh-CN" sz="2000"/>
          </a:p>
          <a:p>
            <a:r>
              <a:rPr lang="zh-CN" sz="2000"/>
              <a:t>利用</a:t>
            </a:r>
            <a:r>
              <a:rPr lang="en-US" altLang="zh-CN" sz="2000"/>
              <a:t>LLM</a:t>
            </a:r>
            <a:r>
              <a:rPr lang="zh-CN" altLang="en-US" sz="2000"/>
              <a:t>的代理模型：</a:t>
            </a:r>
            <a:r>
              <a:rPr lang="zh-CN" sz="2000"/>
              <a:t>我们将现有数据化为自然文本。例如“最大深度为 15，最小样本分割为 0.5，...，准确率为 0.9”连接成少样本示例，附加到 LLM 的输入。对于每个查询，LLM 输出一个响应：分别表示预测得分。为了获得概率估计，此预测步骤重复 K</a:t>
            </a:r>
            <a:r>
              <a:rPr lang="en-US" altLang="zh-CN" sz="2000"/>
              <a:t> </a:t>
            </a:r>
            <a:r>
              <a:rPr lang="zh-CN" sz="2000"/>
              <a:t>次，从中我们计算出经验均值和标准差。</a:t>
            </a:r>
            <a:endParaRPr lang="zh-CN" sz="2000"/>
          </a:p>
        </p:txBody>
      </p:sp>
      <p:sp>
        <p:nvSpPr>
          <p:cNvPr id="8" name="文本框 7"/>
          <p:cNvSpPr txBox="1"/>
          <p:nvPr/>
        </p:nvSpPr>
        <p:spPr>
          <a:xfrm>
            <a:off x="8516620" y="4918710"/>
            <a:ext cx="2530475" cy="368300"/>
          </a:xfrm>
          <a:prstGeom prst="rect">
            <a:avLst/>
          </a:prstGeom>
          <a:noFill/>
        </p:spPr>
        <p:txBody>
          <a:bodyPr wrap="square" rtlCol="0">
            <a:spAutoFit/>
          </a:bodyPr>
          <a:p>
            <a:r>
              <a:rPr lang="zh-CN" altLang="en-US"/>
              <a:t>代理模型的</a:t>
            </a:r>
            <a:r>
              <a:rPr lang="en-US" altLang="zh-CN"/>
              <a:t>Prompt</a:t>
            </a:r>
            <a:r>
              <a:rPr lang="zh-CN" altLang="en-US"/>
              <a:t>示例</a:t>
            </a:r>
            <a:endParaRPr lang="zh-CN" altLang="en-US"/>
          </a:p>
        </p:txBody>
      </p:sp>
      <p:pic>
        <p:nvPicPr>
          <p:cNvPr id="4" name="图片 3" descr="截屏2024-10-08 15.13.01"/>
          <p:cNvPicPr>
            <a:picLocks noChangeAspect="1"/>
          </p:cNvPicPr>
          <p:nvPr/>
        </p:nvPicPr>
        <p:blipFill>
          <a:blip r:embed="rId6"/>
          <a:stretch>
            <a:fillRect/>
          </a:stretch>
        </p:blipFill>
        <p:spPr>
          <a:xfrm>
            <a:off x="685165" y="3584575"/>
            <a:ext cx="7752715" cy="3037205"/>
          </a:xfrm>
          <a:prstGeom prst="rect">
            <a:avLst/>
          </a:prstGeom>
        </p:spPr>
      </p:pic>
    </p:spTree>
    <p:custDataLst>
      <p:tags r:id="rId7"/>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1"/>
            </p:custDataLst>
          </p:nvPr>
        </p:nvSpPr>
        <p:spPr>
          <a:xfrm>
            <a:off x="0" y="0"/>
            <a:ext cx="12192635" cy="110871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highlight>
                <a:srgbClr val="1171F1"/>
              </a:highlight>
              <a:latin typeface="Arial" panose="020B0604020202090204" pitchFamily="34" charset="0"/>
              <a:ea typeface="微软雅黑" panose="020B0503020204020204" charset="-122"/>
              <a:sym typeface="Arial" panose="020B0604020202090204" pitchFamily="34" charset="0"/>
            </a:endParaRPr>
          </a:p>
        </p:txBody>
      </p:sp>
      <p:pic>
        <p:nvPicPr>
          <p:cNvPr id="6" name="图片 5" descr="图层 yingwe1"/>
          <p:cNvPicPr>
            <a:picLocks noChangeAspect="1"/>
          </p:cNvPicPr>
          <p:nvPr>
            <p:custDataLst>
              <p:tags r:id="rId2"/>
            </p:custDataLst>
          </p:nvPr>
        </p:nvPicPr>
        <p:blipFill>
          <a:blip r:embed="rId3"/>
          <a:stretch>
            <a:fillRect/>
          </a:stretch>
        </p:blipFill>
        <p:spPr>
          <a:xfrm>
            <a:off x="10074275" y="416560"/>
            <a:ext cx="1677035" cy="338455"/>
          </a:xfrm>
          <a:prstGeom prst="rect">
            <a:avLst/>
          </a:prstGeom>
        </p:spPr>
      </p:pic>
      <p:sp>
        <p:nvSpPr>
          <p:cNvPr id="256" name="文本框 6"/>
          <p:cNvSpPr txBox="1"/>
          <p:nvPr>
            <p:custDataLst>
              <p:tags r:id="rId4"/>
            </p:custDataLst>
          </p:nvPr>
        </p:nvSpPr>
        <p:spPr>
          <a:xfrm>
            <a:off x="762006" y="248922"/>
            <a:ext cx="10972888" cy="762006"/>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marL="0" indent="0" algn="l">
              <a:lnSpc>
                <a:spcPct val="100000"/>
              </a:lnSpc>
              <a:spcBef>
                <a:spcPts val="0"/>
              </a:spcBef>
              <a:spcAft>
                <a:spcPts val="0"/>
              </a:spcAft>
              <a:buSzPct val="100000"/>
              <a:buNone/>
            </a:pPr>
            <a:r>
              <a:rPr lang="zh-CN" altLang="en-US" sz="3600" b="0" dirty="0">
                <a:solidFill>
                  <a:schemeClr val="tx1"/>
                </a:solidFill>
                <a:effectLst>
                  <a:outerShdw blurRad="38100" dist="19050" dir="2700000" algn="tl" rotWithShape="0">
                    <a:schemeClr val="dk1">
                      <a:alpha val="40000"/>
                      <a:alpha val="40000"/>
                    </a:schemeClr>
                  </a:outerShdw>
                </a:effectLst>
                <a:sym typeface="+mn-lt"/>
              </a:rPr>
              <a:t>代理</a:t>
            </a:r>
            <a:r>
              <a:rPr lang="zh-CN" altLang="en-US" sz="3600" b="0" dirty="0">
                <a:solidFill>
                  <a:schemeClr val="tx1"/>
                </a:solidFill>
                <a:effectLst>
                  <a:outerShdw blurRad="38100" dist="19050" dir="2700000" algn="tl" rotWithShape="0">
                    <a:schemeClr val="dk1">
                      <a:alpha val="40000"/>
                      <a:alpha val="40000"/>
                    </a:schemeClr>
                  </a:outerShdw>
                </a:effectLst>
                <a:sym typeface="+mn-lt"/>
              </a:rPr>
              <a:t>模型</a:t>
            </a:r>
            <a:endParaRPr lang="zh-CN" altLang="en-US" sz="3600" b="0" dirty="0">
              <a:solidFill>
                <a:schemeClr val="tx1"/>
              </a:solidFill>
              <a:effectLst>
                <a:outerShdw blurRad="38100" dist="19050" dir="2700000" algn="tl" rotWithShape="0">
                  <a:schemeClr val="dk1">
                    <a:alpha val="40000"/>
                    <a:alpha val="40000"/>
                  </a:schemeClr>
                </a:outerShdw>
              </a:effectLst>
              <a:sym typeface="+mn-lt"/>
            </a:endParaRPr>
          </a:p>
        </p:txBody>
      </p:sp>
      <p:cxnSp>
        <p:nvCxnSpPr>
          <p:cNvPr id="7" name="直接连接符 6"/>
          <p:cNvCxnSpPr/>
          <p:nvPr>
            <p:custDataLst>
              <p:tags r:id="rId5"/>
            </p:custDataLst>
          </p:nvPr>
        </p:nvCxnSpPr>
        <p:spPr>
          <a:xfrm>
            <a:off x="533404" y="365125"/>
            <a:ext cx="0" cy="457204"/>
          </a:xfrm>
          <a:prstGeom prst="line">
            <a:avLst/>
          </a:prstGeom>
          <a:ln w="1016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762000" y="1283970"/>
            <a:ext cx="10100310" cy="2622550"/>
          </a:xfrm>
          <a:prstGeom prst="rect">
            <a:avLst/>
          </a:prstGeom>
          <a:noFill/>
        </p:spPr>
        <p:txBody>
          <a:bodyPr wrap="square" rtlCol="0">
            <a:noAutofit/>
          </a:bodyPr>
          <a:p>
            <a:r>
              <a:rPr lang="zh-CN" sz="2000"/>
              <a:t>发现利用这个方法得到的模型的预测不确定性往往没有很好地校准，可能的原因是</a:t>
            </a:r>
            <a:r>
              <a:rPr sz="2000"/>
              <a:t>模型的预测结果对输入示例的顺序非常敏感。这种敏感性可能导致不准确或不可靠的不确定性估计。</a:t>
            </a:r>
            <a:endParaRPr sz="2000"/>
          </a:p>
          <a:p>
            <a:r>
              <a:rPr lang="zh-CN" sz="2000"/>
              <a:t>为此</a:t>
            </a:r>
            <a:r>
              <a:rPr sz="2000"/>
              <a:t>引入了一种洗牌机制</a:t>
            </a:r>
            <a:r>
              <a:rPr lang="zh-CN" sz="2000"/>
              <a:t>，经过重新排列的方法称作</a:t>
            </a:r>
            <a:r>
              <a:rPr lang="en-US" altLang="zh-CN" sz="2000"/>
              <a:t>LLAMBO</a:t>
            </a:r>
            <a:r>
              <a:rPr lang="zh-CN" altLang="en-US" sz="2000"/>
              <a:t>，未经过洗牌的方法为</a:t>
            </a:r>
            <a:r>
              <a:rPr lang="en-US" altLang="zh-CN" sz="2000"/>
              <a:t>LLAMBO</a:t>
            </a:r>
            <a:r>
              <a:rPr lang="zh-CN" altLang="en-US" sz="2000"/>
              <a:t>（</a:t>
            </a:r>
            <a:r>
              <a:rPr lang="en-US" altLang="zh-CN" sz="2000"/>
              <a:t>MC</a:t>
            </a:r>
            <a:r>
              <a:rPr lang="zh-CN" altLang="en-US" sz="2000"/>
              <a:t>）。</a:t>
            </a:r>
            <a:endParaRPr lang="zh-CN" altLang="en-US" sz="2000"/>
          </a:p>
          <a:p>
            <a:endParaRPr lang="zh-CN" altLang="en-US" sz="2000"/>
          </a:p>
          <a:p>
            <a:r>
              <a:rPr lang="zh-CN" altLang="en-US" sz="2000"/>
              <a:t>实验将这两种新的方法</a:t>
            </a:r>
            <a:r>
              <a:rPr lang="zh-CN" altLang="en-US" sz="2000"/>
              <a:t>与成熟的代理模型GP和SMAC进行比较。我们通过预测性能和不确定性校准来评估这些概率判别模型。</a:t>
            </a:r>
            <a:endParaRPr lang="zh-CN" altLang="en-US" sz="2000"/>
          </a:p>
        </p:txBody>
      </p:sp>
      <p:sp>
        <p:nvSpPr>
          <p:cNvPr id="8" name="文本框 7"/>
          <p:cNvSpPr txBox="1"/>
          <p:nvPr/>
        </p:nvSpPr>
        <p:spPr>
          <a:xfrm>
            <a:off x="11055985" y="4159885"/>
            <a:ext cx="695325" cy="2434590"/>
          </a:xfrm>
          <a:prstGeom prst="rect">
            <a:avLst/>
          </a:prstGeom>
          <a:noFill/>
        </p:spPr>
        <p:txBody>
          <a:bodyPr vert="mongolianVert" wrap="square" rtlCol="0">
            <a:noAutofit/>
          </a:bodyPr>
          <a:p>
            <a:r>
              <a:rPr lang="zh-CN" altLang="en-US"/>
              <a:t>不同模型的预测效果</a:t>
            </a:r>
            <a:endParaRPr lang="zh-CN" altLang="en-US"/>
          </a:p>
        </p:txBody>
      </p:sp>
      <p:pic>
        <p:nvPicPr>
          <p:cNvPr id="4" name="图片 3" descr="截屏2024-10-07 15.52.41"/>
          <p:cNvPicPr>
            <a:picLocks noChangeAspect="1"/>
          </p:cNvPicPr>
          <p:nvPr/>
        </p:nvPicPr>
        <p:blipFill>
          <a:blip r:embed="rId6"/>
          <a:stretch>
            <a:fillRect/>
          </a:stretch>
        </p:blipFill>
        <p:spPr>
          <a:xfrm>
            <a:off x="993775" y="3877310"/>
            <a:ext cx="9636760" cy="2940685"/>
          </a:xfrm>
          <a:prstGeom prst="rect">
            <a:avLst/>
          </a:prstGeom>
        </p:spPr>
      </p:pic>
    </p:spTree>
    <p:custDataLst>
      <p:tags r:id="rId7"/>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1"/>
            </p:custDataLst>
          </p:nvPr>
        </p:nvSpPr>
        <p:spPr>
          <a:xfrm>
            <a:off x="0" y="0"/>
            <a:ext cx="12192635" cy="110871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highlight>
                <a:srgbClr val="1171F1"/>
              </a:highlight>
              <a:latin typeface="Arial" panose="020B0604020202090204" pitchFamily="34" charset="0"/>
              <a:ea typeface="微软雅黑" panose="020B0503020204020204" charset="-122"/>
              <a:sym typeface="Arial" panose="020B0604020202090204" pitchFamily="34" charset="0"/>
            </a:endParaRPr>
          </a:p>
        </p:txBody>
      </p:sp>
      <p:pic>
        <p:nvPicPr>
          <p:cNvPr id="6" name="图片 5" descr="图层 yingwe1"/>
          <p:cNvPicPr>
            <a:picLocks noChangeAspect="1"/>
          </p:cNvPicPr>
          <p:nvPr>
            <p:custDataLst>
              <p:tags r:id="rId2"/>
            </p:custDataLst>
          </p:nvPr>
        </p:nvPicPr>
        <p:blipFill>
          <a:blip r:embed="rId3"/>
          <a:stretch>
            <a:fillRect/>
          </a:stretch>
        </p:blipFill>
        <p:spPr>
          <a:xfrm>
            <a:off x="10074275" y="416560"/>
            <a:ext cx="1677035" cy="338455"/>
          </a:xfrm>
          <a:prstGeom prst="rect">
            <a:avLst/>
          </a:prstGeom>
        </p:spPr>
      </p:pic>
      <p:sp>
        <p:nvSpPr>
          <p:cNvPr id="256" name="文本框 6"/>
          <p:cNvSpPr txBox="1"/>
          <p:nvPr>
            <p:custDataLst>
              <p:tags r:id="rId4"/>
            </p:custDataLst>
          </p:nvPr>
        </p:nvSpPr>
        <p:spPr>
          <a:xfrm>
            <a:off x="762006" y="248922"/>
            <a:ext cx="10972888" cy="762006"/>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marL="0" indent="0" algn="l">
              <a:lnSpc>
                <a:spcPct val="100000"/>
              </a:lnSpc>
              <a:spcBef>
                <a:spcPts val="0"/>
              </a:spcBef>
              <a:spcAft>
                <a:spcPts val="0"/>
              </a:spcAft>
              <a:buSzPct val="100000"/>
              <a:buNone/>
            </a:pPr>
            <a:r>
              <a:rPr lang="zh-CN" altLang="en-US" sz="3600" b="0" dirty="0">
                <a:solidFill>
                  <a:schemeClr val="tx1"/>
                </a:solidFill>
                <a:effectLst>
                  <a:outerShdw blurRad="38100" dist="19050" dir="2700000" algn="tl" rotWithShape="0">
                    <a:schemeClr val="dk1">
                      <a:alpha val="40000"/>
                      <a:alpha val="40000"/>
                    </a:schemeClr>
                  </a:outerShdw>
                </a:effectLst>
                <a:sym typeface="+mn-lt"/>
              </a:rPr>
              <a:t>代理</a:t>
            </a:r>
            <a:r>
              <a:rPr lang="zh-CN" altLang="en-US" sz="3600" b="0" dirty="0">
                <a:solidFill>
                  <a:schemeClr val="tx1"/>
                </a:solidFill>
                <a:effectLst>
                  <a:outerShdw blurRad="38100" dist="19050" dir="2700000" algn="tl" rotWithShape="0">
                    <a:schemeClr val="dk1">
                      <a:alpha val="40000"/>
                      <a:alpha val="40000"/>
                    </a:schemeClr>
                  </a:outerShdw>
                </a:effectLst>
                <a:sym typeface="+mn-lt"/>
              </a:rPr>
              <a:t>模型</a:t>
            </a:r>
            <a:endParaRPr lang="zh-CN" altLang="en-US" sz="3600" b="0" dirty="0">
              <a:solidFill>
                <a:schemeClr val="tx1"/>
              </a:solidFill>
              <a:effectLst>
                <a:outerShdw blurRad="38100" dist="19050" dir="2700000" algn="tl" rotWithShape="0">
                  <a:schemeClr val="dk1">
                    <a:alpha val="40000"/>
                    <a:alpha val="40000"/>
                  </a:schemeClr>
                </a:outerShdw>
              </a:effectLst>
              <a:sym typeface="+mn-lt"/>
            </a:endParaRPr>
          </a:p>
        </p:txBody>
      </p:sp>
      <p:cxnSp>
        <p:nvCxnSpPr>
          <p:cNvPr id="7" name="直接连接符 6"/>
          <p:cNvCxnSpPr/>
          <p:nvPr>
            <p:custDataLst>
              <p:tags r:id="rId5"/>
            </p:custDataLst>
          </p:nvPr>
        </p:nvCxnSpPr>
        <p:spPr>
          <a:xfrm>
            <a:off x="533404" y="365125"/>
            <a:ext cx="0" cy="457204"/>
          </a:xfrm>
          <a:prstGeom prst="line">
            <a:avLst/>
          </a:prstGeom>
          <a:ln w="1016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762000" y="1283970"/>
            <a:ext cx="10813415" cy="4036695"/>
          </a:xfrm>
          <a:prstGeom prst="rect">
            <a:avLst/>
          </a:prstGeom>
          <a:noFill/>
        </p:spPr>
        <p:txBody>
          <a:bodyPr wrap="square" rtlCol="0">
            <a:noAutofit/>
          </a:bodyPr>
          <a:p>
            <a:r>
              <a:rPr sz="2800" b="1"/>
              <a:t>预测性能：</a:t>
            </a:r>
            <a:endParaRPr sz="2800" b="1"/>
          </a:p>
          <a:p>
            <a:pPr marL="342900" indent="-342900">
              <a:buFont typeface="Arial" panose="020B0604020202090204" pitchFamily="34" charset="0"/>
              <a:buChar char="•"/>
            </a:pPr>
            <a:r>
              <a:rPr lang="zh-CN" sz="2000"/>
              <a:t>两组</a:t>
            </a:r>
            <a:r>
              <a:rPr sz="2000"/>
              <a:t>LLAMBO 在所有观测样本数量下的预测性能始终优于其他方法，尤其是在样本较少的情况下。</a:t>
            </a:r>
            <a:endParaRPr sz="2000"/>
          </a:p>
          <a:p>
            <a:pPr marL="342900" indent="-342900">
              <a:buFont typeface="Arial" panose="020B0604020202090204" pitchFamily="34" charset="0"/>
              <a:buChar char="•"/>
            </a:pPr>
            <a:endParaRPr sz="2800" b="1"/>
          </a:p>
          <a:p>
            <a:r>
              <a:rPr sz="2800" b="1"/>
              <a:t>不确定性量化：</a:t>
            </a:r>
            <a:endParaRPr sz="2400"/>
          </a:p>
          <a:p>
            <a:pPr marL="342900" indent="-342900">
              <a:buFont typeface="Arial" panose="020B0604020202090204" pitchFamily="34" charset="0"/>
              <a:buChar char="•"/>
            </a:pPr>
            <a:r>
              <a:rPr sz="2000"/>
              <a:t>GP在不确定性估计方面表现最佳，LLAMBO 只有在 n 增加时才能接近这种性能。</a:t>
            </a:r>
            <a:endParaRPr sz="2000"/>
          </a:p>
          <a:p>
            <a:pPr marL="342900" indent="-342900">
              <a:buFont typeface="Arial" panose="020B0604020202090204" pitchFamily="34" charset="0"/>
              <a:buChar char="•"/>
            </a:pPr>
            <a:r>
              <a:rPr sz="2000"/>
              <a:t>LLAMBO 与 SMAC 的性能相似。</a:t>
            </a:r>
            <a:endParaRPr sz="2800" b="1"/>
          </a:p>
          <a:p>
            <a:pPr indent="0">
              <a:buFont typeface="Arial" panose="020B0604020202090204" pitchFamily="34" charset="0"/>
              <a:buNone/>
            </a:pPr>
            <a:endParaRPr sz="2800" b="1"/>
          </a:p>
          <a:p>
            <a:pPr indent="0">
              <a:buFont typeface="Arial" panose="020B0604020202090204" pitchFamily="34" charset="0"/>
              <a:buNone/>
            </a:pPr>
            <a:r>
              <a:rPr sz="2800" b="1"/>
              <a:t>LLAMBO vs LLAMBO (MC)：</a:t>
            </a:r>
            <a:endParaRPr sz="2000"/>
          </a:p>
          <a:p>
            <a:pPr marL="342900" indent="-342900">
              <a:buFont typeface="Arial" panose="020B0604020202090204" pitchFamily="34" charset="0"/>
              <a:buChar char="•"/>
            </a:pPr>
            <a:r>
              <a:rPr lang="zh-CN" sz="2000"/>
              <a:t>（</a:t>
            </a:r>
            <a:r>
              <a:rPr lang="en-US" altLang="zh-CN" sz="2000"/>
              <a:t>MC</a:t>
            </a:r>
            <a:r>
              <a:rPr lang="zh-CN" sz="2000"/>
              <a:t>）</a:t>
            </a:r>
            <a:r>
              <a:rPr sz="2000"/>
              <a:t>方法表现出较差的不确定性校准，表现为更差的 LPD 和覆盖率指标。</a:t>
            </a:r>
            <a:endParaRPr sz="2000"/>
          </a:p>
          <a:p>
            <a:pPr marL="342900" indent="-342900">
              <a:buFont typeface="Arial" panose="020B0604020202090204" pitchFamily="34" charset="0"/>
              <a:buChar char="•"/>
            </a:pPr>
            <a:r>
              <a:rPr lang="zh-CN" sz="2000"/>
              <a:t>（</a:t>
            </a:r>
            <a:r>
              <a:rPr lang="en-US" altLang="zh-CN" sz="2000"/>
              <a:t>MC</a:t>
            </a:r>
            <a:r>
              <a:rPr lang="zh-CN" sz="2000"/>
              <a:t>）方法</a:t>
            </a:r>
            <a:r>
              <a:rPr sz="2000"/>
              <a:t>较低的锐度值表明预测过于自信，倾向于低估不确定性。</a:t>
            </a:r>
            <a:r>
              <a:rPr lang="zh-CN" sz="2000"/>
              <a:t>进一步表明了在</a:t>
            </a:r>
            <a:r>
              <a:rPr lang="en-US" altLang="zh-CN" sz="2000"/>
              <a:t>LLM</a:t>
            </a:r>
            <a:r>
              <a:rPr lang="zh-CN" altLang="en-US" sz="2000"/>
              <a:t>提示中，对于样本顺序的“洗牌”的重要意义。</a:t>
            </a:r>
            <a:endParaRPr sz="2000"/>
          </a:p>
          <a:p>
            <a:pPr marL="342900" indent="-342900">
              <a:buFont typeface="Arial" panose="020B0604020202090204" pitchFamily="34" charset="0"/>
              <a:buChar char="•"/>
            </a:pPr>
            <a:r>
              <a:rPr lang="zh-CN" sz="2000"/>
              <a:t>相比于不添加“洗牌”的方法，</a:t>
            </a:r>
            <a:r>
              <a:rPr sz="2000"/>
              <a:t>LLAMBO 始终能够取得更好的预测性能。</a:t>
            </a:r>
            <a:endParaRPr sz="2000"/>
          </a:p>
        </p:txBody>
      </p:sp>
      <p:sp>
        <p:nvSpPr>
          <p:cNvPr id="3" name="文本框 2"/>
          <p:cNvSpPr txBox="1"/>
          <p:nvPr/>
        </p:nvSpPr>
        <p:spPr>
          <a:xfrm>
            <a:off x="1473200" y="6115685"/>
            <a:ext cx="9246235" cy="460375"/>
          </a:xfrm>
          <a:prstGeom prst="rect">
            <a:avLst/>
          </a:prstGeom>
          <a:noFill/>
        </p:spPr>
        <p:txBody>
          <a:bodyPr wrap="square" rtlCol="0">
            <a:spAutoFit/>
          </a:bodyPr>
          <a:p>
            <a:r>
              <a:rPr lang="zh-CN" altLang="en-US" sz="2400"/>
              <a:t>结论：尽管与概率方法相比，预测性能更强，但校准效果更差。</a:t>
            </a:r>
            <a:endParaRPr lang="zh-CN" altLang="en-US" sz="2400"/>
          </a:p>
        </p:txBody>
      </p:sp>
    </p:spTree>
    <p:custDataLst>
      <p:tags r:id="rId6"/>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1"/>
            </p:custDataLst>
          </p:nvPr>
        </p:nvSpPr>
        <p:spPr>
          <a:xfrm>
            <a:off x="0" y="0"/>
            <a:ext cx="12192635" cy="110871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highlight>
                <a:srgbClr val="1171F1"/>
              </a:highlight>
              <a:latin typeface="Arial" panose="020B0604020202090204" pitchFamily="34" charset="0"/>
              <a:ea typeface="微软雅黑" panose="020B0503020204020204" charset="-122"/>
              <a:sym typeface="Arial" panose="020B0604020202090204" pitchFamily="34" charset="0"/>
            </a:endParaRPr>
          </a:p>
        </p:txBody>
      </p:sp>
      <p:pic>
        <p:nvPicPr>
          <p:cNvPr id="6" name="图片 5" descr="图层 yingwe1"/>
          <p:cNvPicPr>
            <a:picLocks noChangeAspect="1"/>
          </p:cNvPicPr>
          <p:nvPr>
            <p:custDataLst>
              <p:tags r:id="rId2"/>
            </p:custDataLst>
          </p:nvPr>
        </p:nvPicPr>
        <p:blipFill>
          <a:blip r:embed="rId3"/>
          <a:stretch>
            <a:fillRect/>
          </a:stretch>
        </p:blipFill>
        <p:spPr>
          <a:xfrm>
            <a:off x="10074275" y="416560"/>
            <a:ext cx="1677035" cy="338455"/>
          </a:xfrm>
          <a:prstGeom prst="rect">
            <a:avLst/>
          </a:prstGeom>
        </p:spPr>
      </p:pic>
      <p:sp>
        <p:nvSpPr>
          <p:cNvPr id="256" name="文本框 6"/>
          <p:cNvSpPr txBox="1"/>
          <p:nvPr>
            <p:custDataLst>
              <p:tags r:id="rId4"/>
            </p:custDataLst>
          </p:nvPr>
        </p:nvSpPr>
        <p:spPr>
          <a:xfrm>
            <a:off x="762006" y="248922"/>
            <a:ext cx="10972888" cy="762006"/>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marL="0" indent="0" algn="l">
              <a:lnSpc>
                <a:spcPct val="100000"/>
              </a:lnSpc>
              <a:spcBef>
                <a:spcPts val="0"/>
              </a:spcBef>
              <a:spcAft>
                <a:spcPts val="0"/>
              </a:spcAft>
              <a:buSzPct val="100000"/>
              <a:buNone/>
            </a:pPr>
            <a:r>
              <a:rPr lang="zh-CN" altLang="en-US" sz="3600" b="0" dirty="0">
                <a:solidFill>
                  <a:schemeClr val="tx1"/>
                </a:solidFill>
                <a:effectLst>
                  <a:outerShdw blurRad="38100" dist="19050" dir="2700000" algn="tl" rotWithShape="0">
                    <a:schemeClr val="dk1">
                      <a:alpha val="40000"/>
                      <a:alpha val="40000"/>
                    </a:schemeClr>
                  </a:outerShdw>
                </a:effectLst>
                <a:sym typeface="+mn-lt"/>
              </a:rPr>
              <a:t>代理模型</a:t>
            </a:r>
            <a:endParaRPr lang="zh-CN" altLang="en-US" sz="3600" b="0" dirty="0">
              <a:solidFill>
                <a:schemeClr val="tx1"/>
              </a:solidFill>
              <a:effectLst>
                <a:outerShdw blurRad="38100" dist="19050" dir="2700000" algn="tl" rotWithShape="0">
                  <a:schemeClr val="dk1">
                    <a:alpha val="40000"/>
                    <a:alpha val="40000"/>
                  </a:schemeClr>
                </a:outerShdw>
              </a:effectLst>
              <a:sym typeface="+mn-lt"/>
            </a:endParaRPr>
          </a:p>
        </p:txBody>
      </p:sp>
      <p:cxnSp>
        <p:nvCxnSpPr>
          <p:cNvPr id="7" name="直接连接符 6"/>
          <p:cNvCxnSpPr/>
          <p:nvPr>
            <p:custDataLst>
              <p:tags r:id="rId5"/>
            </p:custDataLst>
          </p:nvPr>
        </p:nvCxnSpPr>
        <p:spPr>
          <a:xfrm>
            <a:off x="533404" y="365125"/>
            <a:ext cx="0" cy="457204"/>
          </a:xfrm>
          <a:prstGeom prst="line">
            <a:avLst/>
          </a:prstGeom>
          <a:ln w="10160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图片 3" descr="截屏2024-10-07 16.07.28"/>
          <p:cNvPicPr>
            <a:picLocks noChangeAspect="1"/>
          </p:cNvPicPr>
          <p:nvPr/>
        </p:nvPicPr>
        <p:blipFill>
          <a:blip r:embed="rId6"/>
          <a:stretch>
            <a:fillRect/>
          </a:stretch>
        </p:blipFill>
        <p:spPr>
          <a:xfrm>
            <a:off x="6422390" y="1838960"/>
            <a:ext cx="5181600" cy="3457575"/>
          </a:xfrm>
          <a:prstGeom prst="rect">
            <a:avLst/>
          </a:prstGeom>
        </p:spPr>
      </p:pic>
      <p:sp>
        <p:nvSpPr>
          <p:cNvPr id="5" name="文本框 4"/>
          <p:cNvSpPr txBox="1"/>
          <p:nvPr/>
        </p:nvSpPr>
        <p:spPr>
          <a:xfrm>
            <a:off x="762000" y="2217420"/>
            <a:ext cx="5068570" cy="3593465"/>
          </a:xfrm>
          <a:prstGeom prst="rect">
            <a:avLst/>
          </a:prstGeom>
        </p:spPr>
        <p:txBody>
          <a:bodyPr>
            <a:noAutofit/>
          </a:bodyPr>
          <a:p>
            <a:pPr marL="0" indent="0">
              <a:spcAft>
                <a:spcPct val="0"/>
              </a:spcAft>
            </a:pPr>
            <a:r>
              <a:rPr sz="2000" b="0" i="0"/>
              <a:t>引入了一个消融</a:t>
            </a:r>
            <a:r>
              <a:rPr lang="zh-CN" sz="2000" b="0" i="0"/>
              <a:t>设置组</a:t>
            </a:r>
            <a:r>
              <a:rPr lang="en-US" altLang="zh-CN" sz="2000" b="0" i="0"/>
              <a:t> </a:t>
            </a:r>
            <a:r>
              <a:rPr sz="2000" b="0" i="0"/>
              <a:t>LLAMBO (UnInf)</a:t>
            </a:r>
            <a:r>
              <a:rPr lang="zh-CN" sz="2000" b="0" i="0"/>
              <a:t>。</a:t>
            </a:r>
            <a:endParaRPr lang="zh-CN" sz="2000" b="0" i="0"/>
          </a:p>
          <a:p>
            <a:pPr marL="0" indent="0">
              <a:spcAft>
                <a:spcPct val="0"/>
              </a:spcAft>
            </a:pPr>
            <a:r>
              <a:rPr sz="2000" b="0" i="0"/>
              <a:t>其中问题描述</a:t>
            </a:r>
            <a:r>
              <a:rPr lang="zh-CN" sz="2000" b="0" i="0"/>
              <a:t>超参数介绍</a:t>
            </a:r>
            <a:r>
              <a:rPr sz="2000" b="0" i="0"/>
              <a:t>被省略。</a:t>
            </a:r>
            <a:endParaRPr sz="2000" b="0" i="0"/>
          </a:p>
          <a:p>
            <a:pPr marL="0" indent="0">
              <a:spcAft>
                <a:spcPct val="0"/>
              </a:spcAft>
            </a:pPr>
            <a:endParaRPr sz="2000" b="0" i="0"/>
          </a:p>
          <a:p>
            <a:pPr marL="0" indent="0">
              <a:spcAft>
                <a:spcPct val="0"/>
              </a:spcAft>
            </a:pPr>
            <a:r>
              <a:rPr lang="zh-CN" sz="2000" b="0" i="0"/>
              <a:t>如</a:t>
            </a:r>
            <a:r>
              <a:rPr sz="2000" b="0" i="0"/>
              <a:t>图显示，与无信息消融相比，该设置具有更好的预测性能和校准。</a:t>
            </a:r>
            <a:r>
              <a:rPr lang="zh-CN" sz="2000" b="0" i="0"/>
              <a:t>表明</a:t>
            </a:r>
            <a:r>
              <a:rPr sz="2000" b="0" i="0"/>
              <a:t>先验知识在增强代理模型中的关键作用，尤其是在小样本场景中</a:t>
            </a:r>
            <a:r>
              <a:rPr lang="zh-CN" sz="2000" b="0" i="0"/>
              <a:t>。</a:t>
            </a:r>
            <a:endParaRPr lang="zh-CN" sz="2000" b="0" i="0"/>
          </a:p>
        </p:txBody>
      </p:sp>
    </p:spTree>
    <p:custDataLst>
      <p:tags r:id="rId7"/>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1"/>
            </p:custDataLst>
          </p:nvPr>
        </p:nvSpPr>
        <p:spPr>
          <a:xfrm>
            <a:off x="0" y="0"/>
            <a:ext cx="12192635" cy="110871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highlight>
                <a:srgbClr val="1171F1"/>
              </a:highlight>
              <a:latin typeface="Arial" panose="020B0604020202090204" pitchFamily="34" charset="0"/>
              <a:ea typeface="微软雅黑" panose="020B0503020204020204" charset="-122"/>
              <a:sym typeface="Arial" panose="020B0604020202090204" pitchFamily="34" charset="0"/>
            </a:endParaRPr>
          </a:p>
        </p:txBody>
      </p:sp>
      <p:pic>
        <p:nvPicPr>
          <p:cNvPr id="6" name="图片 5" descr="图层 yingwe1"/>
          <p:cNvPicPr>
            <a:picLocks noChangeAspect="1"/>
          </p:cNvPicPr>
          <p:nvPr>
            <p:custDataLst>
              <p:tags r:id="rId2"/>
            </p:custDataLst>
          </p:nvPr>
        </p:nvPicPr>
        <p:blipFill>
          <a:blip r:embed="rId3"/>
          <a:stretch>
            <a:fillRect/>
          </a:stretch>
        </p:blipFill>
        <p:spPr>
          <a:xfrm>
            <a:off x="10074275" y="416560"/>
            <a:ext cx="1677035" cy="338455"/>
          </a:xfrm>
          <a:prstGeom prst="rect">
            <a:avLst/>
          </a:prstGeom>
        </p:spPr>
      </p:pic>
      <p:sp>
        <p:nvSpPr>
          <p:cNvPr id="256" name="文本框 6"/>
          <p:cNvSpPr txBox="1"/>
          <p:nvPr>
            <p:custDataLst>
              <p:tags r:id="rId4"/>
            </p:custDataLst>
          </p:nvPr>
        </p:nvSpPr>
        <p:spPr>
          <a:xfrm>
            <a:off x="762006" y="248922"/>
            <a:ext cx="10972888" cy="762006"/>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marL="0" indent="0" algn="l">
              <a:lnSpc>
                <a:spcPct val="100000"/>
              </a:lnSpc>
              <a:spcBef>
                <a:spcPts val="0"/>
              </a:spcBef>
              <a:spcAft>
                <a:spcPts val="0"/>
              </a:spcAft>
              <a:buSzPct val="100000"/>
              <a:buNone/>
            </a:pPr>
            <a:r>
              <a:rPr lang="zh-CN" altLang="en-US" sz="3600" b="0" dirty="0">
                <a:solidFill>
                  <a:schemeClr val="tx1"/>
                </a:solidFill>
                <a:effectLst>
                  <a:outerShdw blurRad="38100" dist="19050" dir="2700000" algn="tl" rotWithShape="0">
                    <a:schemeClr val="dk1">
                      <a:alpha val="40000"/>
                      <a:alpha val="40000"/>
                    </a:schemeClr>
                  </a:outerShdw>
                </a:effectLst>
                <a:sym typeface="+mn-lt"/>
              </a:rPr>
              <a:t>候选点采样</a:t>
            </a:r>
            <a:endParaRPr lang="zh-CN" altLang="en-US" sz="3600" b="0" dirty="0">
              <a:solidFill>
                <a:schemeClr val="tx1"/>
              </a:solidFill>
              <a:effectLst>
                <a:outerShdw blurRad="38100" dist="19050" dir="2700000" algn="tl" rotWithShape="0">
                  <a:schemeClr val="dk1">
                    <a:alpha val="40000"/>
                    <a:alpha val="40000"/>
                  </a:schemeClr>
                </a:outerShdw>
              </a:effectLst>
              <a:sym typeface="+mn-lt"/>
            </a:endParaRPr>
          </a:p>
        </p:txBody>
      </p:sp>
      <p:cxnSp>
        <p:nvCxnSpPr>
          <p:cNvPr id="7" name="直接连接符 6"/>
          <p:cNvCxnSpPr/>
          <p:nvPr>
            <p:custDataLst>
              <p:tags r:id="rId5"/>
            </p:custDataLst>
          </p:nvPr>
        </p:nvCxnSpPr>
        <p:spPr>
          <a:xfrm>
            <a:off x="533404" y="365125"/>
            <a:ext cx="0" cy="457204"/>
          </a:xfrm>
          <a:prstGeom prst="line">
            <a:avLst/>
          </a:prstGeom>
          <a:ln w="10160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图片 4" descr="截屏2024-10-07 16.12.00"/>
          <p:cNvPicPr>
            <a:picLocks noChangeAspect="1"/>
          </p:cNvPicPr>
          <p:nvPr/>
        </p:nvPicPr>
        <p:blipFill>
          <a:blip r:embed="rId6"/>
          <a:stretch>
            <a:fillRect/>
          </a:stretch>
        </p:blipFill>
        <p:spPr>
          <a:xfrm>
            <a:off x="2528570" y="2799715"/>
            <a:ext cx="7134225" cy="3638550"/>
          </a:xfrm>
          <a:prstGeom prst="rect">
            <a:avLst/>
          </a:prstGeom>
        </p:spPr>
      </p:pic>
      <p:sp>
        <p:nvSpPr>
          <p:cNvPr id="3" name="文本框 2"/>
          <p:cNvSpPr txBox="1"/>
          <p:nvPr>
            <p:custDataLst>
              <p:tags r:id="rId7"/>
            </p:custDataLst>
          </p:nvPr>
        </p:nvSpPr>
        <p:spPr>
          <a:xfrm>
            <a:off x="927735" y="1315085"/>
            <a:ext cx="10336530" cy="1109345"/>
          </a:xfrm>
          <a:prstGeom prst="rect">
            <a:avLst/>
          </a:prstGeom>
        </p:spPr>
        <p:txBody>
          <a:bodyPr>
            <a:noAutofit/>
          </a:bodyPr>
          <a:p>
            <a:pPr marL="0" indent="0">
              <a:spcAft>
                <a:spcPct val="0"/>
              </a:spcAft>
            </a:pPr>
            <a:r>
              <a:rPr sz="2000" b="0" i="0"/>
              <a:t>采样机制借鉴了 TPE</a:t>
            </a:r>
            <a:r>
              <a:rPr lang="zh-CN" sz="2000" b="0" i="0"/>
              <a:t>，TPE 侧重于从搜索空间中的表现良好区域中采样候选点。</a:t>
            </a:r>
            <a:endParaRPr lang="en-US" altLang="zh-CN" sz="2000" b="0" i="0"/>
          </a:p>
          <a:p>
            <a:pPr marL="0" indent="0">
              <a:spcAft>
                <a:spcPct val="0"/>
              </a:spcAft>
            </a:pPr>
            <a:r>
              <a:rPr lang="zh-CN" sz="2000" b="0" i="0"/>
              <a:t>而我们通过直接以期望的目标值为要求进行采样，独立生成 M个候选点，目标值通过下面的式子获得：取正数则表示目标值优于现有的观测</a:t>
            </a:r>
            <a:r>
              <a:rPr lang="zh-CN" sz="2000" b="0" i="0"/>
              <a:t>值</a:t>
            </a:r>
            <a:endParaRPr lang="zh-CN" sz="2000" b="0" i="0"/>
          </a:p>
          <a:p>
            <a:pPr marL="0" indent="0">
              <a:spcAft>
                <a:spcPct val="0"/>
              </a:spcAft>
            </a:pPr>
            <a:endParaRPr lang="zh-CN" sz="2000" b="0" i="0"/>
          </a:p>
        </p:txBody>
      </p:sp>
      <p:pic>
        <p:nvPicPr>
          <p:cNvPr id="4" name="图片 3" descr="截屏2024-10-07 16.23.21"/>
          <p:cNvPicPr>
            <a:picLocks noChangeAspect="1"/>
          </p:cNvPicPr>
          <p:nvPr/>
        </p:nvPicPr>
        <p:blipFill>
          <a:blip r:embed="rId8"/>
          <a:stretch>
            <a:fillRect/>
          </a:stretch>
        </p:blipFill>
        <p:spPr>
          <a:xfrm>
            <a:off x="4438650" y="2291715"/>
            <a:ext cx="3400425" cy="419100"/>
          </a:xfrm>
          <a:prstGeom prst="rect">
            <a:avLst/>
          </a:prstGeom>
        </p:spPr>
      </p:pic>
    </p:spTree>
    <p:custDataLst>
      <p:tags r:id="rId9"/>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1"/>
            </p:custDataLst>
          </p:nvPr>
        </p:nvSpPr>
        <p:spPr>
          <a:xfrm>
            <a:off x="0" y="0"/>
            <a:ext cx="12192635" cy="110871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highlight>
                <a:srgbClr val="1171F1"/>
              </a:highlight>
              <a:latin typeface="Arial" panose="020B0604020202090204" pitchFamily="34" charset="0"/>
              <a:ea typeface="微软雅黑" panose="020B0503020204020204" charset="-122"/>
              <a:sym typeface="Arial" panose="020B0604020202090204" pitchFamily="34" charset="0"/>
            </a:endParaRPr>
          </a:p>
        </p:txBody>
      </p:sp>
      <p:pic>
        <p:nvPicPr>
          <p:cNvPr id="6" name="图片 5" descr="图层 yingwe1"/>
          <p:cNvPicPr>
            <a:picLocks noChangeAspect="1"/>
          </p:cNvPicPr>
          <p:nvPr>
            <p:custDataLst>
              <p:tags r:id="rId2"/>
            </p:custDataLst>
          </p:nvPr>
        </p:nvPicPr>
        <p:blipFill>
          <a:blip r:embed="rId3"/>
          <a:stretch>
            <a:fillRect/>
          </a:stretch>
        </p:blipFill>
        <p:spPr>
          <a:xfrm>
            <a:off x="10074275" y="416560"/>
            <a:ext cx="1677035" cy="338455"/>
          </a:xfrm>
          <a:prstGeom prst="rect">
            <a:avLst/>
          </a:prstGeom>
        </p:spPr>
      </p:pic>
      <p:sp>
        <p:nvSpPr>
          <p:cNvPr id="256" name="文本框 6"/>
          <p:cNvSpPr txBox="1"/>
          <p:nvPr>
            <p:custDataLst>
              <p:tags r:id="rId4"/>
            </p:custDataLst>
          </p:nvPr>
        </p:nvSpPr>
        <p:spPr>
          <a:xfrm>
            <a:off x="762006" y="248922"/>
            <a:ext cx="10972888" cy="762006"/>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marL="0" indent="0" algn="l">
              <a:lnSpc>
                <a:spcPct val="100000"/>
              </a:lnSpc>
              <a:spcBef>
                <a:spcPts val="0"/>
              </a:spcBef>
              <a:spcAft>
                <a:spcPts val="0"/>
              </a:spcAft>
              <a:buSzPct val="100000"/>
              <a:buNone/>
            </a:pPr>
            <a:r>
              <a:rPr lang="zh-CN" altLang="en-US" sz="3600" b="0" dirty="0">
                <a:solidFill>
                  <a:schemeClr val="tx1"/>
                </a:solidFill>
                <a:effectLst>
                  <a:outerShdw blurRad="38100" dist="19050" dir="2700000" algn="tl" rotWithShape="0">
                    <a:schemeClr val="dk1">
                      <a:alpha val="40000"/>
                      <a:alpha val="40000"/>
                    </a:schemeClr>
                  </a:outerShdw>
                </a:effectLst>
                <a:sym typeface="+mn-lt"/>
              </a:rPr>
              <a:t>候选点采样</a:t>
            </a:r>
            <a:endParaRPr lang="zh-CN" altLang="en-US" sz="3600" b="0" dirty="0">
              <a:solidFill>
                <a:schemeClr val="tx1"/>
              </a:solidFill>
              <a:effectLst>
                <a:outerShdw blurRad="38100" dist="19050" dir="2700000" algn="tl" rotWithShape="0">
                  <a:schemeClr val="dk1">
                    <a:alpha val="40000"/>
                    <a:alpha val="40000"/>
                  </a:schemeClr>
                </a:outerShdw>
              </a:effectLst>
              <a:sym typeface="+mn-lt"/>
            </a:endParaRPr>
          </a:p>
        </p:txBody>
      </p:sp>
      <p:cxnSp>
        <p:nvCxnSpPr>
          <p:cNvPr id="7" name="直接连接符 6"/>
          <p:cNvCxnSpPr/>
          <p:nvPr>
            <p:custDataLst>
              <p:tags r:id="rId5"/>
            </p:custDataLst>
          </p:nvPr>
        </p:nvCxnSpPr>
        <p:spPr>
          <a:xfrm>
            <a:off x="533404" y="365125"/>
            <a:ext cx="0" cy="457204"/>
          </a:xfrm>
          <a:prstGeom prst="line">
            <a:avLst/>
          </a:prstGeom>
          <a:ln w="1016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 name="文本框 2"/>
              <p:cNvSpPr txBox="1"/>
              <p:nvPr>
                <p:custDataLst>
                  <p:tags r:id="rId6"/>
                </p:custDataLst>
              </p:nvPr>
            </p:nvSpPr>
            <p:spPr>
              <a:xfrm>
                <a:off x="533400" y="1315085"/>
                <a:ext cx="4911090" cy="4069715"/>
              </a:xfrm>
              <a:prstGeom prst="rect">
                <a:avLst/>
              </a:prstGeom>
            </p:spPr>
            <p:txBody>
              <a:bodyPr>
                <a:noAutofit/>
              </a:bodyPr>
              <a:p>
                <a:pPr marL="0" indent="0">
                  <a:spcAft>
                    <a:spcPct val="0"/>
                  </a:spcAft>
                </a:pPr>
                <a:r>
                  <a:rPr lang="zh-CN" sz="2000" b="0" i="0"/>
                  <a:t>可以看出参数</a:t>
                </a:r>
                <a14:m>
                  <m:oMath xmlns:m="http://schemas.openxmlformats.org/officeDocument/2006/math">
                    <m:r>
                      <a:rPr lang="en-US" altLang="zh-CN" sz="2000" i="1">
                        <a:latin typeface="DejaVu Math TeX Gyre" panose="02000503000000000000" charset="0"/>
                        <a:cs typeface="DejaVu Math TeX Gyre" panose="02000503000000000000" charset="0"/>
                      </a:rPr>
                      <m:t> </m:t>
                    </m:r>
                    <m:r>
                      <a:rPr lang="en-US" altLang="zh-CN" sz="2000" i="1">
                        <a:latin typeface="DejaVu Math TeX Gyre" panose="02000503000000000000" charset="0"/>
                        <a:cs typeface="DejaVu Math TeX Gyre" panose="02000503000000000000" charset="0"/>
                      </a:rPr>
                      <m:t>𝛼</m:t>
                    </m:r>
                  </m:oMath>
                </a14:m>
                <a:r>
                  <a:rPr lang="en-US" altLang="zh-CN" sz="2000" i="1">
                    <a:latin typeface="DejaVu Math TeX Gyre" panose="02000503000000000000" charset="0"/>
                    <a:cs typeface="DejaVu Math TeX Gyre" panose="02000503000000000000" charset="0"/>
                  </a:rPr>
                  <a:t> </a:t>
                </a:r>
                <a:r>
                  <a:rPr lang="zh-CN" altLang="en-US" sz="2000">
                    <a:latin typeface="DejaVu Math TeX Gyre" panose="02000503000000000000" charset="0"/>
                    <a:cs typeface="DejaVu Math TeX Gyre" panose="02000503000000000000" charset="0"/>
                  </a:rPr>
                  <a:t>对于候选点的影响非常大，因此针对不同的参数值进行</a:t>
                </a:r>
                <a:r>
                  <a:rPr lang="zh-CN" altLang="en-US" sz="2000">
                    <a:latin typeface="DejaVu Math TeX Gyre" panose="02000503000000000000" charset="0"/>
                    <a:cs typeface="DejaVu Math TeX Gyre" panose="02000503000000000000" charset="0"/>
                  </a:rPr>
                  <a:t>评估。</a:t>
                </a:r>
                <a:endParaRPr lang="zh-CN" altLang="en-US" sz="2000">
                  <a:latin typeface="DejaVu Math TeX Gyre" panose="02000503000000000000" charset="0"/>
                  <a:cs typeface="DejaVu Math TeX Gyre" panose="02000503000000000000" charset="0"/>
                </a:endParaRPr>
              </a:p>
              <a:p>
                <a:pPr marL="0" indent="0">
                  <a:spcAft>
                    <a:spcPct val="0"/>
                  </a:spcAft>
                </a:pPr>
                <a:endParaRPr lang="zh-CN" altLang="en-US" sz="2000">
                  <a:latin typeface="DejaVu Math TeX Gyre" panose="02000503000000000000" charset="0"/>
                  <a:cs typeface="DejaVu Math TeX Gyre" panose="02000503000000000000" charset="0"/>
                </a:endParaRPr>
              </a:p>
              <a:p>
                <a:pPr marL="0" indent="0">
                  <a:spcAft>
                    <a:spcPct val="0"/>
                  </a:spcAft>
                </a:pPr>
                <a:r>
                  <a:rPr lang="zh-CN" altLang="en-US" sz="2000">
                    <a:latin typeface="DejaVu Math TeX Gyre" panose="02000503000000000000" charset="0"/>
                    <a:cs typeface="DejaVu Math TeX Gyre" panose="02000503000000000000" charset="0"/>
                  </a:rPr>
                  <a:t>为了评估准确</a:t>
                </a:r>
                <a:r>
                  <a:rPr lang="zh-CN" altLang="en-US" sz="2000">
                    <a:latin typeface="DejaVu Math TeX Gyre" panose="02000503000000000000" charset="0"/>
                    <a:cs typeface="DejaVu Math TeX Gyre" panose="02000503000000000000" charset="0"/>
                  </a:rPr>
                  <a:t>性，计算了M个采样点中的平均</a:t>
                </a:r>
                <a:r>
                  <a:rPr lang="en-US" altLang="zh-CN" sz="2000">
                    <a:latin typeface="DejaVu Math TeX Gyre" panose="02000503000000000000" charset="0"/>
                    <a:cs typeface="DejaVu Math TeX Gyre" panose="02000503000000000000" charset="0"/>
                  </a:rPr>
                  <a:t>regret</a:t>
                </a:r>
                <a:r>
                  <a:rPr lang="zh-CN" altLang="en-US" sz="2000">
                    <a:latin typeface="DejaVu Math TeX Gyre" panose="02000503000000000000" charset="0"/>
                    <a:cs typeface="DejaVu Math TeX Gyre" panose="02000503000000000000" charset="0"/>
                  </a:rPr>
                  <a:t>（↓）和最佳</a:t>
                </a:r>
                <a:r>
                  <a:rPr lang="en-US" altLang="zh-CN" sz="2000">
                    <a:latin typeface="DejaVu Math TeX Gyre" panose="02000503000000000000" charset="0"/>
                    <a:cs typeface="DejaVu Math TeX Gyre" panose="02000503000000000000" charset="0"/>
                    <a:sym typeface="+mn-ea"/>
                  </a:rPr>
                  <a:t>regret</a:t>
                </a:r>
                <a:r>
                  <a:rPr lang="zh-CN" altLang="en-US" sz="2000">
                    <a:latin typeface="DejaVu Math TeX Gyre" panose="02000503000000000000" charset="0"/>
                    <a:cs typeface="DejaVu Math TeX Gyre" panose="02000503000000000000" charset="0"/>
                  </a:rPr>
                  <a:t>（↓）。</a:t>
                </a:r>
                <a:endParaRPr lang="zh-CN" altLang="en-US" sz="2000">
                  <a:latin typeface="DejaVu Math TeX Gyre" panose="02000503000000000000" charset="0"/>
                  <a:cs typeface="DejaVu Math TeX Gyre" panose="02000503000000000000" charset="0"/>
                </a:endParaRPr>
              </a:p>
              <a:p>
                <a:pPr marL="0" indent="0">
                  <a:spcAft>
                    <a:spcPct val="0"/>
                  </a:spcAft>
                </a:pPr>
                <a:endParaRPr lang="zh-CN" altLang="en-US" sz="2000">
                  <a:latin typeface="DejaVu Math TeX Gyre" panose="02000503000000000000" charset="0"/>
                  <a:cs typeface="DejaVu Math TeX Gyre" panose="02000503000000000000" charset="0"/>
                </a:endParaRPr>
              </a:p>
              <a:p>
                <a:pPr marL="0" indent="0">
                  <a:spcAft>
                    <a:spcPct val="0"/>
                  </a:spcAft>
                </a:pPr>
                <a:r>
                  <a:rPr lang="zh-CN" altLang="en-US" sz="2000">
                    <a:latin typeface="DejaVu Math TeX Gyre" panose="02000503000000000000" charset="0"/>
                    <a:cs typeface="DejaVu Math TeX Gyre" panose="02000503000000000000" charset="0"/>
                  </a:rPr>
                  <a:t>为了评估多样性，我们使用广义方差（↑）来评估候选点的分布，并使用对数似然（↑）来评估候选点是否符合已观察数据的分布。</a:t>
                </a:r>
                <a:endParaRPr lang="zh-CN" altLang="en-US" sz="2000">
                  <a:latin typeface="DejaVu Math TeX Gyre" panose="02000503000000000000" charset="0"/>
                  <a:cs typeface="DejaVu Math TeX Gyre" panose="02000503000000000000" charset="0"/>
                </a:endParaRPr>
              </a:p>
            </p:txBody>
          </p:sp>
        </mc:Choice>
        <mc:Fallback>
          <p:sp>
            <p:nvSpPr>
              <p:cNvPr id="3" name="文本框 2"/>
              <p:cNvSpPr txBox="1">
                <a:spLocks noRot="1" noChangeAspect="1" noMove="1" noResize="1" noEditPoints="1" noAdjustHandles="1" noChangeArrowheads="1" noChangeShapeType="1" noTextEdit="1"/>
              </p:cNvSpPr>
              <p:nvPr>
                <p:custDataLst>
                  <p:tags r:id="rId7"/>
                </p:custDataLst>
              </p:nvPr>
            </p:nvSpPr>
            <p:spPr>
              <a:xfrm>
                <a:off x="533400" y="1315085"/>
                <a:ext cx="4911090" cy="4069715"/>
              </a:xfrm>
              <a:prstGeom prst="rect">
                <a:avLst/>
              </a:prstGeom>
              <a:blipFill rotWithShape="1">
                <a:blip r:embed="rId8"/>
                <a:stretch>
                  <a:fillRect r="-3064"/>
                </a:stretch>
              </a:blipFill>
            </p:spPr>
            <p:txBody>
              <a:bodyPr/>
              <a:lstStyle/>
              <a:p>
                <a:r>
                  <a:rPr lang="zh-CN" altLang="en-US">
                    <a:noFill/>
                  </a:rPr>
                  <a:t> </a:t>
                </a:r>
              </a:p>
            </p:txBody>
          </p:sp>
        </mc:Fallback>
      </mc:AlternateContent>
      <p:pic>
        <p:nvPicPr>
          <p:cNvPr id="8" name="图片 7" descr="截屏2024-10-07 16.30.10"/>
          <p:cNvPicPr>
            <a:picLocks noChangeAspect="1"/>
          </p:cNvPicPr>
          <p:nvPr/>
        </p:nvPicPr>
        <p:blipFill>
          <a:blip r:embed="rId9"/>
          <a:stretch>
            <a:fillRect/>
          </a:stretch>
        </p:blipFill>
        <p:spPr>
          <a:xfrm>
            <a:off x="6628765" y="1138555"/>
            <a:ext cx="5106035" cy="5044440"/>
          </a:xfrm>
          <a:prstGeom prst="rect">
            <a:avLst/>
          </a:prstGeom>
        </p:spPr>
      </p:pic>
      <p:sp>
        <p:nvSpPr>
          <p:cNvPr id="9" name="文本框 8"/>
          <p:cNvSpPr txBox="1"/>
          <p:nvPr/>
        </p:nvSpPr>
        <p:spPr>
          <a:xfrm>
            <a:off x="7237730" y="6182995"/>
            <a:ext cx="5105400" cy="645160"/>
          </a:xfrm>
          <a:prstGeom prst="rect">
            <a:avLst/>
          </a:prstGeom>
          <a:noFill/>
        </p:spPr>
        <p:txBody>
          <a:bodyPr wrap="square" rtlCol="0">
            <a:spAutoFit/>
          </a:bodyPr>
          <a:p>
            <a:r>
              <a:rPr lang="zh-CN" altLang="en-US"/>
              <a:t>(上) 不同 α下采样点的质量和多样性。</a:t>
            </a:r>
            <a:endParaRPr lang="zh-CN" altLang="en-US"/>
          </a:p>
          <a:p>
            <a:r>
              <a:rPr lang="zh-CN" altLang="en-US"/>
              <a:t>(下) 在 α=−0.2 和 α=0.01 处采样点的投影。</a:t>
            </a:r>
            <a:endParaRPr lang="zh-CN" altLang="en-US"/>
          </a:p>
        </p:txBody>
      </p:sp>
    </p:spTree>
    <p:custDataLst>
      <p:tags r:id="rId10"/>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1"/>
            </p:custDataLst>
          </p:nvPr>
        </p:nvSpPr>
        <p:spPr>
          <a:xfrm>
            <a:off x="0" y="0"/>
            <a:ext cx="12192635" cy="110871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highlight>
                <a:srgbClr val="1171F1"/>
              </a:highlight>
              <a:latin typeface="Arial" panose="020B0604020202090204" pitchFamily="34" charset="0"/>
              <a:ea typeface="微软雅黑" panose="020B0503020204020204" charset="-122"/>
              <a:sym typeface="Arial" panose="020B0604020202090204" pitchFamily="34" charset="0"/>
            </a:endParaRPr>
          </a:p>
        </p:txBody>
      </p:sp>
      <p:pic>
        <p:nvPicPr>
          <p:cNvPr id="6" name="图片 5" descr="图层 yingwe1"/>
          <p:cNvPicPr>
            <a:picLocks noChangeAspect="1"/>
          </p:cNvPicPr>
          <p:nvPr>
            <p:custDataLst>
              <p:tags r:id="rId2"/>
            </p:custDataLst>
          </p:nvPr>
        </p:nvPicPr>
        <p:blipFill>
          <a:blip r:embed="rId3"/>
          <a:stretch>
            <a:fillRect/>
          </a:stretch>
        </p:blipFill>
        <p:spPr>
          <a:xfrm>
            <a:off x="10074275" y="416560"/>
            <a:ext cx="1677035" cy="338455"/>
          </a:xfrm>
          <a:prstGeom prst="rect">
            <a:avLst/>
          </a:prstGeom>
        </p:spPr>
      </p:pic>
      <p:sp>
        <p:nvSpPr>
          <p:cNvPr id="256" name="文本框 6"/>
          <p:cNvSpPr txBox="1"/>
          <p:nvPr>
            <p:custDataLst>
              <p:tags r:id="rId4"/>
            </p:custDataLst>
          </p:nvPr>
        </p:nvSpPr>
        <p:spPr>
          <a:xfrm>
            <a:off x="762006" y="248922"/>
            <a:ext cx="10972888" cy="762006"/>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marL="0" indent="0" algn="l">
              <a:lnSpc>
                <a:spcPct val="100000"/>
              </a:lnSpc>
              <a:spcBef>
                <a:spcPts val="0"/>
              </a:spcBef>
              <a:spcAft>
                <a:spcPts val="0"/>
              </a:spcAft>
              <a:buSzPct val="100000"/>
              <a:buNone/>
            </a:pPr>
            <a:r>
              <a:rPr lang="zh-CN" altLang="en-US" sz="3600" b="0" dirty="0">
                <a:solidFill>
                  <a:schemeClr val="tx1"/>
                </a:solidFill>
                <a:effectLst>
                  <a:outerShdw blurRad="38100" dist="19050" dir="2700000" algn="tl" rotWithShape="0">
                    <a:schemeClr val="dk1">
                      <a:alpha val="40000"/>
                      <a:alpha val="40000"/>
                    </a:schemeClr>
                  </a:outerShdw>
                </a:effectLst>
                <a:sym typeface="+mn-lt"/>
              </a:rPr>
              <a:t>候选点采样</a:t>
            </a:r>
            <a:endParaRPr lang="zh-CN" altLang="en-US" sz="3600" b="0" dirty="0">
              <a:solidFill>
                <a:schemeClr val="tx1"/>
              </a:solidFill>
              <a:effectLst>
                <a:outerShdw blurRad="38100" dist="19050" dir="2700000" algn="tl" rotWithShape="0">
                  <a:schemeClr val="dk1">
                    <a:alpha val="40000"/>
                    <a:alpha val="40000"/>
                  </a:schemeClr>
                </a:outerShdw>
              </a:effectLst>
              <a:sym typeface="+mn-lt"/>
            </a:endParaRPr>
          </a:p>
        </p:txBody>
      </p:sp>
      <p:cxnSp>
        <p:nvCxnSpPr>
          <p:cNvPr id="7" name="直接连接符 6"/>
          <p:cNvCxnSpPr/>
          <p:nvPr>
            <p:custDataLst>
              <p:tags r:id="rId5"/>
            </p:custDataLst>
          </p:nvPr>
        </p:nvCxnSpPr>
        <p:spPr>
          <a:xfrm>
            <a:off x="533404" y="365125"/>
            <a:ext cx="0" cy="457204"/>
          </a:xfrm>
          <a:prstGeom prst="line">
            <a:avLst/>
          </a:prstGeom>
          <a:ln w="101600">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图片 7" descr="截屏2024-10-07 16.30.10"/>
          <p:cNvPicPr>
            <a:picLocks noChangeAspect="1"/>
          </p:cNvPicPr>
          <p:nvPr/>
        </p:nvPicPr>
        <p:blipFill>
          <a:blip r:embed="rId6"/>
          <a:stretch>
            <a:fillRect/>
          </a:stretch>
        </p:blipFill>
        <p:spPr>
          <a:xfrm>
            <a:off x="6628765" y="1138555"/>
            <a:ext cx="5106035" cy="5044440"/>
          </a:xfrm>
          <a:prstGeom prst="rect">
            <a:avLst/>
          </a:prstGeom>
        </p:spPr>
      </p:pic>
      <p:sp>
        <p:nvSpPr>
          <p:cNvPr id="9" name="文本框 8"/>
          <p:cNvSpPr txBox="1"/>
          <p:nvPr/>
        </p:nvSpPr>
        <p:spPr>
          <a:xfrm>
            <a:off x="7237730" y="6182995"/>
            <a:ext cx="5105400" cy="645160"/>
          </a:xfrm>
          <a:prstGeom prst="rect">
            <a:avLst/>
          </a:prstGeom>
          <a:noFill/>
        </p:spPr>
        <p:txBody>
          <a:bodyPr wrap="square" rtlCol="0">
            <a:spAutoFit/>
          </a:bodyPr>
          <a:p>
            <a:r>
              <a:rPr lang="zh-CN" altLang="en-US"/>
              <a:t>(上) 不同 α下采样点的质量和多样性。</a:t>
            </a:r>
            <a:endParaRPr lang="zh-CN" altLang="en-US"/>
          </a:p>
          <a:p>
            <a:r>
              <a:rPr lang="zh-CN" altLang="en-US"/>
              <a:t>(下) 在 α=−0.2 和 α=0.01 处采样点的投影。</a:t>
            </a:r>
            <a:endParaRPr lang="zh-CN" altLang="en-US"/>
          </a:p>
        </p:txBody>
      </p:sp>
      <p:sp>
        <p:nvSpPr>
          <p:cNvPr id="10" name="文本框 9"/>
          <p:cNvSpPr txBox="1"/>
          <p:nvPr/>
        </p:nvSpPr>
        <p:spPr>
          <a:xfrm>
            <a:off x="533400" y="1616393"/>
            <a:ext cx="5080000" cy="4707890"/>
          </a:xfrm>
          <a:prstGeom prst="rect">
            <a:avLst/>
          </a:prstGeom>
        </p:spPr>
        <p:txBody>
          <a:bodyPr>
            <a:spAutoFit/>
          </a:bodyPr>
          <a:p>
            <a:pPr marL="342900" indent="-342900" algn="l">
              <a:buClrTx/>
              <a:buSzTx/>
              <a:buFont typeface="Arial" panose="020B0604020202090204" pitchFamily="34" charset="0"/>
              <a:buChar char="•"/>
            </a:pPr>
            <a:r>
              <a:rPr lang="zh-CN" altLang="en-US" sz="2000" b="0" i="0">
                <a:latin typeface="DejaVu Math TeX Gyre" panose="02000503000000000000" charset="0"/>
                <a:cs typeface="DejaVu Math TeX Gyre" panose="02000503000000000000" charset="0"/>
              </a:rPr>
              <a:t>平均遗憾和最佳遗憾：当 </a:t>
            </a:r>
            <a:r>
              <a:rPr lang="zh-CN" altLang="en-US" sz="2000" b="0">
                <a:latin typeface="DejaVu Math TeX Gyre" panose="02000503000000000000" charset="0"/>
                <a:cs typeface="DejaVu Math TeX Gyre" panose="02000503000000000000" charset="0"/>
              </a:rPr>
              <a:t>α</a:t>
            </a:r>
            <a:r>
              <a:rPr lang="zh-CN" altLang="en-US" sz="2000" b="0" i="0">
                <a:latin typeface="DejaVu Math TeX Gyre" panose="02000503000000000000" charset="0"/>
                <a:cs typeface="DejaVu Math TeX Gyre" panose="02000503000000000000" charset="0"/>
              </a:rPr>
              <a:t> 从 -0.5 增加到 0 时，平均遗憾和最佳遗憾都得到了改善。这表明在这个范围内，调整 </a:t>
            </a:r>
            <a:r>
              <a:rPr lang="zh-CN" altLang="en-US" sz="2000" b="0">
                <a:latin typeface="DejaVu Math TeX Gyre" panose="02000503000000000000" charset="0"/>
                <a:cs typeface="DejaVu Math TeX Gyre" panose="02000503000000000000" charset="0"/>
              </a:rPr>
              <a:t>α</a:t>
            </a:r>
            <a:r>
              <a:rPr lang="zh-CN" altLang="en-US" sz="2000" b="0" i="0">
                <a:latin typeface="DejaVu Math TeX Gyre" panose="02000503000000000000" charset="0"/>
                <a:cs typeface="DejaVu Math TeX Gyre" panose="02000503000000000000" charset="0"/>
              </a:rPr>
              <a:t> 有助于提高候选点的质量。</a:t>
            </a:r>
            <a:endParaRPr lang="zh-CN" altLang="en-US" sz="2000" b="0" i="0">
              <a:latin typeface="DejaVu Math TeX Gyre" panose="02000503000000000000" charset="0"/>
              <a:cs typeface="DejaVu Math TeX Gyre" panose="02000503000000000000" charset="0"/>
            </a:endParaRPr>
          </a:p>
          <a:p>
            <a:pPr marL="342900" indent="-342900" algn="l">
              <a:buClrTx/>
              <a:buSzTx/>
              <a:buFont typeface="Arial" panose="020B0604020202090204" pitchFamily="34" charset="0"/>
              <a:buChar char="•"/>
            </a:pPr>
            <a:r>
              <a:rPr lang="zh-CN" altLang="en-US" sz="2000" b="0" i="0">
                <a:latin typeface="DejaVu Math TeX Gyre" panose="02000503000000000000" charset="0"/>
                <a:cs typeface="DejaVu Math TeX Gyre" panose="02000503000000000000" charset="0"/>
              </a:rPr>
              <a:t>α 超过 0 的影响：当 α</a:t>
            </a:r>
            <a:r>
              <a:rPr lang="en-US" altLang="zh-CN" sz="2000" b="0" i="0">
                <a:latin typeface="DejaVu Math TeX Gyre" panose="02000503000000000000" charset="0"/>
                <a:cs typeface="DejaVu Math TeX Gyre" panose="02000503000000000000" charset="0"/>
              </a:rPr>
              <a:t> </a:t>
            </a:r>
            <a:r>
              <a:rPr lang="zh-CN" altLang="en-US" sz="2000" b="0" i="0">
                <a:latin typeface="DejaVu Math TeX Gyre" panose="02000503000000000000" charset="0"/>
                <a:cs typeface="DejaVu Math TeX Gyre" panose="02000503000000000000" charset="0"/>
              </a:rPr>
              <a:t>超过 0 时，平均遗憾增加。这是因为候选点越来越多地从观察到的分布之外进行采样，导致这些点的可靠性下降。</a:t>
            </a:r>
            <a:endParaRPr lang="zh-CN" altLang="en-US" sz="2000" b="0" i="0">
              <a:latin typeface="DejaVu Math TeX Gyre" panose="02000503000000000000" charset="0"/>
              <a:cs typeface="DejaVu Math TeX Gyre" panose="02000503000000000000" charset="0"/>
            </a:endParaRPr>
          </a:p>
          <a:p>
            <a:pPr marL="342900" indent="-342900" algn="l">
              <a:buClrTx/>
              <a:buSzTx/>
              <a:buFont typeface="Arial" panose="020B0604020202090204" pitchFamily="34" charset="0"/>
              <a:buChar char="•"/>
            </a:pPr>
            <a:r>
              <a:rPr lang="zh-CN" altLang="en-US" sz="2000" b="0" i="0">
                <a:latin typeface="DejaVu Math TeX Gyre" panose="02000503000000000000" charset="0"/>
                <a:cs typeface="DejaVu Math TeX Gyre" panose="02000503000000000000" charset="0"/>
              </a:rPr>
              <a:t>最佳遗憾值：在 α</a:t>
            </a:r>
            <a:r>
              <a:rPr lang="en-US" altLang="zh-CN" sz="2000" b="0" i="0">
                <a:latin typeface="DejaVu Math TeX Gyre" panose="02000503000000000000" charset="0"/>
                <a:cs typeface="DejaVu Math TeX Gyre" panose="02000503000000000000" charset="0"/>
              </a:rPr>
              <a:t> </a:t>
            </a:r>
            <a:r>
              <a:rPr lang="zh-CN" altLang="en-US" sz="2000" b="0" i="0">
                <a:latin typeface="DejaVu Math TeX Gyre" panose="02000503000000000000" charset="0"/>
                <a:cs typeface="DejaVu Math TeX Gyre" panose="02000503000000000000" charset="0"/>
              </a:rPr>
              <a:t>=</a:t>
            </a:r>
            <a:r>
              <a:rPr lang="en-US" altLang="zh-CN" sz="2000" b="0" i="0">
                <a:latin typeface="DejaVu Math TeX Gyre" panose="02000503000000000000" charset="0"/>
                <a:cs typeface="DejaVu Math TeX Gyre" panose="02000503000000000000" charset="0"/>
              </a:rPr>
              <a:t> </a:t>
            </a:r>
            <a:r>
              <a:rPr lang="zh-CN" altLang="en-US" sz="2000" b="0" i="0">
                <a:latin typeface="DejaVu Math TeX Gyre" panose="02000503000000000000" charset="0"/>
                <a:cs typeface="DejaVu Math TeX Gyre" panose="02000503000000000000" charset="0"/>
              </a:rPr>
              <a:t>0.01 时达到最佳，表明该机制能够有效地从观察到的分布中推断。</a:t>
            </a:r>
            <a:endParaRPr lang="zh-CN" altLang="en-US" sz="2000" b="0" i="0">
              <a:latin typeface="DejaVu Math TeX Gyre" panose="02000503000000000000" charset="0"/>
              <a:cs typeface="DejaVu Math TeX Gyre" panose="02000503000000000000" charset="0"/>
            </a:endParaRPr>
          </a:p>
          <a:p>
            <a:pPr marL="342900" indent="-342900" algn="l">
              <a:buClrTx/>
              <a:buSzTx/>
              <a:buFont typeface="Arial" panose="020B0604020202090204" pitchFamily="34" charset="0"/>
              <a:buChar char="•"/>
            </a:pPr>
            <a:r>
              <a:rPr lang="zh-CN" altLang="en-US" sz="2000" b="0" i="0">
                <a:latin typeface="DejaVu Math TeX Gyre" panose="02000503000000000000" charset="0"/>
                <a:cs typeface="DejaVu Math TeX Gyre" panose="02000503000000000000" charset="0"/>
              </a:rPr>
              <a:t>广义方差和对数似然：随着 α 的增加，广义方差减小，因为采样区域变小；对数似然下降，因为样本点逐渐远离已观察点。</a:t>
            </a:r>
            <a:endParaRPr lang="zh-CN" altLang="en-US" sz="2000" b="0" i="0">
              <a:latin typeface="DejaVu Math TeX Gyre" panose="02000503000000000000" charset="0"/>
              <a:cs typeface="DejaVu Math TeX Gyre" panose="02000503000000000000" charset="0"/>
            </a:endParaRPr>
          </a:p>
        </p:txBody>
      </p:sp>
    </p:spTree>
    <p:custDataLst>
      <p:tags r:id="rId7"/>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1"/>
            </p:custDataLst>
          </p:nvPr>
        </p:nvSpPr>
        <p:spPr>
          <a:xfrm>
            <a:off x="0" y="0"/>
            <a:ext cx="12192635" cy="110871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highlight>
                <a:srgbClr val="1171F1"/>
              </a:highlight>
              <a:latin typeface="Arial" panose="020B0604020202090204" pitchFamily="34" charset="0"/>
              <a:ea typeface="微软雅黑" panose="020B0503020204020204" charset="-122"/>
              <a:sym typeface="Arial" panose="020B0604020202090204" pitchFamily="34" charset="0"/>
            </a:endParaRPr>
          </a:p>
        </p:txBody>
      </p:sp>
      <p:pic>
        <p:nvPicPr>
          <p:cNvPr id="6" name="图片 5" descr="图层 yingwe1"/>
          <p:cNvPicPr>
            <a:picLocks noChangeAspect="1"/>
          </p:cNvPicPr>
          <p:nvPr>
            <p:custDataLst>
              <p:tags r:id="rId2"/>
            </p:custDataLst>
          </p:nvPr>
        </p:nvPicPr>
        <p:blipFill>
          <a:blip r:embed="rId3"/>
          <a:stretch>
            <a:fillRect/>
          </a:stretch>
        </p:blipFill>
        <p:spPr>
          <a:xfrm>
            <a:off x="10074275" y="416560"/>
            <a:ext cx="1677035" cy="338455"/>
          </a:xfrm>
          <a:prstGeom prst="rect">
            <a:avLst/>
          </a:prstGeom>
        </p:spPr>
      </p:pic>
      <p:sp>
        <p:nvSpPr>
          <p:cNvPr id="256" name="文本框 6"/>
          <p:cNvSpPr txBox="1"/>
          <p:nvPr>
            <p:custDataLst>
              <p:tags r:id="rId4"/>
            </p:custDataLst>
          </p:nvPr>
        </p:nvSpPr>
        <p:spPr>
          <a:xfrm>
            <a:off x="762006" y="248922"/>
            <a:ext cx="10972888" cy="762006"/>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marL="0" indent="0" algn="l">
              <a:lnSpc>
                <a:spcPct val="100000"/>
              </a:lnSpc>
              <a:spcBef>
                <a:spcPts val="0"/>
              </a:spcBef>
              <a:spcAft>
                <a:spcPts val="0"/>
              </a:spcAft>
              <a:buSzPct val="100000"/>
              <a:buNone/>
            </a:pPr>
            <a:r>
              <a:rPr lang="zh-CN" altLang="en-US" sz="3600" b="0" dirty="0">
                <a:solidFill>
                  <a:schemeClr val="tx1"/>
                </a:solidFill>
                <a:effectLst>
                  <a:outerShdw blurRad="38100" dist="19050" dir="2700000" algn="tl" rotWithShape="0">
                    <a:schemeClr val="dk1">
                      <a:alpha val="40000"/>
                      <a:alpha val="40000"/>
                    </a:schemeClr>
                  </a:outerShdw>
                </a:effectLst>
                <a:sym typeface="+mn-lt"/>
              </a:rPr>
              <a:t>候选点采样</a:t>
            </a:r>
            <a:endParaRPr lang="zh-CN" altLang="en-US" sz="3600" b="0" dirty="0">
              <a:solidFill>
                <a:schemeClr val="tx1"/>
              </a:solidFill>
              <a:effectLst>
                <a:outerShdw blurRad="38100" dist="19050" dir="2700000" algn="tl" rotWithShape="0">
                  <a:schemeClr val="dk1">
                    <a:alpha val="40000"/>
                    <a:alpha val="40000"/>
                  </a:schemeClr>
                </a:outerShdw>
              </a:effectLst>
              <a:sym typeface="+mn-lt"/>
            </a:endParaRPr>
          </a:p>
        </p:txBody>
      </p:sp>
      <p:cxnSp>
        <p:nvCxnSpPr>
          <p:cNvPr id="7" name="直接连接符 6"/>
          <p:cNvCxnSpPr/>
          <p:nvPr>
            <p:custDataLst>
              <p:tags r:id="rId5"/>
            </p:custDataLst>
          </p:nvPr>
        </p:nvCxnSpPr>
        <p:spPr>
          <a:xfrm>
            <a:off x="533404" y="365125"/>
            <a:ext cx="0" cy="457204"/>
          </a:xfrm>
          <a:prstGeom prst="line">
            <a:avLst/>
          </a:prstGeom>
          <a:ln w="1016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533400" y="1557020"/>
            <a:ext cx="10818495" cy="1453515"/>
          </a:xfrm>
          <a:prstGeom prst="rect">
            <a:avLst/>
          </a:prstGeom>
        </p:spPr>
        <p:txBody>
          <a:bodyPr>
            <a:noAutofit/>
          </a:bodyPr>
          <a:p>
            <a:pPr marL="342900" indent="-342900" algn="l">
              <a:buClrTx/>
              <a:buSzTx/>
              <a:buFont typeface="Arial" panose="020B0604020202090204" pitchFamily="34" charset="0"/>
              <a:buChar char="•"/>
            </a:pPr>
            <a:r>
              <a:rPr lang="zh-CN" altLang="en-US" sz="2000" b="0" i="0">
                <a:latin typeface="DejaVu Math TeX Gyre" panose="02000503000000000000" charset="0"/>
                <a:cs typeface="DejaVu Math TeX Gyre" panose="02000503000000000000" charset="0"/>
              </a:rPr>
              <a:t>在 α</a:t>
            </a:r>
            <a:r>
              <a:rPr lang="en-US" altLang="zh-CN" sz="2000" b="0" i="0">
                <a:latin typeface="DejaVu Math TeX Gyre" panose="02000503000000000000" charset="0"/>
                <a:cs typeface="DejaVu Math TeX Gyre" panose="02000503000000000000" charset="0"/>
              </a:rPr>
              <a:t> </a:t>
            </a:r>
            <a:r>
              <a:rPr lang="zh-CN" altLang="en-US" sz="2000" b="0" i="0">
                <a:latin typeface="DejaVu Math TeX Gyre" panose="02000503000000000000" charset="0"/>
                <a:cs typeface="DejaVu Math TeX Gyre" panose="02000503000000000000" charset="0"/>
              </a:rPr>
              <a:t>=</a:t>
            </a:r>
            <a:r>
              <a:rPr lang="en-US" altLang="zh-CN" sz="2000" b="0" i="0">
                <a:latin typeface="DejaVu Math TeX Gyre" panose="02000503000000000000" charset="0"/>
                <a:cs typeface="DejaVu Math TeX Gyre" panose="02000503000000000000" charset="0"/>
              </a:rPr>
              <a:t> </a:t>
            </a:r>
            <a:r>
              <a:rPr lang="zh-CN" altLang="en-US" sz="2000" b="0" i="0">
                <a:latin typeface="DejaVu Math TeX Gyre" panose="02000503000000000000" charset="0"/>
                <a:cs typeface="DejaVu Math TeX Gyre" panose="02000503000000000000" charset="0"/>
              </a:rPr>
              <a:t>−0.2时，此方法在采样点的质量上与基线进行了比较。结果表明，LLAMBO 方法在这一设置下表现出色，能够一致地生成高质量的候选点。</a:t>
            </a:r>
            <a:endParaRPr lang="zh-CN" altLang="en-US" sz="2000" b="0" i="0">
              <a:latin typeface="DejaVu Math TeX Gyre" panose="02000503000000000000" charset="0"/>
              <a:cs typeface="DejaVu Math TeX Gyre" panose="02000503000000000000" charset="0"/>
            </a:endParaRPr>
          </a:p>
          <a:p>
            <a:pPr marL="342900" indent="-342900" algn="l">
              <a:buClrTx/>
              <a:buSzTx/>
              <a:buFont typeface="Arial" panose="020B0604020202090204" pitchFamily="34" charset="0"/>
              <a:buChar char="•"/>
            </a:pPr>
            <a:r>
              <a:rPr lang="zh-CN" altLang="en-US" sz="2000" b="0" i="0">
                <a:latin typeface="DejaVu Math TeX Gyre" panose="02000503000000000000" charset="0"/>
                <a:cs typeface="DejaVu Math TeX Gyre" panose="02000503000000000000" charset="0"/>
              </a:rPr>
              <a:t>LLAMBO 采样点的分布多样性差</a:t>
            </a:r>
            <a:r>
              <a:rPr lang="zh-CN" altLang="en-US" sz="2000" b="0" i="0">
                <a:latin typeface="DejaVu Math TeX Gyre" panose="02000503000000000000" charset="0"/>
                <a:cs typeface="DejaVu Math TeX Gyre" panose="02000503000000000000" charset="0"/>
              </a:rPr>
              <a:t>劣于</a:t>
            </a:r>
            <a:r>
              <a:rPr lang="en-US" altLang="zh-CN" sz="2000" b="0" i="0">
                <a:latin typeface="DejaVu Math TeX Gyre" panose="02000503000000000000" charset="0"/>
                <a:cs typeface="DejaVu Math TeX Gyre" panose="02000503000000000000" charset="0"/>
              </a:rPr>
              <a:t> </a:t>
            </a:r>
            <a:r>
              <a:rPr lang="zh-CN" altLang="en-US" sz="2000" b="0" i="0">
                <a:latin typeface="DejaVu Math TeX Gyre" panose="02000503000000000000" charset="0"/>
                <a:cs typeface="DejaVu Math TeX Gyre" panose="02000503000000000000" charset="0"/>
              </a:rPr>
              <a:t>TPE (Ind) 。</a:t>
            </a:r>
            <a:endParaRPr lang="zh-CN" altLang="en-US" sz="2000" b="0" i="0">
              <a:latin typeface="DejaVu Math TeX Gyre" panose="02000503000000000000" charset="0"/>
              <a:cs typeface="DejaVu Math TeX Gyre" panose="02000503000000000000" charset="0"/>
            </a:endParaRPr>
          </a:p>
          <a:p>
            <a:pPr marL="342900" indent="-342900" algn="l">
              <a:buClrTx/>
              <a:buSzTx/>
              <a:buFont typeface="Arial" panose="020B0604020202090204" pitchFamily="34" charset="0"/>
              <a:buChar char="•"/>
            </a:pPr>
            <a:r>
              <a:rPr lang="zh-CN" altLang="en-US" sz="2000" b="0" i="0">
                <a:latin typeface="DejaVu Math TeX Gyre" panose="02000503000000000000" charset="0"/>
                <a:cs typeface="DejaVu Math TeX Gyre" panose="02000503000000000000" charset="0"/>
              </a:rPr>
              <a:t>LLAMBO 提出的点的对数似然值最高，表明它们在给定观察点的情况下更合理。</a:t>
            </a:r>
            <a:endParaRPr lang="zh-CN" altLang="en-US" sz="2000" b="0" i="0">
              <a:latin typeface="DejaVu Math TeX Gyre" panose="02000503000000000000" charset="0"/>
              <a:cs typeface="DejaVu Math TeX Gyre" panose="02000503000000000000" charset="0"/>
            </a:endParaRPr>
          </a:p>
          <a:p>
            <a:pPr indent="0" algn="l">
              <a:buClrTx/>
              <a:buSzTx/>
              <a:buFont typeface="Arial" panose="020B0604020202090204" pitchFamily="34" charset="0"/>
              <a:buNone/>
            </a:pPr>
            <a:endParaRPr lang="zh-CN" altLang="en-US" sz="2000" b="0" i="0">
              <a:latin typeface="DejaVu Math TeX Gyre" panose="02000503000000000000" charset="0"/>
              <a:cs typeface="DejaVu Math TeX Gyre" panose="02000503000000000000" charset="0"/>
            </a:endParaRPr>
          </a:p>
        </p:txBody>
      </p:sp>
      <p:pic>
        <p:nvPicPr>
          <p:cNvPr id="3" name="图片 2" descr="截屏2024-10-07 16.41.08"/>
          <p:cNvPicPr>
            <a:picLocks noChangeAspect="1"/>
          </p:cNvPicPr>
          <p:nvPr/>
        </p:nvPicPr>
        <p:blipFill>
          <a:blip r:embed="rId6"/>
          <a:srcRect t="9265"/>
          <a:stretch>
            <a:fillRect/>
          </a:stretch>
        </p:blipFill>
        <p:spPr>
          <a:xfrm>
            <a:off x="476250" y="3010535"/>
            <a:ext cx="11239500" cy="2705100"/>
          </a:xfrm>
          <a:prstGeom prst="rect">
            <a:avLst/>
          </a:prstGeom>
        </p:spPr>
      </p:pic>
      <p:sp>
        <p:nvSpPr>
          <p:cNvPr id="5" name="文本框 4"/>
          <p:cNvSpPr txBox="1"/>
          <p:nvPr>
            <p:custDataLst>
              <p:tags r:id="rId7"/>
            </p:custDataLst>
          </p:nvPr>
        </p:nvSpPr>
        <p:spPr>
          <a:xfrm>
            <a:off x="762000" y="5743575"/>
            <a:ext cx="10818495" cy="1453515"/>
          </a:xfrm>
          <a:prstGeom prst="rect">
            <a:avLst/>
          </a:prstGeom>
        </p:spPr>
        <p:txBody>
          <a:bodyPr>
            <a:noAutofit/>
          </a:bodyPr>
          <a:p>
            <a:pPr indent="0" algn="l">
              <a:buClrTx/>
              <a:buSzTx/>
              <a:buFont typeface="Arial" panose="020B0604020202090204" pitchFamily="34" charset="0"/>
              <a:buNone/>
            </a:pPr>
            <a:r>
              <a:rPr lang="zh-CN" altLang="en-US" sz="2000" b="0" i="0">
                <a:latin typeface="DejaVu Math TeX Gyre" panose="02000503000000000000" charset="0"/>
                <a:cs typeface="DejaVu Math TeX Gyre" panose="02000503000000000000" charset="0"/>
              </a:rPr>
              <a:t>总结：通过直接对目标值进行条件采样，可以生成高质量的点，尽管这可能会牺牲采样点之间的多样性。α超参数</a:t>
            </a:r>
            <a:r>
              <a:rPr lang="zh-CN" altLang="en-US" sz="2000" b="0" i="0">
                <a:latin typeface="DejaVu Math TeX Gyre" panose="02000503000000000000" charset="0"/>
                <a:cs typeface="DejaVu Math TeX Gyre" panose="02000503000000000000" charset="0"/>
              </a:rPr>
              <a:t>可以被用来平衡这种权衡。</a:t>
            </a:r>
            <a:endParaRPr lang="zh-CN" altLang="en-US" sz="2000" b="0" i="0">
              <a:latin typeface="DejaVu Math TeX Gyre" panose="02000503000000000000" charset="0"/>
              <a:cs typeface="DejaVu Math TeX Gyre" panose="02000503000000000000" charset="0"/>
            </a:endParaRPr>
          </a:p>
        </p:txBody>
      </p:sp>
    </p:spTree>
    <p:custDataLst>
      <p:tags r:id="rId8"/>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1"/>
            </p:custDataLst>
          </p:nvPr>
        </p:nvSpPr>
        <p:spPr>
          <a:xfrm>
            <a:off x="0" y="0"/>
            <a:ext cx="12192635" cy="110871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highlight>
                <a:srgbClr val="1171F1"/>
              </a:highlight>
              <a:latin typeface="Arial" panose="020B0604020202090204" pitchFamily="34" charset="0"/>
              <a:ea typeface="微软雅黑" panose="020B0503020204020204" charset="-122"/>
              <a:sym typeface="Arial" panose="020B0604020202090204" pitchFamily="34" charset="0"/>
            </a:endParaRPr>
          </a:p>
        </p:txBody>
      </p:sp>
      <p:pic>
        <p:nvPicPr>
          <p:cNvPr id="6" name="图片 5" descr="图层 yingwe1"/>
          <p:cNvPicPr>
            <a:picLocks noChangeAspect="1"/>
          </p:cNvPicPr>
          <p:nvPr>
            <p:custDataLst>
              <p:tags r:id="rId2"/>
            </p:custDataLst>
          </p:nvPr>
        </p:nvPicPr>
        <p:blipFill>
          <a:blip r:embed="rId3"/>
          <a:stretch>
            <a:fillRect/>
          </a:stretch>
        </p:blipFill>
        <p:spPr>
          <a:xfrm>
            <a:off x="10074275" y="416560"/>
            <a:ext cx="1677035" cy="338455"/>
          </a:xfrm>
          <a:prstGeom prst="rect">
            <a:avLst/>
          </a:prstGeom>
        </p:spPr>
      </p:pic>
      <p:sp>
        <p:nvSpPr>
          <p:cNvPr id="256" name="文本框 6"/>
          <p:cNvSpPr txBox="1"/>
          <p:nvPr>
            <p:custDataLst>
              <p:tags r:id="rId4"/>
            </p:custDataLst>
          </p:nvPr>
        </p:nvSpPr>
        <p:spPr>
          <a:xfrm>
            <a:off x="762006" y="248922"/>
            <a:ext cx="10972888" cy="762006"/>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marL="0" indent="0" algn="l">
              <a:lnSpc>
                <a:spcPct val="100000"/>
              </a:lnSpc>
              <a:spcBef>
                <a:spcPts val="0"/>
              </a:spcBef>
              <a:spcAft>
                <a:spcPts val="0"/>
              </a:spcAft>
              <a:buSzPct val="100000"/>
              <a:buNone/>
            </a:pPr>
            <a:r>
              <a:rPr lang="zh-CN" altLang="en-US" sz="3600" b="0" dirty="0">
                <a:solidFill>
                  <a:schemeClr val="tx1"/>
                </a:solidFill>
                <a:effectLst>
                  <a:outerShdw blurRad="38100" dist="19050" dir="2700000" algn="tl" rotWithShape="0">
                    <a:schemeClr val="dk1">
                      <a:alpha val="40000"/>
                      <a:alpha val="40000"/>
                    </a:schemeClr>
                  </a:outerShdw>
                </a:effectLst>
                <a:sym typeface="+mn-lt"/>
              </a:rPr>
              <a:t>端到端</a:t>
            </a:r>
            <a:r>
              <a:rPr lang="zh-CN" altLang="en-US" sz="3600" b="0" dirty="0">
                <a:solidFill>
                  <a:schemeClr val="tx1"/>
                </a:solidFill>
                <a:effectLst>
                  <a:outerShdw blurRad="38100" dist="19050" dir="2700000" algn="tl" rotWithShape="0">
                    <a:schemeClr val="dk1">
                      <a:alpha val="40000"/>
                      <a:alpha val="40000"/>
                    </a:schemeClr>
                  </a:outerShdw>
                </a:effectLst>
                <a:sym typeface="+mn-lt"/>
              </a:rPr>
              <a:t>测试</a:t>
            </a:r>
            <a:endParaRPr lang="zh-CN" altLang="en-US" sz="3600" b="0" dirty="0">
              <a:solidFill>
                <a:schemeClr val="tx1"/>
              </a:solidFill>
              <a:effectLst>
                <a:outerShdw blurRad="38100" dist="19050" dir="2700000" algn="tl" rotWithShape="0">
                  <a:schemeClr val="dk1">
                    <a:alpha val="40000"/>
                    <a:alpha val="40000"/>
                  </a:schemeClr>
                </a:outerShdw>
              </a:effectLst>
              <a:sym typeface="+mn-lt"/>
            </a:endParaRPr>
          </a:p>
        </p:txBody>
      </p:sp>
      <p:cxnSp>
        <p:nvCxnSpPr>
          <p:cNvPr id="7" name="直接连接符 6"/>
          <p:cNvCxnSpPr/>
          <p:nvPr>
            <p:custDataLst>
              <p:tags r:id="rId5"/>
            </p:custDataLst>
          </p:nvPr>
        </p:nvCxnSpPr>
        <p:spPr>
          <a:xfrm>
            <a:off x="533404" y="365125"/>
            <a:ext cx="0" cy="457204"/>
          </a:xfrm>
          <a:prstGeom prst="line">
            <a:avLst/>
          </a:prstGeom>
          <a:ln w="1016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533400" y="1557020"/>
            <a:ext cx="10818495" cy="1453515"/>
          </a:xfrm>
          <a:prstGeom prst="rect">
            <a:avLst/>
          </a:prstGeom>
        </p:spPr>
        <p:txBody>
          <a:bodyPr>
            <a:noAutofit/>
          </a:bodyPr>
          <a:p>
            <a:pPr marL="342900" indent="-342900" algn="l">
              <a:buClrTx/>
              <a:buSzTx/>
              <a:buFont typeface="Arial" panose="020B0604020202090204" pitchFamily="34" charset="0"/>
              <a:buChar char="•"/>
            </a:pPr>
            <a:r>
              <a:rPr lang="zh-CN" altLang="en-US" sz="2000" b="0" i="0">
                <a:latin typeface="DejaVu Math TeX Gyre" panose="02000503000000000000" charset="0"/>
                <a:cs typeface="DejaVu Math TeX Gyre" panose="02000503000000000000" charset="0"/>
              </a:rPr>
              <a:t>专门引入私有数据集，用于检查是否存在任何</a:t>
            </a:r>
            <a:r>
              <a:rPr lang="en-US" altLang="zh-CN" sz="2000" b="0" i="0">
                <a:latin typeface="DejaVu Math TeX Gyre" panose="02000503000000000000" charset="0"/>
                <a:cs typeface="DejaVu Math TeX Gyre" panose="02000503000000000000" charset="0"/>
              </a:rPr>
              <a:t>LLM</a:t>
            </a:r>
            <a:r>
              <a:rPr lang="zh-CN" altLang="en-US" sz="2000" b="0" i="0">
                <a:latin typeface="DejaVu Math TeX Gyre" panose="02000503000000000000" charset="0"/>
                <a:cs typeface="DejaVu Math TeX Gyre" panose="02000503000000000000" charset="0"/>
              </a:rPr>
              <a:t>记忆问题。为了确保公平比较，不使用热启动，并在每次运行中使用相同的 5</a:t>
            </a:r>
            <a:r>
              <a:rPr lang="en-US" altLang="zh-CN" sz="2000" b="0" i="0">
                <a:latin typeface="DejaVu Math TeX Gyre" panose="02000503000000000000" charset="0"/>
                <a:cs typeface="DejaVu Math TeX Gyre" panose="02000503000000000000" charset="0"/>
              </a:rPr>
              <a:t> </a:t>
            </a:r>
            <a:r>
              <a:rPr lang="zh-CN" altLang="en-US" sz="2000" b="0" i="0">
                <a:latin typeface="DejaVu Math TeX Gyre" panose="02000503000000000000" charset="0"/>
                <a:cs typeface="DejaVu Math TeX Gyre" panose="02000503000000000000" charset="0"/>
              </a:rPr>
              <a:t>随机采样点集初始化所有方法。</a:t>
            </a:r>
            <a:endParaRPr lang="zh-CN" altLang="en-US" sz="2000" b="0" i="0">
              <a:latin typeface="DejaVu Math TeX Gyre" panose="02000503000000000000" charset="0"/>
              <a:cs typeface="DejaVu Math TeX Gyre" panose="02000503000000000000" charset="0"/>
            </a:endParaRPr>
          </a:p>
          <a:p>
            <a:pPr indent="0" algn="l">
              <a:buClrTx/>
              <a:buSzTx/>
              <a:buFont typeface="Arial" panose="020B0604020202090204" pitchFamily="34" charset="0"/>
              <a:buNone/>
            </a:pPr>
            <a:endParaRPr lang="zh-CN" altLang="en-US" sz="2000" b="0" i="0">
              <a:latin typeface="DejaVu Math TeX Gyre" panose="02000503000000000000" charset="0"/>
              <a:cs typeface="DejaVu Math TeX Gyre" panose="02000503000000000000" charset="0"/>
            </a:endParaRPr>
          </a:p>
        </p:txBody>
      </p:sp>
      <p:pic>
        <p:nvPicPr>
          <p:cNvPr id="4" name="图片 3" descr="截屏2024-10-07 16.45.53"/>
          <p:cNvPicPr>
            <a:picLocks noChangeAspect="1"/>
          </p:cNvPicPr>
          <p:nvPr/>
        </p:nvPicPr>
        <p:blipFill>
          <a:blip r:embed="rId6"/>
          <a:stretch>
            <a:fillRect/>
          </a:stretch>
        </p:blipFill>
        <p:spPr>
          <a:xfrm>
            <a:off x="2458085" y="2498725"/>
            <a:ext cx="7277100" cy="3867150"/>
          </a:xfrm>
          <a:prstGeom prst="rect">
            <a:avLst/>
          </a:prstGeom>
        </p:spPr>
      </p:pic>
    </p:spTree>
    <p:custDataLst>
      <p:tags r:id="rId7"/>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1"/>
            </p:custDataLst>
          </p:nvPr>
        </p:nvSpPr>
        <p:spPr>
          <a:xfrm>
            <a:off x="0" y="0"/>
            <a:ext cx="12192635" cy="110871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highlight>
                <a:srgbClr val="1171F1"/>
              </a:highlight>
              <a:latin typeface="Arial" panose="020B0604020202090204" pitchFamily="34" charset="0"/>
              <a:ea typeface="微软雅黑" panose="020B0503020204020204" charset="-122"/>
              <a:sym typeface="Arial" panose="020B0604020202090204" pitchFamily="34" charset="0"/>
            </a:endParaRPr>
          </a:p>
        </p:txBody>
      </p:sp>
      <p:sp>
        <p:nvSpPr>
          <p:cNvPr id="225" name="文本框 224"/>
          <p:cNvSpPr txBox="1"/>
          <p:nvPr>
            <p:custDataLst>
              <p:tags r:id="rId2"/>
            </p:custDataLst>
          </p:nvPr>
        </p:nvSpPr>
        <p:spPr>
          <a:xfrm>
            <a:off x="2496820" y="2291080"/>
            <a:ext cx="3240000" cy="600710"/>
          </a:xfrm>
          <a:prstGeom prst="rect">
            <a:avLst/>
          </a:prstGeom>
          <a:noFill/>
        </p:spPr>
        <p:txBody>
          <a:bodyPr wrap="square" rtlCol="0">
            <a:normAutofit/>
          </a:bodyPr>
          <a:lstStyle/>
          <a:p>
            <a:pPr algn="just">
              <a:lnSpc>
                <a:spcPct val="150000"/>
              </a:lnSpc>
              <a:spcAft>
                <a:spcPts val="2000"/>
              </a:spcAft>
            </a:pPr>
            <a:r>
              <a:rPr lang="zh-CN" altLang="en-US" dirty="0">
                <a:solidFill>
                  <a:schemeClr val="tx1">
                    <a:lumMod val="75000"/>
                    <a:lumOff val="25000"/>
                  </a:schemeClr>
                </a:solidFill>
                <a:uFillTx/>
                <a:latin typeface="Arial" panose="020B0604020202090204" pitchFamily="34" charset="0"/>
                <a:ea typeface="微软雅黑" panose="020B0503020204020204" charset="-122"/>
                <a:sym typeface="Arial" panose="020B0604020202090204" pitchFamily="34" charset="0"/>
              </a:rPr>
              <a:t>贝叶斯优化</a:t>
            </a:r>
            <a:r>
              <a:rPr lang="zh-CN" altLang="en-US" dirty="0">
                <a:solidFill>
                  <a:schemeClr val="tx1">
                    <a:lumMod val="75000"/>
                    <a:lumOff val="25000"/>
                  </a:schemeClr>
                </a:solidFill>
                <a:uFillTx/>
                <a:latin typeface="Arial" panose="020B0604020202090204" pitchFamily="34" charset="0"/>
                <a:ea typeface="微软雅黑" panose="020B0503020204020204" charset="-122"/>
                <a:sym typeface="Arial" panose="020B0604020202090204" pitchFamily="34" charset="0"/>
              </a:rPr>
              <a:t>原理</a:t>
            </a:r>
            <a:endParaRPr lang="zh-CN" altLang="en-US" dirty="0">
              <a:solidFill>
                <a:schemeClr val="tx1">
                  <a:lumMod val="75000"/>
                  <a:lumOff val="25000"/>
                </a:schemeClr>
              </a:solidFill>
              <a:uFillTx/>
              <a:latin typeface="Arial" panose="020B0604020202090204" pitchFamily="34" charset="0"/>
              <a:ea typeface="微软雅黑" panose="020B0503020204020204" charset="-122"/>
              <a:sym typeface="Arial" panose="020B0604020202090204" pitchFamily="34" charset="0"/>
            </a:endParaRPr>
          </a:p>
        </p:txBody>
      </p:sp>
      <p:sp>
        <p:nvSpPr>
          <p:cNvPr id="222" name="文本框 221"/>
          <p:cNvSpPr txBox="1"/>
          <p:nvPr>
            <p:custDataLst>
              <p:tags r:id="rId3"/>
            </p:custDataLst>
          </p:nvPr>
        </p:nvSpPr>
        <p:spPr>
          <a:xfrm>
            <a:off x="2500320" y="1373598"/>
            <a:ext cx="815340" cy="768350"/>
          </a:xfrm>
          <a:prstGeom prst="rect">
            <a:avLst/>
          </a:prstGeom>
          <a:noFill/>
        </p:spPr>
        <p:txBody>
          <a:bodyPr wrap="square" rtlCol="0">
            <a:normAutofit/>
          </a:bodyPr>
          <a:lstStyle/>
          <a:p>
            <a:r>
              <a:rPr lang="en-US" altLang="zh-CN" sz="4400" b="1" dirty="0">
                <a:solidFill>
                  <a:schemeClr val="accent1"/>
                </a:solidFill>
                <a:latin typeface="Arial" panose="020B0604020202090204" pitchFamily="34" charset="0"/>
                <a:ea typeface="微软雅黑" panose="020B0503020204020204" charset="-122"/>
                <a:sym typeface="Arial" panose="020B0604020202090204" pitchFamily="34" charset="0"/>
              </a:rPr>
              <a:t>01</a:t>
            </a:r>
            <a:endParaRPr lang="en-US" altLang="zh-CN" sz="4400" b="1" dirty="0">
              <a:solidFill>
                <a:schemeClr val="accent1"/>
              </a:solidFill>
              <a:latin typeface="Arial" panose="020B0604020202090204" pitchFamily="34" charset="0"/>
              <a:ea typeface="微软雅黑" panose="020B0503020204020204" charset="-122"/>
              <a:sym typeface="Arial" panose="020B0604020202090204" pitchFamily="34" charset="0"/>
            </a:endParaRPr>
          </a:p>
        </p:txBody>
      </p:sp>
      <p:cxnSp>
        <p:nvCxnSpPr>
          <p:cNvPr id="18" name="直接连接符 17"/>
          <p:cNvCxnSpPr/>
          <p:nvPr>
            <p:custDataLst>
              <p:tags r:id="rId4"/>
            </p:custDataLst>
          </p:nvPr>
        </p:nvCxnSpPr>
        <p:spPr>
          <a:xfrm rot="10800000">
            <a:off x="2624145" y="2124168"/>
            <a:ext cx="1080135" cy="63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4" name="文本框 23"/>
          <p:cNvSpPr txBox="1"/>
          <p:nvPr>
            <p:custDataLst>
              <p:tags r:id="rId5"/>
            </p:custDataLst>
          </p:nvPr>
        </p:nvSpPr>
        <p:spPr>
          <a:xfrm>
            <a:off x="2498090" y="4029075"/>
            <a:ext cx="3240000" cy="621665"/>
          </a:xfrm>
          <a:prstGeom prst="rect">
            <a:avLst/>
          </a:prstGeom>
          <a:noFill/>
        </p:spPr>
        <p:txBody>
          <a:bodyPr wrap="square" rtlCol="0">
            <a:normAutofit/>
          </a:bodyPr>
          <a:lstStyle/>
          <a:p>
            <a:pPr algn="just">
              <a:lnSpc>
                <a:spcPct val="150000"/>
              </a:lnSpc>
              <a:spcAft>
                <a:spcPts val="2000"/>
              </a:spcAft>
            </a:pPr>
            <a:r>
              <a:rPr lang="en-US" altLang="zh-CN" dirty="0">
                <a:solidFill>
                  <a:schemeClr val="tx1">
                    <a:lumMod val="75000"/>
                    <a:lumOff val="25000"/>
                  </a:schemeClr>
                </a:solidFill>
                <a:uFillTx/>
                <a:latin typeface="Arial" panose="020B0604020202090204" pitchFamily="34" charset="0"/>
                <a:ea typeface="微软雅黑" panose="020B0503020204020204" charset="-122"/>
                <a:sym typeface="Arial" panose="020B0604020202090204" pitchFamily="34" charset="0"/>
              </a:rPr>
              <a:t>LLM</a:t>
            </a:r>
            <a:r>
              <a:rPr lang="zh-CN" altLang="en-US" dirty="0">
                <a:solidFill>
                  <a:schemeClr val="tx1">
                    <a:lumMod val="75000"/>
                    <a:lumOff val="25000"/>
                  </a:schemeClr>
                </a:solidFill>
                <a:uFillTx/>
                <a:latin typeface="Arial" panose="020B0604020202090204" pitchFamily="34" charset="0"/>
                <a:ea typeface="微软雅黑" panose="020B0503020204020204" charset="-122"/>
                <a:sym typeface="Arial" panose="020B0604020202090204" pitchFamily="34" charset="0"/>
              </a:rPr>
              <a:t>增强</a:t>
            </a:r>
            <a:r>
              <a:rPr lang="zh-CN" altLang="en-US" dirty="0">
                <a:solidFill>
                  <a:schemeClr val="tx1">
                    <a:lumMod val="75000"/>
                    <a:lumOff val="25000"/>
                  </a:schemeClr>
                </a:solidFill>
                <a:uFillTx/>
                <a:latin typeface="Arial" panose="020B0604020202090204" pitchFamily="34" charset="0"/>
                <a:ea typeface="微软雅黑" panose="020B0503020204020204" charset="-122"/>
                <a:sym typeface="Arial" panose="020B0604020202090204" pitchFamily="34" charset="0"/>
              </a:rPr>
              <a:t>贝叶斯优化</a:t>
            </a:r>
            <a:endParaRPr lang="zh-CN" altLang="en-US" dirty="0">
              <a:solidFill>
                <a:schemeClr val="tx1">
                  <a:lumMod val="75000"/>
                  <a:lumOff val="25000"/>
                </a:schemeClr>
              </a:solidFill>
              <a:uFillTx/>
              <a:latin typeface="Arial" panose="020B0604020202090204" pitchFamily="34" charset="0"/>
              <a:ea typeface="微软雅黑" panose="020B0503020204020204" charset="-122"/>
              <a:sym typeface="Arial" panose="020B0604020202090204" pitchFamily="34" charset="0"/>
            </a:endParaRPr>
          </a:p>
        </p:txBody>
      </p:sp>
      <p:sp>
        <p:nvSpPr>
          <p:cNvPr id="118" name="文本框 117"/>
          <p:cNvSpPr txBox="1"/>
          <p:nvPr>
            <p:custDataLst>
              <p:tags r:id="rId6"/>
            </p:custDataLst>
          </p:nvPr>
        </p:nvSpPr>
        <p:spPr>
          <a:xfrm>
            <a:off x="2507940" y="3121491"/>
            <a:ext cx="815340" cy="768350"/>
          </a:xfrm>
          <a:prstGeom prst="rect">
            <a:avLst/>
          </a:prstGeom>
          <a:noFill/>
        </p:spPr>
        <p:txBody>
          <a:bodyPr wrap="square" rtlCol="0">
            <a:normAutofit/>
          </a:bodyPr>
          <a:lstStyle/>
          <a:p>
            <a:r>
              <a:rPr lang="en-US" altLang="zh-CN" sz="4400" b="1">
                <a:solidFill>
                  <a:schemeClr val="accent1"/>
                </a:solidFill>
                <a:latin typeface="Arial" panose="020B0604020202090204" pitchFamily="34" charset="0"/>
                <a:ea typeface="微软雅黑" panose="020B0503020204020204" charset="-122"/>
                <a:sym typeface="Arial" panose="020B0604020202090204" pitchFamily="34" charset="0"/>
              </a:rPr>
              <a:t>02</a:t>
            </a:r>
            <a:endParaRPr lang="en-US" altLang="zh-CN" sz="4400" b="1">
              <a:solidFill>
                <a:schemeClr val="accent1"/>
              </a:solidFill>
              <a:latin typeface="Arial" panose="020B0604020202090204" pitchFamily="34" charset="0"/>
              <a:ea typeface="微软雅黑" panose="020B0503020204020204" charset="-122"/>
              <a:sym typeface="Arial" panose="020B0604020202090204" pitchFamily="34" charset="0"/>
            </a:endParaRPr>
          </a:p>
        </p:txBody>
      </p:sp>
      <p:cxnSp>
        <p:nvCxnSpPr>
          <p:cNvPr id="119" name="直接连接符 118"/>
          <p:cNvCxnSpPr/>
          <p:nvPr>
            <p:custDataLst>
              <p:tags r:id="rId7"/>
            </p:custDataLst>
          </p:nvPr>
        </p:nvCxnSpPr>
        <p:spPr>
          <a:xfrm rot="10800000">
            <a:off x="2631765" y="3865076"/>
            <a:ext cx="1080135" cy="63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5" name="文本框 124"/>
          <p:cNvSpPr txBox="1"/>
          <p:nvPr>
            <p:custDataLst>
              <p:tags r:id="rId8"/>
            </p:custDataLst>
          </p:nvPr>
        </p:nvSpPr>
        <p:spPr>
          <a:xfrm>
            <a:off x="6625590" y="2291080"/>
            <a:ext cx="3240000" cy="600710"/>
          </a:xfrm>
          <a:prstGeom prst="rect">
            <a:avLst/>
          </a:prstGeom>
          <a:noFill/>
        </p:spPr>
        <p:txBody>
          <a:bodyPr wrap="square" rtlCol="0">
            <a:normAutofit/>
          </a:bodyPr>
          <a:lstStyle/>
          <a:p>
            <a:pPr algn="just">
              <a:lnSpc>
                <a:spcPct val="150000"/>
              </a:lnSpc>
              <a:spcAft>
                <a:spcPts val="2000"/>
              </a:spcAft>
            </a:pPr>
            <a:r>
              <a:rPr lang="zh-CN" altLang="en-US" dirty="0">
                <a:solidFill>
                  <a:schemeClr val="tx1">
                    <a:lumMod val="75000"/>
                    <a:lumOff val="25000"/>
                  </a:schemeClr>
                </a:solidFill>
                <a:uFillTx/>
                <a:latin typeface="Arial" panose="020B0604020202090204" pitchFamily="34" charset="0"/>
                <a:ea typeface="微软雅黑" panose="020B0503020204020204" charset="-122"/>
                <a:sym typeface="Arial" panose="020B0604020202090204" pitchFamily="34" charset="0"/>
              </a:rPr>
              <a:t>代理模型</a:t>
            </a:r>
            <a:endParaRPr lang="zh-CN" altLang="en-US" dirty="0">
              <a:solidFill>
                <a:schemeClr val="tx1">
                  <a:lumMod val="75000"/>
                  <a:lumOff val="25000"/>
                </a:schemeClr>
              </a:solidFill>
              <a:uFillTx/>
              <a:latin typeface="Arial" panose="020B0604020202090204" pitchFamily="34" charset="0"/>
              <a:ea typeface="微软雅黑" panose="020B0503020204020204" charset="-122"/>
              <a:sym typeface="Arial" panose="020B0604020202090204" pitchFamily="34" charset="0"/>
            </a:endParaRPr>
          </a:p>
        </p:txBody>
      </p:sp>
      <p:sp>
        <p:nvSpPr>
          <p:cNvPr id="126" name="文本框 125"/>
          <p:cNvSpPr txBox="1"/>
          <p:nvPr>
            <p:custDataLst>
              <p:tags r:id="rId9"/>
            </p:custDataLst>
          </p:nvPr>
        </p:nvSpPr>
        <p:spPr>
          <a:xfrm>
            <a:off x="6629090" y="1383123"/>
            <a:ext cx="815340" cy="768350"/>
          </a:xfrm>
          <a:prstGeom prst="rect">
            <a:avLst/>
          </a:prstGeom>
          <a:noFill/>
        </p:spPr>
        <p:txBody>
          <a:bodyPr wrap="square" rtlCol="0">
            <a:normAutofit/>
          </a:bodyPr>
          <a:lstStyle/>
          <a:p>
            <a:r>
              <a:rPr lang="en-US" altLang="zh-CN" sz="4400" b="1" dirty="0">
                <a:solidFill>
                  <a:schemeClr val="accent1"/>
                </a:solidFill>
                <a:latin typeface="Arial" panose="020B0604020202090204" pitchFamily="34" charset="0"/>
                <a:ea typeface="微软雅黑" panose="020B0503020204020204" charset="-122"/>
                <a:sym typeface="Arial" panose="020B0604020202090204" pitchFamily="34" charset="0"/>
              </a:rPr>
              <a:t>04</a:t>
            </a:r>
            <a:endParaRPr lang="en-US" altLang="zh-CN" sz="4400" b="1" dirty="0">
              <a:solidFill>
                <a:schemeClr val="accent1"/>
              </a:solidFill>
              <a:latin typeface="Arial" panose="020B0604020202090204" pitchFamily="34" charset="0"/>
              <a:ea typeface="微软雅黑" panose="020B0503020204020204" charset="-122"/>
              <a:sym typeface="Arial" panose="020B0604020202090204" pitchFamily="34" charset="0"/>
            </a:endParaRPr>
          </a:p>
        </p:txBody>
      </p:sp>
      <p:cxnSp>
        <p:nvCxnSpPr>
          <p:cNvPr id="127" name="直接连接符 126"/>
          <p:cNvCxnSpPr/>
          <p:nvPr>
            <p:custDataLst>
              <p:tags r:id="rId10"/>
            </p:custDataLst>
          </p:nvPr>
        </p:nvCxnSpPr>
        <p:spPr>
          <a:xfrm rot="10800000">
            <a:off x="6752915" y="2124168"/>
            <a:ext cx="1080135" cy="63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9" name="文本框 128"/>
          <p:cNvSpPr txBox="1"/>
          <p:nvPr>
            <p:custDataLst>
              <p:tags r:id="rId11"/>
            </p:custDataLst>
          </p:nvPr>
        </p:nvSpPr>
        <p:spPr>
          <a:xfrm>
            <a:off x="6626860" y="4022090"/>
            <a:ext cx="3240000" cy="621665"/>
          </a:xfrm>
          <a:prstGeom prst="rect">
            <a:avLst/>
          </a:prstGeom>
          <a:noFill/>
        </p:spPr>
        <p:txBody>
          <a:bodyPr wrap="square" rtlCol="0">
            <a:normAutofit/>
          </a:bodyPr>
          <a:lstStyle/>
          <a:p>
            <a:pPr algn="just">
              <a:lnSpc>
                <a:spcPct val="150000"/>
              </a:lnSpc>
              <a:spcAft>
                <a:spcPts val="2000"/>
              </a:spcAft>
            </a:pPr>
            <a:r>
              <a:rPr lang="zh-CN" altLang="en-US" dirty="0">
                <a:solidFill>
                  <a:schemeClr val="tx1">
                    <a:lumMod val="75000"/>
                    <a:lumOff val="25000"/>
                  </a:schemeClr>
                </a:solidFill>
                <a:uFillTx/>
                <a:latin typeface="Arial" panose="020B0604020202090204" pitchFamily="34" charset="0"/>
                <a:ea typeface="微软雅黑" panose="020B0503020204020204" charset="-122"/>
                <a:sym typeface="Arial" panose="020B0604020202090204" pitchFamily="34" charset="0"/>
              </a:rPr>
              <a:t>候选点</a:t>
            </a:r>
            <a:r>
              <a:rPr lang="zh-CN" altLang="en-US" dirty="0">
                <a:solidFill>
                  <a:schemeClr val="tx1">
                    <a:lumMod val="75000"/>
                    <a:lumOff val="25000"/>
                  </a:schemeClr>
                </a:solidFill>
                <a:uFillTx/>
                <a:latin typeface="Arial" panose="020B0604020202090204" pitchFamily="34" charset="0"/>
                <a:ea typeface="微软雅黑" panose="020B0503020204020204" charset="-122"/>
                <a:sym typeface="Arial" panose="020B0604020202090204" pitchFamily="34" charset="0"/>
              </a:rPr>
              <a:t>采样</a:t>
            </a:r>
            <a:endParaRPr lang="zh-CN" altLang="en-US" dirty="0">
              <a:solidFill>
                <a:schemeClr val="tx1">
                  <a:lumMod val="75000"/>
                  <a:lumOff val="25000"/>
                </a:schemeClr>
              </a:solidFill>
              <a:uFillTx/>
              <a:latin typeface="Arial" panose="020B0604020202090204" pitchFamily="34" charset="0"/>
              <a:ea typeface="微软雅黑" panose="020B0503020204020204" charset="-122"/>
              <a:sym typeface="Arial" panose="020B0604020202090204" pitchFamily="34" charset="0"/>
            </a:endParaRPr>
          </a:p>
        </p:txBody>
      </p:sp>
      <p:sp>
        <p:nvSpPr>
          <p:cNvPr id="130" name="文本框 129"/>
          <p:cNvSpPr txBox="1"/>
          <p:nvPr>
            <p:custDataLst>
              <p:tags r:id="rId12"/>
            </p:custDataLst>
          </p:nvPr>
        </p:nvSpPr>
        <p:spPr>
          <a:xfrm>
            <a:off x="6636710" y="3114506"/>
            <a:ext cx="815340" cy="768350"/>
          </a:xfrm>
          <a:prstGeom prst="rect">
            <a:avLst/>
          </a:prstGeom>
          <a:noFill/>
        </p:spPr>
        <p:txBody>
          <a:bodyPr wrap="square" rtlCol="0">
            <a:normAutofit/>
          </a:bodyPr>
          <a:lstStyle/>
          <a:p>
            <a:r>
              <a:rPr lang="en-US" altLang="zh-CN" sz="4400" b="1" dirty="0">
                <a:solidFill>
                  <a:schemeClr val="accent1"/>
                </a:solidFill>
                <a:latin typeface="Arial" panose="020B0604020202090204" pitchFamily="34" charset="0"/>
                <a:ea typeface="微软雅黑" panose="020B0503020204020204" charset="-122"/>
                <a:sym typeface="Arial" panose="020B0604020202090204" pitchFamily="34" charset="0"/>
              </a:rPr>
              <a:t>05</a:t>
            </a:r>
            <a:endParaRPr lang="en-US" altLang="zh-CN" sz="4400" b="1" dirty="0">
              <a:solidFill>
                <a:schemeClr val="accent1"/>
              </a:solidFill>
              <a:latin typeface="Arial" panose="020B0604020202090204" pitchFamily="34" charset="0"/>
              <a:ea typeface="微软雅黑" panose="020B0503020204020204" charset="-122"/>
              <a:sym typeface="Arial" panose="020B0604020202090204" pitchFamily="34" charset="0"/>
            </a:endParaRPr>
          </a:p>
        </p:txBody>
      </p:sp>
      <p:cxnSp>
        <p:nvCxnSpPr>
          <p:cNvPr id="131" name="直接连接符 130"/>
          <p:cNvCxnSpPr/>
          <p:nvPr>
            <p:custDataLst>
              <p:tags r:id="rId13"/>
            </p:custDataLst>
          </p:nvPr>
        </p:nvCxnSpPr>
        <p:spPr>
          <a:xfrm rot="10800000">
            <a:off x="6760535" y="3865076"/>
            <a:ext cx="1080135" cy="63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custDataLst>
              <p:tags r:id="rId14"/>
            </p:custDataLst>
          </p:nvPr>
        </p:nvSpPr>
        <p:spPr>
          <a:xfrm>
            <a:off x="2533015" y="5760085"/>
            <a:ext cx="3240000" cy="621665"/>
          </a:xfrm>
          <a:prstGeom prst="rect">
            <a:avLst/>
          </a:prstGeom>
          <a:noFill/>
        </p:spPr>
        <p:txBody>
          <a:bodyPr wrap="square" rtlCol="0">
            <a:normAutofit/>
          </a:bodyPr>
          <a:lstStyle/>
          <a:p>
            <a:pPr algn="just">
              <a:lnSpc>
                <a:spcPct val="150000"/>
              </a:lnSpc>
              <a:spcAft>
                <a:spcPts val="2000"/>
              </a:spcAft>
            </a:pPr>
            <a:r>
              <a:rPr lang="zh-CN" altLang="en-US" dirty="0">
                <a:solidFill>
                  <a:schemeClr val="tx1">
                    <a:lumMod val="75000"/>
                    <a:lumOff val="25000"/>
                  </a:schemeClr>
                </a:solidFill>
                <a:uFillTx/>
                <a:latin typeface="Arial" panose="020B0604020202090204" pitchFamily="34" charset="0"/>
                <a:ea typeface="微软雅黑" panose="020B0503020204020204" charset="-122"/>
                <a:sym typeface="Arial" panose="020B0604020202090204" pitchFamily="34" charset="0"/>
              </a:rPr>
              <a:t>热启动</a:t>
            </a:r>
            <a:endParaRPr lang="zh-CN" altLang="en-US" dirty="0">
              <a:solidFill>
                <a:schemeClr val="tx1">
                  <a:lumMod val="75000"/>
                  <a:lumOff val="25000"/>
                </a:schemeClr>
              </a:solidFill>
              <a:uFillTx/>
              <a:latin typeface="Arial" panose="020B0604020202090204" pitchFamily="34" charset="0"/>
              <a:ea typeface="微软雅黑" panose="020B0503020204020204" charset="-122"/>
              <a:sym typeface="Arial" panose="020B0604020202090204" pitchFamily="34" charset="0"/>
            </a:endParaRPr>
          </a:p>
        </p:txBody>
      </p:sp>
      <p:sp>
        <p:nvSpPr>
          <p:cNvPr id="4" name="文本框 3"/>
          <p:cNvSpPr txBox="1"/>
          <p:nvPr>
            <p:custDataLst>
              <p:tags r:id="rId15"/>
            </p:custDataLst>
          </p:nvPr>
        </p:nvSpPr>
        <p:spPr>
          <a:xfrm>
            <a:off x="2542865" y="4852501"/>
            <a:ext cx="815340" cy="768350"/>
          </a:xfrm>
          <a:prstGeom prst="rect">
            <a:avLst/>
          </a:prstGeom>
          <a:noFill/>
        </p:spPr>
        <p:txBody>
          <a:bodyPr wrap="square" rtlCol="0">
            <a:normAutofit/>
          </a:bodyPr>
          <a:lstStyle/>
          <a:p>
            <a:r>
              <a:rPr lang="en-US" altLang="zh-CN" sz="4400" b="1">
                <a:solidFill>
                  <a:schemeClr val="accent1"/>
                </a:solidFill>
                <a:latin typeface="Arial" panose="020B0604020202090204" pitchFamily="34" charset="0"/>
                <a:ea typeface="微软雅黑" panose="020B0503020204020204" charset="-122"/>
                <a:sym typeface="Arial" panose="020B0604020202090204" pitchFamily="34" charset="0"/>
              </a:rPr>
              <a:t>03</a:t>
            </a:r>
            <a:endParaRPr lang="en-US" altLang="zh-CN" sz="4400" b="1">
              <a:solidFill>
                <a:schemeClr val="accent1"/>
              </a:solidFill>
              <a:latin typeface="Arial" panose="020B0604020202090204" pitchFamily="34" charset="0"/>
              <a:ea typeface="微软雅黑" panose="020B0503020204020204" charset="-122"/>
              <a:sym typeface="Arial" panose="020B0604020202090204" pitchFamily="34" charset="0"/>
            </a:endParaRPr>
          </a:p>
        </p:txBody>
      </p:sp>
      <p:cxnSp>
        <p:nvCxnSpPr>
          <p:cNvPr id="5" name="直接连接符 4"/>
          <p:cNvCxnSpPr/>
          <p:nvPr>
            <p:custDataLst>
              <p:tags r:id="rId16"/>
            </p:custDataLst>
          </p:nvPr>
        </p:nvCxnSpPr>
        <p:spPr>
          <a:xfrm rot="10800000">
            <a:off x="2666690" y="5596086"/>
            <a:ext cx="1080135" cy="63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6" name="图片 5" descr="图层 yingwe1"/>
          <p:cNvPicPr>
            <a:picLocks noChangeAspect="1"/>
          </p:cNvPicPr>
          <p:nvPr>
            <p:custDataLst>
              <p:tags r:id="rId17"/>
            </p:custDataLst>
          </p:nvPr>
        </p:nvPicPr>
        <p:blipFill>
          <a:blip r:embed="rId18"/>
          <a:stretch>
            <a:fillRect/>
          </a:stretch>
        </p:blipFill>
        <p:spPr>
          <a:xfrm>
            <a:off x="10074275" y="416560"/>
            <a:ext cx="1677035" cy="338455"/>
          </a:xfrm>
          <a:prstGeom prst="rect">
            <a:avLst/>
          </a:prstGeom>
        </p:spPr>
      </p:pic>
      <p:sp>
        <p:nvSpPr>
          <p:cNvPr id="256" name="文本框 6"/>
          <p:cNvSpPr txBox="1"/>
          <p:nvPr>
            <p:custDataLst>
              <p:tags r:id="rId19"/>
            </p:custDataLst>
          </p:nvPr>
        </p:nvSpPr>
        <p:spPr>
          <a:xfrm>
            <a:off x="762006" y="248922"/>
            <a:ext cx="10972888" cy="762006"/>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marL="0" indent="0" algn="l">
              <a:lnSpc>
                <a:spcPct val="100000"/>
              </a:lnSpc>
              <a:spcBef>
                <a:spcPts val="0"/>
              </a:spcBef>
              <a:spcAft>
                <a:spcPts val="0"/>
              </a:spcAft>
              <a:buSzPct val="100000"/>
              <a:buNone/>
            </a:pPr>
            <a:r>
              <a:rPr lang="zh-CN" altLang="en-US" sz="3600" b="0" dirty="0">
                <a:solidFill>
                  <a:schemeClr val="tx1"/>
                </a:solidFill>
                <a:effectLst>
                  <a:outerShdw blurRad="38100" dist="19050" dir="2700000" algn="tl" rotWithShape="0">
                    <a:schemeClr val="dk1">
                      <a:alpha val="40000"/>
                      <a:alpha val="40000"/>
                    </a:schemeClr>
                  </a:outerShdw>
                </a:effectLst>
                <a:sym typeface="+mn-lt"/>
              </a:rPr>
              <a:t>目录</a:t>
            </a:r>
            <a:endParaRPr lang="zh-CN" altLang="en-US" sz="3600" b="0" dirty="0">
              <a:solidFill>
                <a:schemeClr val="tx1"/>
              </a:solidFill>
              <a:effectLst>
                <a:outerShdw blurRad="38100" dist="19050" dir="2700000" algn="tl" rotWithShape="0">
                  <a:schemeClr val="dk1">
                    <a:alpha val="40000"/>
                    <a:alpha val="40000"/>
                  </a:schemeClr>
                </a:outerShdw>
              </a:effectLst>
              <a:sym typeface="+mn-lt"/>
            </a:endParaRPr>
          </a:p>
        </p:txBody>
      </p:sp>
      <p:cxnSp>
        <p:nvCxnSpPr>
          <p:cNvPr id="7" name="直接连接符 6"/>
          <p:cNvCxnSpPr/>
          <p:nvPr>
            <p:custDataLst>
              <p:tags r:id="rId20"/>
            </p:custDataLst>
          </p:nvPr>
        </p:nvCxnSpPr>
        <p:spPr>
          <a:xfrm>
            <a:off x="533404" y="365125"/>
            <a:ext cx="0" cy="457204"/>
          </a:xfrm>
          <a:prstGeom prst="line">
            <a:avLst/>
          </a:prstGeom>
          <a:ln w="1016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custDataLst>
              <p:tags r:id="rId21"/>
            </p:custDataLst>
          </p:nvPr>
        </p:nvSpPr>
        <p:spPr>
          <a:xfrm>
            <a:off x="6625590" y="5732780"/>
            <a:ext cx="3240000" cy="621665"/>
          </a:xfrm>
          <a:prstGeom prst="rect">
            <a:avLst/>
          </a:prstGeom>
          <a:noFill/>
        </p:spPr>
        <p:txBody>
          <a:bodyPr wrap="square" rtlCol="0">
            <a:normAutofit/>
          </a:bodyPr>
          <a:lstStyle/>
          <a:p>
            <a:pPr algn="just">
              <a:lnSpc>
                <a:spcPct val="150000"/>
              </a:lnSpc>
              <a:spcAft>
                <a:spcPts val="2000"/>
              </a:spcAft>
            </a:pPr>
            <a:r>
              <a:rPr lang="zh-CN" altLang="en-US" dirty="0">
                <a:solidFill>
                  <a:schemeClr val="tx1">
                    <a:lumMod val="75000"/>
                    <a:lumOff val="25000"/>
                  </a:schemeClr>
                </a:solidFill>
                <a:uFillTx/>
                <a:latin typeface="Arial" panose="020B0604020202090204" pitchFamily="34" charset="0"/>
                <a:ea typeface="微软雅黑" panose="020B0503020204020204" charset="-122"/>
                <a:sym typeface="Arial" panose="020B0604020202090204" pitchFamily="34" charset="0"/>
              </a:rPr>
              <a:t>端到端</a:t>
            </a:r>
            <a:r>
              <a:rPr lang="zh-CN" altLang="en-US" dirty="0">
                <a:solidFill>
                  <a:schemeClr val="tx1">
                    <a:lumMod val="75000"/>
                    <a:lumOff val="25000"/>
                  </a:schemeClr>
                </a:solidFill>
                <a:uFillTx/>
                <a:latin typeface="Arial" panose="020B0604020202090204" pitchFamily="34" charset="0"/>
                <a:ea typeface="微软雅黑" panose="020B0503020204020204" charset="-122"/>
                <a:sym typeface="Arial" panose="020B0604020202090204" pitchFamily="34" charset="0"/>
              </a:rPr>
              <a:t>测试</a:t>
            </a:r>
            <a:endParaRPr lang="zh-CN" altLang="en-US" dirty="0">
              <a:solidFill>
                <a:schemeClr val="tx1">
                  <a:lumMod val="75000"/>
                  <a:lumOff val="25000"/>
                </a:schemeClr>
              </a:solidFill>
              <a:uFillTx/>
              <a:latin typeface="Arial" panose="020B0604020202090204" pitchFamily="34" charset="0"/>
              <a:ea typeface="微软雅黑" panose="020B0503020204020204" charset="-122"/>
              <a:sym typeface="Arial" panose="020B0604020202090204" pitchFamily="34" charset="0"/>
            </a:endParaRPr>
          </a:p>
        </p:txBody>
      </p:sp>
      <p:sp>
        <p:nvSpPr>
          <p:cNvPr id="12" name="文本框 11"/>
          <p:cNvSpPr txBox="1"/>
          <p:nvPr>
            <p:custDataLst>
              <p:tags r:id="rId22"/>
            </p:custDataLst>
          </p:nvPr>
        </p:nvSpPr>
        <p:spPr>
          <a:xfrm>
            <a:off x="6752915" y="4858216"/>
            <a:ext cx="815340" cy="768350"/>
          </a:xfrm>
          <a:prstGeom prst="rect">
            <a:avLst/>
          </a:prstGeom>
          <a:noFill/>
        </p:spPr>
        <p:txBody>
          <a:bodyPr wrap="square" rtlCol="0">
            <a:normAutofit/>
          </a:bodyPr>
          <a:lstStyle/>
          <a:p>
            <a:r>
              <a:rPr lang="en-US" altLang="zh-CN" sz="4400" b="1">
                <a:solidFill>
                  <a:schemeClr val="accent1"/>
                </a:solidFill>
                <a:latin typeface="Arial" panose="020B0604020202090204" pitchFamily="34" charset="0"/>
                <a:ea typeface="微软雅黑" panose="020B0503020204020204" charset="-122"/>
                <a:sym typeface="Arial" panose="020B0604020202090204" pitchFamily="34" charset="0"/>
              </a:rPr>
              <a:t>06</a:t>
            </a:r>
            <a:endParaRPr lang="en-US" altLang="zh-CN" sz="4400" b="1">
              <a:solidFill>
                <a:schemeClr val="accent1"/>
              </a:solidFill>
              <a:latin typeface="Arial" panose="020B0604020202090204" pitchFamily="34" charset="0"/>
              <a:ea typeface="微软雅黑" panose="020B0503020204020204" charset="-122"/>
              <a:sym typeface="Arial" panose="020B0604020202090204" pitchFamily="34" charset="0"/>
            </a:endParaRPr>
          </a:p>
        </p:txBody>
      </p:sp>
      <p:cxnSp>
        <p:nvCxnSpPr>
          <p:cNvPr id="13" name="直接连接符 12"/>
          <p:cNvCxnSpPr/>
          <p:nvPr>
            <p:custDataLst>
              <p:tags r:id="rId23"/>
            </p:custDataLst>
          </p:nvPr>
        </p:nvCxnSpPr>
        <p:spPr>
          <a:xfrm rot="10800000">
            <a:off x="6752915" y="5614501"/>
            <a:ext cx="1080135" cy="63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custDataLst>
      <p:tags r:id="rId24"/>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1"/>
            </p:custDataLst>
          </p:nvPr>
        </p:nvSpPr>
        <p:spPr>
          <a:xfrm>
            <a:off x="0" y="0"/>
            <a:ext cx="12192635" cy="110871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highlight>
                <a:srgbClr val="1171F1"/>
              </a:highlight>
              <a:latin typeface="Arial" panose="020B0604020202090204" pitchFamily="34" charset="0"/>
              <a:ea typeface="微软雅黑" panose="020B0503020204020204" charset="-122"/>
              <a:sym typeface="Arial" panose="020B0604020202090204" pitchFamily="34" charset="0"/>
            </a:endParaRPr>
          </a:p>
        </p:txBody>
      </p:sp>
      <p:pic>
        <p:nvPicPr>
          <p:cNvPr id="6" name="图片 5" descr="图层 yingwe1"/>
          <p:cNvPicPr>
            <a:picLocks noChangeAspect="1"/>
          </p:cNvPicPr>
          <p:nvPr>
            <p:custDataLst>
              <p:tags r:id="rId2"/>
            </p:custDataLst>
          </p:nvPr>
        </p:nvPicPr>
        <p:blipFill>
          <a:blip r:embed="rId3"/>
          <a:stretch>
            <a:fillRect/>
          </a:stretch>
        </p:blipFill>
        <p:spPr>
          <a:xfrm>
            <a:off x="10074275" y="416560"/>
            <a:ext cx="1677035" cy="338455"/>
          </a:xfrm>
          <a:prstGeom prst="rect">
            <a:avLst/>
          </a:prstGeom>
        </p:spPr>
      </p:pic>
      <p:sp>
        <p:nvSpPr>
          <p:cNvPr id="256" name="文本框 6"/>
          <p:cNvSpPr txBox="1"/>
          <p:nvPr>
            <p:custDataLst>
              <p:tags r:id="rId4"/>
            </p:custDataLst>
          </p:nvPr>
        </p:nvSpPr>
        <p:spPr>
          <a:xfrm>
            <a:off x="762006" y="248922"/>
            <a:ext cx="10972888" cy="762006"/>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marL="0" indent="0" algn="l">
              <a:lnSpc>
                <a:spcPct val="100000"/>
              </a:lnSpc>
              <a:spcBef>
                <a:spcPts val="0"/>
              </a:spcBef>
              <a:spcAft>
                <a:spcPts val="0"/>
              </a:spcAft>
              <a:buSzPct val="100000"/>
              <a:buNone/>
            </a:pPr>
            <a:r>
              <a:rPr lang="zh-CN" altLang="en-US" sz="3600" b="0" dirty="0">
                <a:solidFill>
                  <a:schemeClr val="tx1"/>
                </a:solidFill>
                <a:effectLst>
                  <a:outerShdw blurRad="38100" dist="19050" dir="2700000" algn="tl" rotWithShape="0">
                    <a:schemeClr val="dk1">
                      <a:alpha val="40000"/>
                      <a:alpha val="40000"/>
                    </a:schemeClr>
                  </a:outerShdw>
                </a:effectLst>
                <a:sym typeface="+mn-lt"/>
              </a:rPr>
              <a:t>贝叶斯</a:t>
            </a:r>
            <a:r>
              <a:rPr lang="zh-CN" altLang="en-US" sz="3600" b="0" dirty="0">
                <a:solidFill>
                  <a:schemeClr val="tx1"/>
                </a:solidFill>
                <a:effectLst>
                  <a:outerShdw blurRad="38100" dist="19050" dir="2700000" algn="tl" rotWithShape="0">
                    <a:schemeClr val="dk1">
                      <a:alpha val="40000"/>
                      <a:alpha val="40000"/>
                    </a:schemeClr>
                  </a:outerShdw>
                </a:effectLst>
                <a:sym typeface="+mn-lt"/>
              </a:rPr>
              <a:t>优化</a:t>
            </a:r>
            <a:endParaRPr lang="zh-CN" altLang="en-US" sz="3600" b="0" dirty="0">
              <a:solidFill>
                <a:schemeClr val="tx1"/>
              </a:solidFill>
              <a:effectLst>
                <a:outerShdw blurRad="38100" dist="19050" dir="2700000" algn="tl" rotWithShape="0">
                  <a:schemeClr val="dk1">
                    <a:alpha val="40000"/>
                    <a:alpha val="40000"/>
                  </a:schemeClr>
                </a:outerShdw>
              </a:effectLst>
              <a:sym typeface="+mn-lt"/>
            </a:endParaRPr>
          </a:p>
        </p:txBody>
      </p:sp>
      <p:cxnSp>
        <p:nvCxnSpPr>
          <p:cNvPr id="7" name="直接连接符 6"/>
          <p:cNvCxnSpPr/>
          <p:nvPr>
            <p:custDataLst>
              <p:tags r:id="rId5"/>
            </p:custDataLst>
          </p:nvPr>
        </p:nvCxnSpPr>
        <p:spPr>
          <a:xfrm>
            <a:off x="533404" y="365125"/>
            <a:ext cx="0" cy="457204"/>
          </a:xfrm>
          <a:prstGeom prst="line">
            <a:avLst/>
          </a:prstGeom>
          <a:ln w="1016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363980" y="1617980"/>
            <a:ext cx="9263380" cy="1322070"/>
          </a:xfrm>
          <a:prstGeom prst="rect">
            <a:avLst/>
          </a:prstGeom>
          <a:noFill/>
        </p:spPr>
        <p:txBody>
          <a:bodyPr wrap="square" rtlCol="0">
            <a:spAutoFit/>
          </a:bodyPr>
          <a:p>
            <a:r>
              <a:rPr lang="zh-CN" altLang="en-US" sz="2000"/>
              <a:t>面向问题：贝叶斯优化用来参数调优，可以</a:t>
            </a:r>
            <a:r>
              <a:rPr lang="zh-CN" altLang="en-US" sz="2000"/>
              <a:t>解决需要优化的未知函数存在非凸，无法计算导数，计算量大，参数范围广等问题。</a:t>
            </a:r>
            <a:endParaRPr lang="zh-CN" altLang="en-US" sz="2000"/>
          </a:p>
          <a:p>
            <a:r>
              <a:rPr lang="zh-CN" altLang="en-US" sz="2000"/>
              <a:t>例如在数据库调优中，同样面临类似的问题：存在多个局部最优解，评估消耗时间长，可调参数</a:t>
            </a:r>
            <a:r>
              <a:rPr lang="zh-CN" altLang="en-US" sz="2000"/>
              <a:t>多。</a:t>
            </a:r>
            <a:endParaRPr lang="zh-CN" altLang="en-US" sz="2000"/>
          </a:p>
        </p:txBody>
      </p:sp>
      <p:pic>
        <p:nvPicPr>
          <p:cNvPr id="10" name="图片 9" descr="v2-ebb89afc24c3ab0df3cd570290b152eb_1440w_副本"/>
          <p:cNvPicPr>
            <a:picLocks noChangeAspect="1"/>
          </p:cNvPicPr>
          <p:nvPr/>
        </p:nvPicPr>
        <p:blipFill>
          <a:blip r:embed="rId6"/>
          <a:stretch>
            <a:fillRect/>
          </a:stretch>
        </p:blipFill>
        <p:spPr>
          <a:xfrm>
            <a:off x="2924810" y="3855085"/>
            <a:ext cx="6343015" cy="2554605"/>
          </a:xfrm>
          <a:prstGeom prst="rect">
            <a:avLst/>
          </a:prstGeom>
        </p:spPr>
      </p:pic>
    </p:spTree>
    <p:custDataLst>
      <p:tags r:id="rId7"/>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1"/>
            </p:custDataLst>
          </p:nvPr>
        </p:nvSpPr>
        <p:spPr>
          <a:xfrm>
            <a:off x="0" y="0"/>
            <a:ext cx="12192635" cy="110871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highlight>
                <a:srgbClr val="1171F1"/>
              </a:highlight>
              <a:latin typeface="Arial" panose="020B0604020202090204" pitchFamily="34" charset="0"/>
              <a:ea typeface="微软雅黑" panose="020B0503020204020204" charset="-122"/>
              <a:sym typeface="Arial" panose="020B0604020202090204" pitchFamily="34" charset="0"/>
            </a:endParaRPr>
          </a:p>
        </p:txBody>
      </p:sp>
      <p:pic>
        <p:nvPicPr>
          <p:cNvPr id="6" name="图片 5" descr="图层 yingwe1"/>
          <p:cNvPicPr>
            <a:picLocks noChangeAspect="1"/>
          </p:cNvPicPr>
          <p:nvPr>
            <p:custDataLst>
              <p:tags r:id="rId2"/>
            </p:custDataLst>
          </p:nvPr>
        </p:nvPicPr>
        <p:blipFill>
          <a:blip r:embed="rId3"/>
          <a:stretch>
            <a:fillRect/>
          </a:stretch>
        </p:blipFill>
        <p:spPr>
          <a:xfrm>
            <a:off x="10074275" y="416560"/>
            <a:ext cx="1677035" cy="338455"/>
          </a:xfrm>
          <a:prstGeom prst="rect">
            <a:avLst/>
          </a:prstGeom>
        </p:spPr>
      </p:pic>
      <p:sp>
        <p:nvSpPr>
          <p:cNvPr id="256" name="文本框 6"/>
          <p:cNvSpPr txBox="1"/>
          <p:nvPr>
            <p:custDataLst>
              <p:tags r:id="rId4"/>
            </p:custDataLst>
          </p:nvPr>
        </p:nvSpPr>
        <p:spPr>
          <a:xfrm>
            <a:off x="762006" y="248922"/>
            <a:ext cx="10972888" cy="762006"/>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marL="0" indent="0" algn="l">
              <a:lnSpc>
                <a:spcPct val="100000"/>
              </a:lnSpc>
              <a:spcBef>
                <a:spcPts val="0"/>
              </a:spcBef>
              <a:spcAft>
                <a:spcPts val="0"/>
              </a:spcAft>
              <a:buSzPct val="100000"/>
              <a:buNone/>
            </a:pPr>
            <a:r>
              <a:rPr lang="zh-CN" altLang="en-US" sz="3600" b="0" dirty="0">
                <a:solidFill>
                  <a:schemeClr val="tx1"/>
                </a:solidFill>
                <a:effectLst>
                  <a:outerShdw blurRad="38100" dist="19050" dir="2700000" algn="tl" rotWithShape="0">
                    <a:schemeClr val="dk1">
                      <a:alpha val="40000"/>
                      <a:alpha val="40000"/>
                    </a:schemeClr>
                  </a:outerShdw>
                </a:effectLst>
                <a:sym typeface="+mn-lt"/>
              </a:rPr>
              <a:t>贝叶斯</a:t>
            </a:r>
            <a:r>
              <a:rPr lang="zh-CN" altLang="en-US" sz="3600" b="0" dirty="0">
                <a:solidFill>
                  <a:schemeClr val="tx1"/>
                </a:solidFill>
                <a:effectLst>
                  <a:outerShdw blurRad="38100" dist="19050" dir="2700000" algn="tl" rotWithShape="0">
                    <a:schemeClr val="dk1">
                      <a:alpha val="40000"/>
                      <a:alpha val="40000"/>
                    </a:schemeClr>
                  </a:outerShdw>
                </a:effectLst>
                <a:sym typeface="+mn-lt"/>
              </a:rPr>
              <a:t>优化</a:t>
            </a:r>
            <a:endParaRPr lang="zh-CN" altLang="en-US" sz="3600" b="0" dirty="0">
              <a:solidFill>
                <a:schemeClr val="tx1"/>
              </a:solidFill>
              <a:effectLst>
                <a:outerShdw blurRad="38100" dist="19050" dir="2700000" algn="tl" rotWithShape="0">
                  <a:schemeClr val="dk1">
                    <a:alpha val="40000"/>
                    <a:alpha val="40000"/>
                  </a:schemeClr>
                </a:outerShdw>
              </a:effectLst>
              <a:sym typeface="+mn-lt"/>
            </a:endParaRPr>
          </a:p>
        </p:txBody>
      </p:sp>
      <p:cxnSp>
        <p:nvCxnSpPr>
          <p:cNvPr id="7" name="直接连接符 6"/>
          <p:cNvCxnSpPr/>
          <p:nvPr>
            <p:custDataLst>
              <p:tags r:id="rId5"/>
            </p:custDataLst>
          </p:nvPr>
        </p:nvCxnSpPr>
        <p:spPr>
          <a:xfrm>
            <a:off x="533404" y="365125"/>
            <a:ext cx="0" cy="457204"/>
          </a:xfrm>
          <a:prstGeom prst="line">
            <a:avLst/>
          </a:prstGeom>
          <a:ln w="1016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929005" y="1412875"/>
            <a:ext cx="4248785" cy="1427480"/>
          </a:xfrm>
          <a:prstGeom prst="rect">
            <a:avLst/>
          </a:prstGeom>
          <a:noFill/>
        </p:spPr>
        <p:txBody>
          <a:bodyPr wrap="square" rtlCol="0">
            <a:noAutofit/>
          </a:bodyPr>
          <a:p>
            <a:r>
              <a:rPr lang="zh-CN" altLang="en-US" sz="2000"/>
              <a:t>调优步骤一：在定义域选取初始点，代入原函数得到初始点的取</a:t>
            </a:r>
            <a:r>
              <a:rPr lang="zh-CN" altLang="en-US" sz="2000"/>
              <a:t>值。</a:t>
            </a:r>
            <a:endParaRPr lang="zh-CN" altLang="en-US" sz="2000"/>
          </a:p>
          <a:p>
            <a:endParaRPr lang="zh-CN" altLang="en-US" sz="2000"/>
          </a:p>
          <a:p>
            <a:r>
              <a:rPr lang="zh-CN" altLang="en-US" sz="2000"/>
              <a:t>通过随机抽样部分观测点来观察整个函数可能存在的趋势。</a:t>
            </a:r>
            <a:endParaRPr lang="zh-CN" altLang="en-US" sz="2000"/>
          </a:p>
        </p:txBody>
      </p:sp>
      <p:pic>
        <p:nvPicPr>
          <p:cNvPr id="3" name="图片 2" descr="v2-6e0f3af183e9d2869544644782e64b2f_r"/>
          <p:cNvPicPr>
            <a:picLocks noChangeAspect="1"/>
          </p:cNvPicPr>
          <p:nvPr/>
        </p:nvPicPr>
        <p:blipFill>
          <a:blip r:embed="rId6"/>
          <a:stretch>
            <a:fillRect/>
          </a:stretch>
        </p:blipFill>
        <p:spPr>
          <a:xfrm>
            <a:off x="2204720" y="3538220"/>
            <a:ext cx="7782560" cy="3148330"/>
          </a:xfrm>
          <a:prstGeom prst="rect">
            <a:avLst/>
          </a:prstGeom>
        </p:spPr>
      </p:pic>
      <p:sp>
        <p:nvSpPr>
          <p:cNvPr id="4" name="矩形 3"/>
          <p:cNvSpPr/>
          <p:nvPr/>
        </p:nvSpPr>
        <p:spPr>
          <a:xfrm>
            <a:off x="4373880" y="3531235"/>
            <a:ext cx="1195705" cy="555625"/>
          </a:xfrm>
          <a:prstGeom prst="rect">
            <a:avLst/>
          </a:prstGeom>
          <a:no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cxnSp>
        <p:nvCxnSpPr>
          <p:cNvPr id="5" name="直接箭头连接符 4"/>
          <p:cNvCxnSpPr/>
          <p:nvPr/>
        </p:nvCxnSpPr>
        <p:spPr>
          <a:xfrm flipH="1" flipV="1">
            <a:off x="4204335" y="2818130"/>
            <a:ext cx="338455" cy="54356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8" name="文本框 7"/>
          <p:cNvSpPr txBox="1"/>
          <p:nvPr>
            <p:custDataLst>
              <p:tags r:id="rId7"/>
            </p:custDataLst>
          </p:nvPr>
        </p:nvSpPr>
        <p:spPr>
          <a:xfrm>
            <a:off x="6904355" y="1329055"/>
            <a:ext cx="4248785" cy="1489075"/>
          </a:xfrm>
          <a:prstGeom prst="rect">
            <a:avLst/>
          </a:prstGeom>
          <a:noFill/>
        </p:spPr>
        <p:txBody>
          <a:bodyPr wrap="square" rtlCol="0">
            <a:noAutofit/>
          </a:bodyPr>
          <a:p>
            <a:r>
              <a:rPr lang="zh-CN" altLang="en-US" sz="2000"/>
              <a:t>调优步骤二：利用代理函数“</a:t>
            </a:r>
            <a:r>
              <a:rPr lang="zh-CN" altLang="en-US" sz="2000"/>
              <a:t>推测”目标函数。常见的代理模型包括高斯过程。</a:t>
            </a:r>
            <a:endParaRPr lang="zh-CN" altLang="en-US" sz="2000"/>
          </a:p>
          <a:p>
            <a:endParaRPr lang="zh-CN" altLang="en-US" sz="2000"/>
          </a:p>
          <a:p>
            <a:r>
              <a:rPr lang="zh-CN" altLang="en-US" sz="2000"/>
              <a:t>通过已采样点的信息来估计目标函数的形状，并预测其他区域的值。</a:t>
            </a:r>
            <a:endParaRPr lang="zh-CN" altLang="en-US" sz="2000"/>
          </a:p>
        </p:txBody>
      </p:sp>
      <p:sp>
        <p:nvSpPr>
          <p:cNvPr id="11" name="矩形 10"/>
          <p:cNvSpPr/>
          <p:nvPr/>
        </p:nvSpPr>
        <p:spPr>
          <a:xfrm>
            <a:off x="6584950" y="3567430"/>
            <a:ext cx="1691640" cy="749300"/>
          </a:xfrm>
          <a:prstGeom prst="rect">
            <a:avLst/>
          </a:prstGeom>
          <a:no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cxnSp>
        <p:nvCxnSpPr>
          <p:cNvPr id="12" name="直接箭头连接符 11"/>
          <p:cNvCxnSpPr/>
          <p:nvPr/>
        </p:nvCxnSpPr>
        <p:spPr>
          <a:xfrm flipV="1">
            <a:off x="8469630" y="3277235"/>
            <a:ext cx="326390" cy="21780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Tree>
    <p:custDataLst>
      <p:tags r:id="rId8"/>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1"/>
            </p:custDataLst>
          </p:nvPr>
        </p:nvSpPr>
        <p:spPr>
          <a:xfrm>
            <a:off x="0" y="0"/>
            <a:ext cx="12192635" cy="110871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highlight>
                <a:srgbClr val="1171F1"/>
              </a:highlight>
              <a:latin typeface="Arial" panose="020B0604020202090204" pitchFamily="34" charset="0"/>
              <a:ea typeface="微软雅黑" panose="020B0503020204020204" charset="-122"/>
              <a:sym typeface="Arial" panose="020B0604020202090204" pitchFamily="34" charset="0"/>
            </a:endParaRPr>
          </a:p>
        </p:txBody>
      </p:sp>
      <p:pic>
        <p:nvPicPr>
          <p:cNvPr id="6" name="图片 5" descr="图层 yingwe1"/>
          <p:cNvPicPr>
            <a:picLocks noChangeAspect="1"/>
          </p:cNvPicPr>
          <p:nvPr>
            <p:custDataLst>
              <p:tags r:id="rId2"/>
            </p:custDataLst>
          </p:nvPr>
        </p:nvPicPr>
        <p:blipFill>
          <a:blip r:embed="rId3"/>
          <a:stretch>
            <a:fillRect/>
          </a:stretch>
        </p:blipFill>
        <p:spPr>
          <a:xfrm>
            <a:off x="10074275" y="416560"/>
            <a:ext cx="1677035" cy="338455"/>
          </a:xfrm>
          <a:prstGeom prst="rect">
            <a:avLst/>
          </a:prstGeom>
        </p:spPr>
      </p:pic>
      <p:sp>
        <p:nvSpPr>
          <p:cNvPr id="256" name="文本框 6"/>
          <p:cNvSpPr txBox="1"/>
          <p:nvPr>
            <p:custDataLst>
              <p:tags r:id="rId4"/>
            </p:custDataLst>
          </p:nvPr>
        </p:nvSpPr>
        <p:spPr>
          <a:xfrm>
            <a:off x="762006" y="248922"/>
            <a:ext cx="10972888" cy="762006"/>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marL="0" indent="0" algn="l">
              <a:lnSpc>
                <a:spcPct val="100000"/>
              </a:lnSpc>
              <a:spcBef>
                <a:spcPts val="0"/>
              </a:spcBef>
              <a:spcAft>
                <a:spcPts val="0"/>
              </a:spcAft>
              <a:buSzPct val="100000"/>
              <a:buNone/>
            </a:pPr>
            <a:r>
              <a:rPr lang="zh-CN" altLang="en-US" sz="3600" b="0" dirty="0">
                <a:solidFill>
                  <a:schemeClr val="tx1"/>
                </a:solidFill>
                <a:effectLst>
                  <a:outerShdw blurRad="38100" dist="19050" dir="2700000" algn="tl" rotWithShape="0">
                    <a:schemeClr val="dk1">
                      <a:alpha val="40000"/>
                      <a:alpha val="40000"/>
                    </a:schemeClr>
                  </a:outerShdw>
                </a:effectLst>
                <a:sym typeface="+mn-lt"/>
              </a:rPr>
              <a:t>贝叶斯</a:t>
            </a:r>
            <a:r>
              <a:rPr lang="zh-CN" altLang="en-US" sz="3600" b="0" dirty="0">
                <a:solidFill>
                  <a:schemeClr val="tx1"/>
                </a:solidFill>
                <a:effectLst>
                  <a:outerShdw blurRad="38100" dist="19050" dir="2700000" algn="tl" rotWithShape="0">
                    <a:schemeClr val="dk1">
                      <a:alpha val="40000"/>
                      <a:alpha val="40000"/>
                    </a:schemeClr>
                  </a:outerShdw>
                </a:effectLst>
                <a:sym typeface="+mn-lt"/>
              </a:rPr>
              <a:t>优化</a:t>
            </a:r>
            <a:endParaRPr lang="zh-CN" altLang="en-US" sz="3600" b="0" dirty="0">
              <a:solidFill>
                <a:schemeClr val="tx1"/>
              </a:solidFill>
              <a:effectLst>
                <a:outerShdw blurRad="38100" dist="19050" dir="2700000" algn="tl" rotWithShape="0">
                  <a:schemeClr val="dk1">
                    <a:alpha val="40000"/>
                    <a:alpha val="40000"/>
                  </a:schemeClr>
                </a:outerShdw>
              </a:effectLst>
              <a:sym typeface="+mn-lt"/>
            </a:endParaRPr>
          </a:p>
        </p:txBody>
      </p:sp>
      <p:cxnSp>
        <p:nvCxnSpPr>
          <p:cNvPr id="7" name="直接连接符 6"/>
          <p:cNvCxnSpPr/>
          <p:nvPr>
            <p:custDataLst>
              <p:tags r:id="rId5"/>
            </p:custDataLst>
          </p:nvPr>
        </p:nvCxnSpPr>
        <p:spPr>
          <a:xfrm>
            <a:off x="533404" y="365125"/>
            <a:ext cx="0" cy="457204"/>
          </a:xfrm>
          <a:prstGeom prst="line">
            <a:avLst/>
          </a:prstGeom>
          <a:ln w="1016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929005" y="1412875"/>
            <a:ext cx="4248785" cy="1427480"/>
          </a:xfrm>
          <a:prstGeom prst="rect">
            <a:avLst/>
          </a:prstGeom>
          <a:noFill/>
        </p:spPr>
        <p:txBody>
          <a:bodyPr wrap="square" rtlCol="0">
            <a:noAutofit/>
          </a:bodyPr>
          <a:p>
            <a:r>
              <a:rPr lang="zh-CN" altLang="en-US" sz="2000"/>
              <a:t>调优步骤三：利用</a:t>
            </a:r>
            <a:r>
              <a:rPr lang="zh-CN" altLang="en-US" sz="2000"/>
              <a:t>采集函数来选择下一个需要测试的</a:t>
            </a:r>
            <a:r>
              <a:rPr lang="zh-CN" altLang="en-US" sz="2000"/>
              <a:t>点。</a:t>
            </a:r>
            <a:endParaRPr lang="zh-CN" altLang="en-US" sz="2000"/>
          </a:p>
          <a:p>
            <a:endParaRPr lang="zh-CN" altLang="en-US" sz="2000"/>
          </a:p>
          <a:p>
            <a:r>
              <a:rPr lang="zh-CN" altLang="en-US" sz="2000"/>
              <a:t>在给定先验信息（高斯过程）的情况下衡量特定输入在未来可能获得回报的概率。</a:t>
            </a:r>
            <a:endParaRPr lang="zh-CN" altLang="en-US" sz="2000"/>
          </a:p>
        </p:txBody>
      </p:sp>
      <p:sp>
        <p:nvSpPr>
          <p:cNvPr id="8" name="文本框 7"/>
          <p:cNvSpPr txBox="1"/>
          <p:nvPr>
            <p:custDataLst>
              <p:tags r:id="rId6"/>
            </p:custDataLst>
          </p:nvPr>
        </p:nvSpPr>
        <p:spPr>
          <a:xfrm>
            <a:off x="6904355" y="1329055"/>
            <a:ext cx="4248785" cy="1489075"/>
          </a:xfrm>
          <a:prstGeom prst="rect">
            <a:avLst/>
          </a:prstGeom>
          <a:noFill/>
        </p:spPr>
        <p:txBody>
          <a:bodyPr wrap="square" rtlCol="0">
            <a:noAutofit/>
          </a:bodyPr>
          <a:p>
            <a:r>
              <a:rPr lang="zh-CN" altLang="en-US" sz="2000"/>
              <a:t>调优步骤四：利用新的测试结果，重复步骤</a:t>
            </a:r>
            <a:r>
              <a:rPr lang="zh-CN" altLang="en-US" sz="2000"/>
              <a:t>二三。直到固定</a:t>
            </a:r>
            <a:r>
              <a:rPr lang="zh-CN" altLang="en-US" sz="2000"/>
              <a:t>轮次。</a:t>
            </a:r>
            <a:endParaRPr lang="zh-CN" altLang="en-US" sz="2000"/>
          </a:p>
          <a:p>
            <a:endParaRPr lang="zh-CN" altLang="en-US" sz="2000"/>
          </a:p>
        </p:txBody>
      </p:sp>
      <p:pic>
        <p:nvPicPr>
          <p:cNvPr id="10" name="图片 9" descr="v2-6b921686cac54fb61ec74eb9ea3ca2a4_r"/>
          <p:cNvPicPr>
            <a:picLocks noChangeAspect="1"/>
          </p:cNvPicPr>
          <p:nvPr/>
        </p:nvPicPr>
        <p:blipFill>
          <a:blip r:embed="rId7"/>
          <a:stretch>
            <a:fillRect/>
          </a:stretch>
        </p:blipFill>
        <p:spPr>
          <a:xfrm>
            <a:off x="2805430" y="3881755"/>
            <a:ext cx="6519545" cy="2637790"/>
          </a:xfrm>
          <a:prstGeom prst="rect">
            <a:avLst/>
          </a:prstGeom>
        </p:spPr>
      </p:pic>
      <p:sp>
        <p:nvSpPr>
          <p:cNvPr id="11" name="矩形 10"/>
          <p:cNvSpPr/>
          <p:nvPr/>
        </p:nvSpPr>
        <p:spPr>
          <a:xfrm>
            <a:off x="5412740" y="5850890"/>
            <a:ext cx="567690" cy="434975"/>
          </a:xfrm>
          <a:prstGeom prst="rect">
            <a:avLst/>
          </a:prstGeom>
          <a:no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cxnSp>
        <p:nvCxnSpPr>
          <p:cNvPr id="5" name="直接箭头连接符 4"/>
          <p:cNvCxnSpPr/>
          <p:nvPr/>
        </p:nvCxnSpPr>
        <p:spPr>
          <a:xfrm flipH="1" flipV="1">
            <a:off x="4047490" y="3289300"/>
            <a:ext cx="1172210" cy="259778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12" name="矩形 11"/>
          <p:cNvSpPr/>
          <p:nvPr/>
        </p:nvSpPr>
        <p:spPr>
          <a:xfrm>
            <a:off x="6693535" y="4098925"/>
            <a:ext cx="1981835" cy="749300"/>
          </a:xfrm>
          <a:prstGeom prst="rect">
            <a:avLst/>
          </a:prstGeom>
          <a:no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cxnSp>
        <p:nvCxnSpPr>
          <p:cNvPr id="13" name="直接箭头连接符 12"/>
          <p:cNvCxnSpPr/>
          <p:nvPr/>
        </p:nvCxnSpPr>
        <p:spPr>
          <a:xfrm flipV="1">
            <a:off x="8107045" y="2190115"/>
            <a:ext cx="520065" cy="159448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3" name="文本框 2"/>
          <p:cNvSpPr txBox="1"/>
          <p:nvPr/>
        </p:nvSpPr>
        <p:spPr>
          <a:xfrm>
            <a:off x="9557385" y="4098925"/>
            <a:ext cx="4064000" cy="1198880"/>
          </a:xfrm>
          <a:prstGeom prst="rect">
            <a:avLst/>
          </a:prstGeom>
          <a:noFill/>
        </p:spPr>
        <p:txBody>
          <a:bodyPr wrap="square" rtlCol="0">
            <a:spAutoFit/>
          </a:bodyPr>
          <a:p>
            <a:r>
              <a:rPr lang="zh-CN" altLang="en-US"/>
              <a:t>挑战：</a:t>
            </a:r>
            <a:endParaRPr lang="zh-CN" altLang="en-US"/>
          </a:p>
          <a:p>
            <a:r>
              <a:rPr lang="zh-CN" altLang="en-US"/>
              <a:t>代理模型的构建</a:t>
            </a:r>
            <a:endParaRPr lang="zh-CN" altLang="en-US"/>
          </a:p>
          <a:p>
            <a:r>
              <a:rPr lang="zh-CN" altLang="en-US"/>
              <a:t>少样本学习</a:t>
            </a:r>
            <a:endParaRPr lang="zh-CN" altLang="en-US"/>
          </a:p>
          <a:p>
            <a:r>
              <a:rPr lang="zh-CN" altLang="en-US"/>
              <a:t>效率</a:t>
            </a:r>
            <a:r>
              <a:rPr lang="zh-CN" altLang="en-US"/>
              <a:t>问题</a:t>
            </a:r>
            <a:endParaRPr lang="zh-CN" altLang="en-US"/>
          </a:p>
        </p:txBody>
      </p:sp>
    </p:spTree>
    <p:custDataLst>
      <p:tags r:id="rId8"/>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1"/>
            </p:custDataLst>
          </p:nvPr>
        </p:nvSpPr>
        <p:spPr>
          <a:xfrm>
            <a:off x="0" y="0"/>
            <a:ext cx="12192635" cy="110871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highlight>
                <a:srgbClr val="1171F1"/>
              </a:highlight>
              <a:latin typeface="Arial" panose="020B0604020202090204" pitchFamily="34" charset="0"/>
              <a:ea typeface="微软雅黑" panose="020B0503020204020204" charset="-122"/>
              <a:sym typeface="Arial" panose="020B0604020202090204" pitchFamily="34" charset="0"/>
            </a:endParaRPr>
          </a:p>
        </p:txBody>
      </p:sp>
      <p:pic>
        <p:nvPicPr>
          <p:cNvPr id="6" name="图片 5" descr="图层 yingwe1"/>
          <p:cNvPicPr>
            <a:picLocks noChangeAspect="1"/>
          </p:cNvPicPr>
          <p:nvPr>
            <p:custDataLst>
              <p:tags r:id="rId2"/>
            </p:custDataLst>
          </p:nvPr>
        </p:nvPicPr>
        <p:blipFill>
          <a:blip r:embed="rId3"/>
          <a:stretch>
            <a:fillRect/>
          </a:stretch>
        </p:blipFill>
        <p:spPr>
          <a:xfrm>
            <a:off x="10074275" y="416560"/>
            <a:ext cx="1677035" cy="338455"/>
          </a:xfrm>
          <a:prstGeom prst="rect">
            <a:avLst/>
          </a:prstGeom>
        </p:spPr>
      </p:pic>
      <p:sp>
        <p:nvSpPr>
          <p:cNvPr id="256" name="文本框 6"/>
          <p:cNvSpPr txBox="1"/>
          <p:nvPr>
            <p:custDataLst>
              <p:tags r:id="rId4"/>
            </p:custDataLst>
          </p:nvPr>
        </p:nvSpPr>
        <p:spPr>
          <a:xfrm>
            <a:off x="762006" y="248922"/>
            <a:ext cx="10972888" cy="762006"/>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marL="0" indent="0" algn="l">
              <a:lnSpc>
                <a:spcPct val="100000"/>
              </a:lnSpc>
              <a:spcBef>
                <a:spcPts val="0"/>
              </a:spcBef>
              <a:spcAft>
                <a:spcPts val="0"/>
              </a:spcAft>
              <a:buSzPct val="100000"/>
              <a:buNone/>
            </a:pPr>
            <a:r>
              <a:rPr lang="en-US" altLang="zh-CN" sz="3600" b="0" dirty="0">
                <a:solidFill>
                  <a:schemeClr val="tx1"/>
                </a:solidFill>
                <a:effectLst>
                  <a:outerShdw blurRad="38100" dist="19050" dir="2700000" algn="tl" rotWithShape="0">
                    <a:schemeClr val="dk1">
                      <a:alpha val="40000"/>
                      <a:alpha val="40000"/>
                    </a:schemeClr>
                  </a:outerShdw>
                </a:effectLst>
                <a:sym typeface="+mn-lt"/>
              </a:rPr>
              <a:t>LLM</a:t>
            </a:r>
            <a:r>
              <a:rPr lang="zh-CN" altLang="en-US" sz="3600" b="0" dirty="0">
                <a:solidFill>
                  <a:schemeClr val="tx1"/>
                </a:solidFill>
                <a:effectLst>
                  <a:outerShdw blurRad="38100" dist="19050" dir="2700000" algn="tl" rotWithShape="0">
                    <a:schemeClr val="dk1">
                      <a:alpha val="40000"/>
                      <a:alpha val="40000"/>
                    </a:schemeClr>
                  </a:outerShdw>
                </a:effectLst>
                <a:sym typeface="+mn-lt"/>
              </a:rPr>
              <a:t>增强贝叶斯</a:t>
            </a:r>
            <a:r>
              <a:rPr lang="zh-CN" altLang="en-US" sz="3600" b="0" dirty="0">
                <a:solidFill>
                  <a:schemeClr val="tx1"/>
                </a:solidFill>
                <a:effectLst>
                  <a:outerShdw blurRad="38100" dist="19050" dir="2700000" algn="tl" rotWithShape="0">
                    <a:schemeClr val="dk1">
                      <a:alpha val="40000"/>
                      <a:alpha val="40000"/>
                    </a:schemeClr>
                  </a:outerShdw>
                </a:effectLst>
                <a:sym typeface="+mn-lt"/>
              </a:rPr>
              <a:t>优化</a:t>
            </a:r>
            <a:endParaRPr lang="zh-CN" altLang="en-US" sz="3600" b="0" dirty="0">
              <a:solidFill>
                <a:schemeClr val="tx1"/>
              </a:solidFill>
              <a:effectLst>
                <a:outerShdw blurRad="38100" dist="19050" dir="2700000" algn="tl" rotWithShape="0">
                  <a:schemeClr val="dk1">
                    <a:alpha val="40000"/>
                    <a:alpha val="40000"/>
                  </a:schemeClr>
                </a:outerShdw>
              </a:effectLst>
              <a:sym typeface="+mn-lt"/>
            </a:endParaRPr>
          </a:p>
        </p:txBody>
      </p:sp>
      <p:cxnSp>
        <p:nvCxnSpPr>
          <p:cNvPr id="7" name="直接连接符 6"/>
          <p:cNvCxnSpPr/>
          <p:nvPr>
            <p:custDataLst>
              <p:tags r:id="rId5"/>
            </p:custDataLst>
          </p:nvPr>
        </p:nvCxnSpPr>
        <p:spPr>
          <a:xfrm>
            <a:off x="533404" y="365125"/>
            <a:ext cx="0" cy="457204"/>
          </a:xfrm>
          <a:prstGeom prst="line">
            <a:avLst/>
          </a:prstGeom>
          <a:ln w="1016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929005" y="1581785"/>
            <a:ext cx="10317480" cy="4290060"/>
          </a:xfrm>
          <a:prstGeom prst="rect">
            <a:avLst/>
          </a:prstGeom>
          <a:noFill/>
        </p:spPr>
        <p:txBody>
          <a:bodyPr wrap="square" rtlCol="0">
            <a:noAutofit/>
          </a:bodyPr>
          <a:p>
            <a:r>
              <a:rPr lang="zh-CN" altLang="en-US" sz="2000"/>
              <a:t>大型语言模型可以凭借以下能力，对贝叶斯优化</a:t>
            </a:r>
            <a:r>
              <a:rPr lang="zh-CN" altLang="en-US" sz="2000"/>
              <a:t>过程提供显著的增强：</a:t>
            </a:r>
            <a:endParaRPr lang="zh-CN" altLang="en-US" sz="2000"/>
          </a:p>
          <a:p>
            <a:endParaRPr lang="zh-CN" altLang="en-US" sz="2000"/>
          </a:p>
          <a:p>
            <a:endParaRPr lang="zh-CN" altLang="en-US" sz="2000"/>
          </a:p>
          <a:p>
            <a:r>
              <a:rPr lang="zh-CN" altLang="en-US" sz="2000"/>
              <a:t>(1) 先验知识：LLM可以利用编码的知识来辅助贝叶斯优化。大模型中的先验知识包括与优化问题相关的先验信息和通过预训练获得的领域特定相关性。</a:t>
            </a:r>
            <a:endParaRPr lang="zh-CN" altLang="en-US" sz="2000"/>
          </a:p>
          <a:p>
            <a:endParaRPr lang="zh-CN" altLang="en-US" sz="2000"/>
          </a:p>
          <a:p>
            <a:r>
              <a:rPr lang="zh-CN" altLang="en-US" sz="2000"/>
              <a:t>(2) 上下文</a:t>
            </a:r>
            <a:r>
              <a:rPr lang="zh-CN" altLang="en-US" sz="2000"/>
              <a:t>学习：LLM具有从少量上下文示例中进行概括的能力，这正好契合了贝叶斯优化对样本高效探索的需求。通过少量的观察，LLM可以帮助构建出更为通用的模型，从而提升优化效率。</a:t>
            </a:r>
            <a:endParaRPr lang="zh-CN" altLang="en-US" sz="2000"/>
          </a:p>
          <a:p>
            <a:endParaRPr lang="zh-CN" altLang="en-US" sz="2000"/>
          </a:p>
          <a:p>
            <a:r>
              <a:rPr lang="zh-CN" altLang="en-US" sz="2000"/>
              <a:t>(3) 上下文理解：LLM 提供了一个对自然语言通用的接口，可以将关于优化任务、搜索空间等等细节纳加入到查询</a:t>
            </a:r>
            <a:r>
              <a:rPr lang="zh-CN" altLang="en-US" sz="2000"/>
              <a:t>中，从而提高搜索性能。</a:t>
            </a:r>
            <a:endParaRPr lang="zh-CN" altLang="en-US" sz="2000"/>
          </a:p>
          <a:p>
            <a:endParaRPr lang="zh-CN" altLang="en-US" sz="2000"/>
          </a:p>
          <a:p>
            <a:endParaRPr lang="zh-CN" altLang="en-US" sz="2000"/>
          </a:p>
        </p:txBody>
      </p:sp>
    </p:spTree>
    <p:custDataLst>
      <p:tags r:id="rId6"/>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1"/>
            </p:custDataLst>
          </p:nvPr>
        </p:nvSpPr>
        <p:spPr>
          <a:xfrm>
            <a:off x="0" y="0"/>
            <a:ext cx="12192635" cy="110871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highlight>
                <a:srgbClr val="1171F1"/>
              </a:highlight>
              <a:latin typeface="Arial" panose="020B0604020202090204" pitchFamily="34" charset="0"/>
              <a:ea typeface="微软雅黑" panose="020B0503020204020204" charset="-122"/>
              <a:sym typeface="Arial" panose="020B0604020202090204" pitchFamily="34" charset="0"/>
            </a:endParaRPr>
          </a:p>
        </p:txBody>
      </p:sp>
      <p:pic>
        <p:nvPicPr>
          <p:cNvPr id="6" name="图片 5" descr="图层 yingwe1"/>
          <p:cNvPicPr>
            <a:picLocks noChangeAspect="1"/>
          </p:cNvPicPr>
          <p:nvPr>
            <p:custDataLst>
              <p:tags r:id="rId2"/>
            </p:custDataLst>
          </p:nvPr>
        </p:nvPicPr>
        <p:blipFill>
          <a:blip r:embed="rId3"/>
          <a:stretch>
            <a:fillRect/>
          </a:stretch>
        </p:blipFill>
        <p:spPr>
          <a:xfrm>
            <a:off x="10074275" y="416560"/>
            <a:ext cx="1677035" cy="338455"/>
          </a:xfrm>
          <a:prstGeom prst="rect">
            <a:avLst/>
          </a:prstGeom>
        </p:spPr>
      </p:pic>
      <p:sp>
        <p:nvSpPr>
          <p:cNvPr id="256" name="文本框 6"/>
          <p:cNvSpPr txBox="1"/>
          <p:nvPr>
            <p:custDataLst>
              <p:tags r:id="rId4"/>
            </p:custDataLst>
          </p:nvPr>
        </p:nvSpPr>
        <p:spPr>
          <a:xfrm>
            <a:off x="762006" y="248922"/>
            <a:ext cx="10972888" cy="762006"/>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marL="0" indent="0" algn="l">
              <a:lnSpc>
                <a:spcPct val="100000"/>
              </a:lnSpc>
              <a:spcBef>
                <a:spcPts val="0"/>
              </a:spcBef>
              <a:spcAft>
                <a:spcPts val="0"/>
              </a:spcAft>
              <a:buSzPct val="100000"/>
              <a:buNone/>
            </a:pPr>
            <a:r>
              <a:rPr lang="en-US" altLang="zh-CN" sz="3600" b="0" dirty="0">
                <a:solidFill>
                  <a:schemeClr val="tx1"/>
                </a:solidFill>
                <a:effectLst>
                  <a:outerShdw blurRad="38100" dist="19050" dir="2700000" algn="tl" rotWithShape="0">
                    <a:schemeClr val="dk1">
                      <a:alpha val="40000"/>
                      <a:alpha val="40000"/>
                    </a:schemeClr>
                  </a:outerShdw>
                </a:effectLst>
                <a:sym typeface="+mn-lt"/>
              </a:rPr>
              <a:t>LLM</a:t>
            </a:r>
            <a:r>
              <a:rPr lang="zh-CN" altLang="en-US" sz="3600" b="0" dirty="0">
                <a:solidFill>
                  <a:schemeClr val="tx1"/>
                </a:solidFill>
                <a:effectLst>
                  <a:outerShdw blurRad="38100" dist="19050" dir="2700000" algn="tl" rotWithShape="0">
                    <a:schemeClr val="dk1">
                      <a:alpha val="40000"/>
                      <a:alpha val="40000"/>
                    </a:schemeClr>
                  </a:outerShdw>
                </a:effectLst>
                <a:sym typeface="+mn-lt"/>
              </a:rPr>
              <a:t>增强贝叶斯</a:t>
            </a:r>
            <a:r>
              <a:rPr lang="zh-CN" altLang="en-US" sz="3600" b="0" dirty="0">
                <a:solidFill>
                  <a:schemeClr val="tx1"/>
                </a:solidFill>
                <a:effectLst>
                  <a:outerShdw blurRad="38100" dist="19050" dir="2700000" algn="tl" rotWithShape="0">
                    <a:schemeClr val="dk1">
                      <a:alpha val="40000"/>
                      <a:alpha val="40000"/>
                    </a:schemeClr>
                  </a:outerShdw>
                </a:effectLst>
                <a:sym typeface="+mn-lt"/>
              </a:rPr>
              <a:t>优化</a:t>
            </a:r>
            <a:endParaRPr lang="zh-CN" altLang="en-US" sz="3600" b="0" dirty="0">
              <a:solidFill>
                <a:schemeClr val="tx1"/>
              </a:solidFill>
              <a:effectLst>
                <a:outerShdw blurRad="38100" dist="19050" dir="2700000" algn="tl" rotWithShape="0">
                  <a:schemeClr val="dk1">
                    <a:alpha val="40000"/>
                    <a:alpha val="40000"/>
                  </a:schemeClr>
                </a:outerShdw>
              </a:effectLst>
              <a:sym typeface="+mn-lt"/>
            </a:endParaRPr>
          </a:p>
        </p:txBody>
      </p:sp>
      <p:cxnSp>
        <p:nvCxnSpPr>
          <p:cNvPr id="7" name="直接连接符 6"/>
          <p:cNvCxnSpPr/>
          <p:nvPr>
            <p:custDataLst>
              <p:tags r:id="rId5"/>
            </p:custDataLst>
          </p:nvPr>
        </p:nvCxnSpPr>
        <p:spPr>
          <a:xfrm>
            <a:off x="533404" y="365125"/>
            <a:ext cx="0" cy="457204"/>
          </a:xfrm>
          <a:prstGeom prst="line">
            <a:avLst/>
          </a:prstGeom>
          <a:ln w="101600">
            <a:solidFill>
              <a:schemeClr val="tx1"/>
            </a:solidFill>
          </a:ln>
        </p:spPr>
        <p:style>
          <a:lnRef idx="1">
            <a:schemeClr val="accent1"/>
          </a:lnRef>
          <a:fillRef idx="0">
            <a:schemeClr val="accent1"/>
          </a:fillRef>
          <a:effectRef idx="0">
            <a:schemeClr val="accent1"/>
          </a:effectRef>
          <a:fontRef idx="minor">
            <a:schemeClr val="tx1"/>
          </a:fontRef>
        </p:style>
      </p:cxnSp>
      <p:pic>
        <p:nvPicPr>
          <p:cNvPr id="3" name="图片 2" descr="截屏2024-10-07 14.39.02"/>
          <p:cNvPicPr>
            <a:picLocks noChangeAspect="1"/>
          </p:cNvPicPr>
          <p:nvPr/>
        </p:nvPicPr>
        <p:blipFill>
          <a:blip r:embed="rId6"/>
          <a:stretch>
            <a:fillRect/>
          </a:stretch>
        </p:blipFill>
        <p:spPr>
          <a:xfrm>
            <a:off x="762000" y="2161540"/>
            <a:ext cx="10861040" cy="3535680"/>
          </a:xfrm>
          <a:prstGeom prst="rect">
            <a:avLst/>
          </a:prstGeom>
        </p:spPr>
      </p:pic>
    </p:spTree>
    <p:custDataLst>
      <p:tags r:id="rId7"/>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1"/>
            </p:custDataLst>
          </p:nvPr>
        </p:nvSpPr>
        <p:spPr>
          <a:xfrm>
            <a:off x="0" y="0"/>
            <a:ext cx="12192635" cy="110871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highlight>
                <a:srgbClr val="1171F1"/>
              </a:highlight>
              <a:latin typeface="Arial" panose="020B0604020202090204" pitchFamily="34" charset="0"/>
              <a:ea typeface="微软雅黑" panose="020B0503020204020204" charset="-122"/>
              <a:sym typeface="Arial" panose="020B0604020202090204" pitchFamily="34" charset="0"/>
            </a:endParaRPr>
          </a:p>
        </p:txBody>
      </p:sp>
      <p:pic>
        <p:nvPicPr>
          <p:cNvPr id="6" name="图片 5" descr="图层 yingwe1"/>
          <p:cNvPicPr>
            <a:picLocks noChangeAspect="1"/>
          </p:cNvPicPr>
          <p:nvPr>
            <p:custDataLst>
              <p:tags r:id="rId2"/>
            </p:custDataLst>
          </p:nvPr>
        </p:nvPicPr>
        <p:blipFill>
          <a:blip r:embed="rId3"/>
          <a:stretch>
            <a:fillRect/>
          </a:stretch>
        </p:blipFill>
        <p:spPr>
          <a:xfrm>
            <a:off x="10074275" y="416560"/>
            <a:ext cx="1677035" cy="338455"/>
          </a:xfrm>
          <a:prstGeom prst="rect">
            <a:avLst/>
          </a:prstGeom>
        </p:spPr>
      </p:pic>
      <p:sp>
        <p:nvSpPr>
          <p:cNvPr id="256" name="文本框 6"/>
          <p:cNvSpPr txBox="1"/>
          <p:nvPr>
            <p:custDataLst>
              <p:tags r:id="rId4"/>
            </p:custDataLst>
          </p:nvPr>
        </p:nvSpPr>
        <p:spPr>
          <a:xfrm>
            <a:off x="762006" y="248922"/>
            <a:ext cx="10972888" cy="762006"/>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marL="0" indent="0" algn="l">
              <a:lnSpc>
                <a:spcPct val="100000"/>
              </a:lnSpc>
              <a:spcBef>
                <a:spcPts val="0"/>
              </a:spcBef>
              <a:spcAft>
                <a:spcPts val="0"/>
              </a:spcAft>
              <a:buSzPct val="100000"/>
              <a:buNone/>
            </a:pPr>
            <a:r>
              <a:rPr lang="en-US" altLang="zh-CN" sz="3600" b="0" dirty="0">
                <a:solidFill>
                  <a:schemeClr val="tx1"/>
                </a:solidFill>
                <a:effectLst>
                  <a:outerShdw blurRad="38100" dist="19050" dir="2700000" algn="tl" rotWithShape="0">
                    <a:schemeClr val="dk1">
                      <a:alpha val="40000"/>
                      <a:alpha val="40000"/>
                    </a:schemeClr>
                  </a:outerShdw>
                </a:effectLst>
                <a:sym typeface="+mn-lt"/>
              </a:rPr>
              <a:t>LLM</a:t>
            </a:r>
            <a:r>
              <a:rPr lang="zh-CN" altLang="en-US" sz="3600" b="0" dirty="0">
                <a:solidFill>
                  <a:schemeClr val="tx1"/>
                </a:solidFill>
                <a:effectLst>
                  <a:outerShdw blurRad="38100" dist="19050" dir="2700000" algn="tl" rotWithShape="0">
                    <a:schemeClr val="dk1">
                      <a:alpha val="40000"/>
                      <a:alpha val="40000"/>
                    </a:schemeClr>
                  </a:outerShdw>
                </a:effectLst>
                <a:sym typeface="+mn-lt"/>
              </a:rPr>
              <a:t>增强贝叶斯</a:t>
            </a:r>
            <a:r>
              <a:rPr lang="zh-CN" altLang="en-US" sz="3600" b="0" dirty="0">
                <a:solidFill>
                  <a:schemeClr val="tx1"/>
                </a:solidFill>
                <a:effectLst>
                  <a:outerShdw blurRad="38100" dist="19050" dir="2700000" algn="tl" rotWithShape="0">
                    <a:schemeClr val="dk1">
                      <a:alpha val="40000"/>
                      <a:alpha val="40000"/>
                    </a:schemeClr>
                  </a:outerShdw>
                </a:effectLst>
                <a:sym typeface="+mn-lt"/>
              </a:rPr>
              <a:t>优化</a:t>
            </a:r>
            <a:endParaRPr lang="zh-CN" altLang="en-US" sz="3600" b="0" dirty="0">
              <a:solidFill>
                <a:schemeClr val="tx1"/>
              </a:solidFill>
              <a:effectLst>
                <a:outerShdw blurRad="38100" dist="19050" dir="2700000" algn="tl" rotWithShape="0">
                  <a:schemeClr val="dk1">
                    <a:alpha val="40000"/>
                    <a:alpha val="40000"/>
                  </a:schemeClr>
                </a:outerShdw>
              </a:effectLst>
              <a:sym typeface="+mn-lt"/>
            </a:endParaRPr>
          </a:p>
        </p:txBody>
      </p:sp>
      <p:cxnSp>
        <p:nvCxnSpPr>
          <p:cNvPr id="7" name="直接连接符 6"/>
          <p:cNvCxnSpPr/>
          <p:nvPr>
            <p:custDataLst>
              <p:tags r:id="rId5"/>
            </p:custDataLst>
          </p:nvPr>
        </p:nvCxnSpPr>
        <p:spPr>
          <a:xfrm>
            <a:off x="533404" y="365125"/>
            <a:ext cx="0" cy="457204"/>
          </a:xfrm>
          <a:prstGeom prst="line">
            <a:avLst/>
          </a:prstGeom>
          <a:ln w="1016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937260" y="1283970"/>
            <a:ext cx="10317480" cy="4290060"/>
          </a:xfrm>
          <a:prstGeom prst="rect">
            <a:avLst/>
          </a:prstGeom>
          <a:noFill/>
        </p:spPr>
        <p:txBody>
          <a:bodyPr wrap="square" rtlCol="0">
            <a:noAutofit/>
          </a:bodyPr>
          <a:p>
            <a:r>
              <a:rPr lang="zh-CN" altLang="en-US" sz="2000"/>
              <a:t>具体来说，我们使用 </a:t>
            </a:r>
            <a:r>
              <a:rPr lang="en-US" altLang="zh-CN" sz="2000"/>
              <a:t>LLM </a:t>
            </a:r>
            <a:r>
              <a:rPr lang="zh-CN" altLang="en-US" sz="2000"/>
              <a:t>来增强 BO 的三个关键组件：</a:t>
            </a:r>
            <a:endParaRPr lang="zh-CN" altLang="en-US" sz="2000"/>
          </a:p>
          <a:p>
            <a:endParaRPr lang="zh-CN" altLang="en-US" sz="2000"/>
          </a:p>
          <a:p>
            <a:r>
              <a:rPr lang="zh-CN" altLang="en-US" sz="2000"/>
              <a:t>(1) 热启动：对应调优步骤一，选择初始</a:t>
            </a:r>
            <a:r>
              <a:rPr lang="zh-CN" altLang="en-US" sz="2000"/>
              <a:t>观测点。</a:t>
            </a:r>
            <a:endParaRPr lang="zh-CN" altLang="en-US" sz="2000"/>
          </a:p>
          <a:p>
            <a:r>
              <a:rPr lang="zh-CN" altLang="en-US" sz="2000"/>
              <a:t>通过零样本提示快速识别出有希望的初始化点。这种能力使得优化过程可以从更具潜力的起点开始，从而提高效率和效果。</a:t>
            </a:r>
            <a:endParaRPr lang="zh-CN" altLang="en-US" sz="2000"/>
          </a:p>
          <a:p>
            <a:r>
              <a:rPr lang="zh-CN" altLang="en-US" sz="2000">
                <a:sym typeface="+mn-ea"/>
              </a:rPr>
              <a:t>(</a:t>
            </a:r>
            <a:r>
              <a:rPr lang="en-US" altLang="zh-CN" sz="2000">
                <a:sym typeface="+mn-ea"/>
              </a:rPr>
              <a:t>2</a:t>
            </a:r>
            <a:r>
              <a:rPr lang="zh-CN" altLang="en-US" sz="2000">
                <a:sym typeface="+mn-ea"/>
              </a:rPr>
              <a:t>) </a:t>
            </a:r>
            <a:r>
              <a:rPr lang="zh-CN" altLang="en-US" sz="2000"/>
              <a:t>代理模型：利用</a:t>
            </a:r>
            <a:r>
              <a:rPr lang="en-US" altLang="zh-CN" sz="2000"/>
              <a:t>LLM</a:t>
            </a:r>
            <a:r>
              <a:rPr lang="zh-CN" altLang="en-US" sz="2000"/>
              <a:t>代替贝叶斯优化中的高斯过程，来近似</a:t>
            </a:r>
            <a:r>
              <a:rPr lang="zh-CN" altLang="en-US" sz="2000"/>
              <a:t>目标函数。</a:t>
            </a:r>
            <a:endParaRPr lang="zh-CN" altLang="en-US" sz="2000"/>
          </a:p>
          <a:p>
            <a:r>
              <a:rPr lang="zh-CN" altLang="en-US" sz="2000">
                <a:sym typeface="+mn-ea"/>
              </a:rPr>
              <a:t>(</a:t>
            </a:r>
            <a:r>
              <a:rPr lang="en-US" altLang="zh-CN" sz="2000">
                <a:sym typeface="+mn-ea"/>
              </a:rPr>
              <a:t>3</a:t>
            </a:r>
            <a:r>
              <a:rPr lang="zh-CN" altLang="en-US" sz="2000">
                <a:sym typeface="+mn-ea"/>
              </a:rPr>
              <a:t>) </a:t>
            </a:r>
            <a:r>
              <a:rPr lang="zh-CN" altLang="en-US" sz="2000"/>
              <a:t>采样候选者：对应</a:t>
            </a:r>
            <a:r>
              <a:rPr lang="zh-CN" altLang="en-US" sz="2000">
                <a:sym typeface="+mn-ea"/>
              </a:rPr>
              <a:t>调优步骤三中采集函数。</a:t>
            </a:r>
            <a:endParaRPr lang="zh-CN" altLang="en-US" sz="2000">
              <a:sym typeface="+mn-ea"/>
            </a:endParaRPr>
          </a:p>
          <a:p>
            <a:r>
              <a:rPr lang="zh-CN" altLang="en-US" sz="2000"/>
              <a:t>通过提供优化历史（已有的</a:t>
            </a:r>
            <a:r>
              <a:rPr lang="zh-CN" altLang="en-US" sz="2000"/>
              <a:t>观测点）作为少样本示例，条件采样出符合目标值的候选点。</a:t>
            </a:r>
            <a:endParaRPr lang="zh-CN" altLang="en-US" sz="2000"/>
          </a:p>
        </p:txBody>
      </p:sp>
      <p:pic>
        <p:nvPicPr>
          <p:cNvPr id="3" name="图片 2" descr="截屏2024-10-07 14.39.02"/>
          <p:cNvPicPr>
            <a:picLocks noChangeAspect="1"/>
          </p:cNvPicPr>
          <p:nvPr/>
        </p:nvPicPr>
        <p:blipFill>
          <a:blip r:embed="rId6"/>
          <a:stretch>
            <a:fillRect/>
          </a:stretch>
        </p:blipFill>
        <p:spPr>
          <a:xfrm>
            <a:off x="1995170" y="3952240"/>
            <a:ext cx="8185150" cy="2664460"/>
          </a:xfrm>
          <a:prstGeom prst="rect">
            <a:avLst/>
          </a:prstGeom>
        </p:spPr>
      </p:pic>
    </p:spTree>
    <p:custDataLst>
      <p:tags r:id="rId7"/>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1"/>
            </p:custDataLst>
          </p:nvPr>
        </p:nvSpPr>
        <p:spPr>
          <a:xfrm>
            <a:off x="0" y="0"/>
            <a:ext cx="12192635" cy="110871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highlight>
                <a:srgbClr val="1171F1"/>
              </a:highlight>
              <a:latin typeface="Arial" panose="020B0604020202090204" pitchFamily="34" charset="0"/>
              <a:ea typeface="微软雅黑" panose="020B0503020204020204" charset="-122"/>
              <a:sym typeface="Arial" panose="020B0604020202090204" pitchFamily="34" charset="0"/>
            </a:endParaRPr>
          </a:p>
        </p:txBody>
      </p:sp>
      <p:pic>
        <p:nvPicPr>
          <p:cNvPr id="6" name="图片 5" descr="图层 yingwe1"/>
          <p:cNvPicPr>
            <a:picLocks noChangeAspect="1"/>
          </p:cNvPicPr>
          <p:nvPr>
            <p:custDataLst>
              <p:tags r:id="rId2"/>
            </p:custDataLst>
          </p:nvPr>
        </p:nvPicPr>
        <p:blipFill>
          <a:blip r:embed="rId3"/>
          <a:stretch>
            <a:fillRect/>
          </a:stretch>
        </p:blipFill>
        <p:spPr>
          <a:xfrm>
            <a:off x="10074275" y="416560"/>
            <a:ext cx="1677035" cy="338455"/>
          </a:xfrm>
          <a:prstGeom prst="rect">
            <a:avLst/>
          </a:prstGeom>
        </p:spPr>
      </p:pic>
      <p:sp>
        <p:nvSpPr>
          <p:cNvPr id="256" name="文本框 6"/>
          <p:cNvSpPr txBox="1"/>
          <p:nvPr>
            <p:custDataLst>
              <p:tags r:id="rId4"/>
            </p:custDataLst>
          </p:nvPr>
        </p:nvSpPr>
        <p:spPr>
          <a:xfrm>
            <a:off x="762006" y="248922"/>
            <a:ext cx="10972888" cy="762006"/>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marL="0" indent="0" algn="l">
              <a:lnSpc>
                <a:spcPct val="100000"/>
              </a:lnSpc>
              <a:spcBef>
                <a:spcPts val="0"/>
              </a:spcBef>
              <a:spcAft>
                <a:spcPts val="0"/>
              </a:spcAft>
              <a:buSzPct val="100000"/>
              <a:buNone/>
            </a:pPr>
            <a:r>
              <a:rPr lang="zh-CN" altLang="en-US" sz="3600" b="0" dirty="0">
                <a:solidFill>
                  <a:schemeClr val="tx1"/>
                </a:solidFill>
                <a:effectLst>
                  <a:outerShdw blurRad="38100" dist="19050" dir="2700000" algn="tl" rotWithShape="0">
                    <a:schemeClr val="dk1">
                      <a:alpha val="40000"/>
                      <a:alpha val="40000"/>
                    </a:schemeClr>
                  </a:outerShdw>
                </a:effectLst>
                <a:sym typeface="+mn-lt"/>
              </a:rPr>
              <a:t>热启动</a:t>
            </a:r>
            <a:endParaRPr lang="zh-CN" altLang="en-US" sz="3600" b="0" dirty="0">
              <a:solidFill>
                <a:schemeClr val="tx1"/>
              </a:solidFill>
              <a:effectLst>
                <a:outerShdw blurRad="38100" dist="19050" dir="2700000" algn="tl" rotWithShape="0">
                  <a:schemeClr val="dk1">
                    <a:alpha val="40000"/>
                    <a:alpha val="40000"/>
                  </a:schemeClr>
                </a:outerShdw>
              </a:effectLst>
              <a:sym typeface="+mn-lt"/>
            </a:endParaRPr>
          </a:p>
        </p:txBody>
      </p:sp>
      <p:cxnSp>
        <p:nvCxnSpPr>
          <p:cNvPr id="7" name="直接连接符 6"/>
          <p:cNvCxnSpPr/>
          <p:nvPr>
            <p:custDataLst>
              <p:tags r:id="rId5"/>
            </p:custDataLst>
          </p:nvPr>
        </p:nvCxnSpPr>
        <p:spPr>
          <a:xfrm>
            <a:off x="533404" y="365125"/>
            <a:ext cx="0" cy="457204"/>
          </a:xfrm>
          <a:prstGeom prst="line">
            <a:avLst/>
          </a:prstGeom>
          <a:ln w="1016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762000" y="1283970"/>
            <a:ext cx="10100310" cy="2622550"/>
          </a:xfrm>
          <a:prstGeom prst="rect">
            <a:avLst/>
          </a:prstGeom>
          <a:noFill/>
        </p:spPr>
        <p:txBody>
          <a:bodyPr wrap="square" rtlCol="0">
            <a:noAutofit/>
          </a:bodyPr>
          <a:p>
            <a:r>
              <a:rPr lang="zh-CN" sz="2000"/>
              <a:t>现有热启动技术：</a:t>
            </a:r>
            <a:r>
              <a:rPr sz="2000"/>
              <a:t>随机初始化技术，包括随机采样、Sobol 采样和</a:t>
            </a:r>
            <a:r>
              <a:rPr lang="en-US" sz="2000"/>
              <a:t> </a:t>
            </a:r>
            <a:r>
              <a:rPr sz="2000"/>
              <a:t>HCube</a:t>
            </a:r>
            <a:r>
              <a:rPr lang="en-US" sz="2000"/>
              <a:t> </a:t>
            </a:r>
            <a:r>
              <a:rPr sz="2000"/>
              <a:t>采样。</a:t>
            </a:r>
            <a:endParaRPr sz="2000"/>
          </a:p>
          <a:p>
            <a:endParaRPr lang="zh-CN" altLang="en-US" sz="2000"/>
          </a:p>
          <a:p>
            <a:r>
              <a:rPr lang="zh-CN" altLang="en-US" sz="2000"/>
              <a:t>利用</a:t>
            </a:r>
            <a:r>
              <a:rPr lang="en-US" altLang="zh-CN" sz="2000"/>
              <a:t> LLM </a:t>
            </a:r>
            <a:r>
              <a:rPr lang="zh-CN" altLang="en-US" sz="2000"/>
              <a:t>的</a:t>
            </a:r>
            <a:r>
              <a:rPr lang="en-US" altLang="zh-CN" sz="2000"/>
              <a:t> </a:t>
            </a:r>
            <a:r>
              <a:rPr lang="zh-CN" altLang="en-US" sz="2000"/>
              <a:t>LLAMBO 采样用于热启动的点：三种不同的设置，提供关于优化问题的不同信息</a:t>
            </a:r>
            <a:r>
              <a:rPr lang="zh-CN" altLang="en-US" sz="2000"/>
              <a:t>级别。</a:t>
            </a:r>
            <a:endParaRPr lang="zh-CN" altLang="en-US" sz="2000"/>
          </a:p>
          <a:p>
            <a:endParaRPr lang="zh-CN" altLang="en-US" sz="2000"/>
          </a:p>
          <a:p>
            <a:r>
              <a:rPr lang="zh-CN" altLang="en-US" sz="2000"/>
              <a:t>无上下文：仅关注超参数本身，适合快速尝试。</a:t>
            </a:r>
            <a:endParaRPr lang="zh-CN" altLang="en-US" sz="2000"/>
          </a:p>
          <a:p>
            <a:r>
              <a:rPr lang="zh-CN" altLang="en-US" sz="2000"/>
              <a:t>部分上下文：结合数据和任务信息，以便更有针对性地进行超参数调整。</a:t>
            </a:r>
            <a:endParaRPr lang="zh-CN" altLang="en-US" sz="2000"/>
          </a:p>
          <a:p>
            <a:r>
              <a:rPr lang="zh-CN" altLang="en-US" sz="2000"/>
              <a:t>完整上下文：全面考虑所有可能影响模型性能的因素，以期达到最佳的超参数配置效果。</a:t>
            </a:r>
            <a:endParaRPr lang="zh-CN" altLang="en-US" sz="2000"/>
          </a:p>
        </p:txBody>
      </p:sp>
      <p:pic>
        <p:nvPicPr>
          <p:cNvPr id="5" name="图片 4" descr="截屏2024-10-07 14.46.42"/>
          <p:cNvPicPr>
            <a:picLocks noChangeAspect="1"/>
          </p:cNvPicPr>
          <p:nvPr/>
        </p:nvPicPr>
        <p:blipFill>
          <a:blip r:embed="rId6"/>
          <a:stretch>
            <a:fillRect/>
          </a:stretch>
        </p:blipFill>
        <p:spPr>
          <a:xfrm>
            <a:off x="1637030" y="3943985"/>
            <a:ext cx="8918575" cy="2413000"/>
          </a:xfrm>
          <a:prstGeom prst="rect">
            <a:avLst/>
          </a:prstGeom>
        </p:spPr>
      </p:pic>
      <p:sp>
        <p:nvSpPr>
          <p:cNvPr id="8" name="文本框 7"/>
          <p:cNvSpPr txBox="1"/>
          <p:nvPr/>
        </p:nvSpPr>
        <p:spPr>
          <a:xfrm>
            <a:off x="4565650" y="6395085"/>
            <a:ext cx="3061335" cy="368300"/>
          </a:xfrm>
          <a:prstGeom prst="rect">
            <a:avLst/>
          </a:prstGeom>
          <a:noFill/>
        </p:spPr>
        <p:txBody>
          <a:bodyPr wrap="square" rtlCol="0">
            <a:spAutoFit/>
          </a:bodyPr>
          <a:p>
            <a:r>
              <a:rPr lang="zh-CN" altLang="en-US"/>
              <a:t>部分上下文的</a:t>
            </a:r>
            <a:r>
              <a:rPr lang="en-US" altLang="zh-CN"/>
              <a:t>Prompt</a:t>
            </a:r>
            <a:r>
              <a:rPr lang="zh-CN" altLang="en-US"/>
              <a:t>示例</a:t>
            </a:r>
            <a:endParaRPr lang="zh-CN" altLang="en-US"/>
          </a:p>
        </p:txBody>
      </p:sp>
    </p:spTree>
    <p:custDataLst>
      <p:tags r:id="rId7"/>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7"/>
  <p:tag name="KSO_WM_UNIT_LAYERLEVEL" val="1"/>
  <p:tag name="KSO_WM_TAG_VERSION" val="1.0"/>
  <p:tag name="KSO_WM_BEAUTIFY_FLAG" val="#wm#"/>
  <p:tag name="KSO_WM_UNIT_TYPE" val="y"/>
  <p:tag name="KSO_WM_UNIT_INDEX" val="7"/>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UNIT_TYPE" val="i"/>
  <p:tag name="KSO_WM_UNIT_INDEX" val="1"/>
  <p:tag name="KSO_WM_UNIT_SUBTYPE" val="h"/>
  <p:tag name="KSO_WM_SLIDE_BACKGROUND_TYPE" val="bottomTop"/>
  <p:tag name="KSO_WM_SLIDE_BK_DARK_LIGHT" val="2"/>
  <p:tag name="KSO_WM_UNIT_BK_DARK_LIGHT" val="2"/>
</p:tagLst>
</file>

<file path=ppt/tags/tag101.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TYPE" val="i"/>
  <p:tag name="KSO_WM_UNIT_INDEX" val="1"/>
  <p:tag name="KSO_WM_UNIT_SUBTYPE" val="h"/>
  <p:tag name="KSO_WM_SLIDE_BACKGROUND_TYPE" val="navigation"/>
  <p:tag name="KSO_WM_SLIDE_BK_DARK_LIGHT" val="2"/>
  <p:tag name="KSO_WM_UNIT_BK_DARK_LIGHT" val="2"/>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UNIT_TYPE" val="i"/>
  <p:tag name="KSO_WM_UNIT_INDEX" val="1"/>
  <p:tag name="KSO_WM_UNIT_SUBTYPE" val="h"/>
  <p:tag name="KSO_WM_SLIDE_BACKGROUND_TYPE" val="belt"/>
  <p:tag name="KSO_WM_SLIDE_BK_DARK_LIGHT" val="2"/>
  <p:tag name="KSO_WM_UNIT_BK_DARK_LIGHT" val="2"/>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6915"/>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6915"/>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28.xml><?xml version="1.0" encoding="utf-8"?>
<p:tagLst xmlns:p="http://schemas.openxmlformats.org/presentationml/2006/main">
  <p:tag name="KSO_WM_TEMPLATE_SUBCATEGORY" val="0"/>
  <p:tag name="KSO_WM_TEMPLATE_MASTER_TYPE" val="1"/>
  <p:tag name="KSO_WM_TEMPLATE_COLOR_TYPE" val="1"/>
  <p:tag name="KSO_WM_TAG_VERSION" val="1.0"/>
  <p:tag name="KSO_WM_BEAUTIFY_FLAG" val="#wm#"/>
  <p:tag name="KSO_WM_TEMPLATE_CATEGORY" val="custom"/>
  <p:tag name="KSO_WM_TEMPLATE_INDEX" val="20206915"/>
  <p:tag name="KSO_WM_TEMPLATE_MASTER_THUMB_INDEX" val="12"/>
  <p:tag name="KSO_WM_TEMPLATE_THUMBS_INDEX" val="1、4、7、8、10、11、12、13、15"/>
</p:tagLst>
</file>

<file path=ppt/tags/tag129.xml><?xml version="1.0" encoding="utf-8"?>
<p:tagLst xmlns:p="http://schemas.openxmlformats.org/presentationml/2006/main">
  <p:tag name="KSO_WM_UNIT_PLACING_PICTURE_USER_VIEWPORT" val="{&quot;height&quot;:533,&quot;width&quot;:2641}"/>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1"/>
  <p:tag name="KSO_WM_UNIT_ID" val="custom20206915_5*i*1"/>
  <p:tag name="KSO_WM_TEMPLATE_CATEGORY" val="custom"/>
  <p:tag name="KSO_WM_TEMPLATE_INDEX" val="20206915"/>
  <p:tag name="KSO_WM_UNIT_LAYERLEVEL" val="1"/>
  <p:tag name="KSO_WM_TAG_VERSION" val="1.0"/>
  <p:tag name="KSO_WM_BEAUTIFY_FLAG" val="#wm#"/>
  <p:tag name="KSO_WM_UNIT_FILL_FORE_SCHEMECOLOR_INDEX" val="15"/>
  <p:tag name="KSO_WM_UNIT_FILL_TYPE" val="1"/>
  <p:tag name="KSO_WM_UNIT_TEXT_FILL_FORE_SCHEMECOLOR_INDEX" val="2"/>
  <p:tag name="KSO_WM_UNIT_TEXT_FILL_TYPE" val="1"/>
  <p:tag name="KSO_WM_UNIT_USESOURCEFORMAT_APPLY" val="1"/>
</p:tagLst>
</file>

<file path=ppt/tags/tag131.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6915_5*l_h_f*1_1_1"/>
  <p:tag name="KSO_WM_TEMPLATE_CATEGORY" val="custom"/>
  <p:tag name="KSO_WM_TEMPLATE_INDEX" val="20206915"/>
  <p:tag name="KSO_WM_UNIT_LAYERLEVEL" val="1_1_1"/>
  <p:tag name="KSO_WM_TAG_VERSION" val="1.0"/>
  <p:tag name="KSO_WM_BEAUTIFY_FLAG" val="#wm#"/>
  <p:tag name="KSO_WM_UNIT_PRESET_TEXT" val="请言简意赅的阐述您的观点。"/>
  <p:tag name="KSO_WM_UNIT_TEXT_FILL_FORE_SCHEMECOLOR_INDEX" val="13"/>
  <p:tag name="KSO_WM_UNIT_TEXT_FILL_TYPE" val="1"/>
  <p:tag name="KSO_WM_UNIT_USESOURCEFORMAT_APPLY" val="1"/>
  <p:tag name="KSO_WM_DIAGRAM_VIRTUALLY_FRAME" val="{&quot;height&quot;:394.3426771653543,&quot;left&quot;:182.35,&quot;top&quot;:108.15732283464567,&quot;width&quot;:594.5681102362205}"/>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custom20206915_5*l_h_i*1_1_1"/>
  <p:tag name="KSO_WM_TEMPLATE_CATEGORY" val="custom"/>
  <p:tag name="KSO_WM_TEMPLATE_INDEX" val="20206915"/>
  <p:tag name="KSO_WM_UNIT_LAYERLEVEL" val="1_1_1"/>
  <p:tag name="KSO_WM_TAG_VERSION" val="1.0"/>
  <p:tag name="KSO_WM_BEAUTIFY_FLAG" val="#wm#"/>
  <p:tag name="KSO_WM_UNIT_TEXT_FILL_FORE_SCHEMECOLOR_INDEX" val="5"/>
  <p:tag name="KSO_WM_UNIT_TEXT_FILL_TYPE" val="1"/>
  <p:tag name="KSO_WM_UNIT_USESOURCEFORMAT_APPLY" val="1"/>
  <p:tag name="KSO_WM_DIAGRAM_VIRTUALLY_FRAME" val="{&quot;height&quot;:394.3426771653543,&quot;left&quot;:182.35,&quot;top&quot;:108.15732283464567,&quot;width&quot;:594.5681102362205}"/>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custom20206915_5*l_h_i*1_1_2"/>
  <p:tag name="KSO_WM_TEMPLATE_CATEGORY" val="custom"/>
  <p:tag name="KSO_WM_TEMPLATE_INDEX" val="20206915"/>
  <p:tag name="KSO_WM_UNIT_LAYERLEVEL" val="1_1_1"/>
  <p:tag name="KSO_WM_TAG_VERSION" val="1.0"/>
  <p:tag name="KSO_WM_BEAUTIFY_FLAG" val="#wm#"/>
  <p:tag name="KSO_WM_UNIT_LINE_FORE_SCHEMECOLOR_INDEX" val="14"/>
  <p:tag name="KSO_WM_UNIT_LINE_FILL_TYPE" val="2"/>
  <p:tag name="KSO_WM_UNIT_USESOURCEFORMAT_APPLY" val="1"/>
  <p:tag name="KSO_WM_DIAGRAM_VIRTUALLY_FRAME" val="{&quot;height&quot;:394.3426771653543,&quot;left&quot;:182.35,&quot;top&quot;:108.15732283464567,&quot;width&quot;:594.5681102362205}"/>
</p:tagLst>
</file>

<file path=ppt/tags/tag134.xml><?xml version="1.0" encoding="utf-8"?>
<p:tagLst xmlns:p="http://schemas.openxmlformats.org/presentationml/2006/main">
  <p:tag name="KSO_WM_UNIT_SUBTYPE" val="a"/>
  <p:tag name="KSO_WM_UNIT_NOCLEAR" val="0"/>
  <p:tag name="KSO_WM_UNIT_VALUE" val="12"/>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custom20206915_5*l_h_f*1_2_1"/>
  <p:tag name="KSO_WM_TEMPLATE_CATEGORY" val="custom"/>
  <p:tag name="KSO_WM_TEMPLATE_INDEX" val="20206915"/>
  <p:tag name="KSO_WM_UNIT_LAYERLEVEL" val="1_1_1"/>
  <p:tag name="KSO_WM_TAG_VERSION" val="1.0"/>
  <p:tag name="KSO_WM_BEAUTIFY_FLAG" val="#wm#"/>
  <p:tag name="KSO_WM_UNIT_PRESET_TEXT" val="请言简意赅的阐述您的观点。"/>
  <p:tag name="KSO_WM_UNIT_TEXT_FILL_FORE_SCHEMECOLOR_INDEX" val="13"/>
  <p:tag name="KSO_WM_UNIT_TEXT_FILL_TYPE" val="1"/>
  <p:tag name="KSO_WM_UNIT_USESOURCEFORMAT_APPLY" val="1"/>
  <p:tag name="KSO_WM_DIAGRAM_VIRTUALLY_FRAME" val="{&quot;height&quot;:394.3426771653543,&quot;left&quot;:182.35,&quot;top&quot;:108.15732283464567,&quot;width&quot;:594.5681102362205}"/>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custom20206915_5*l_h_i*1_2_1"/>
  <p:tag name="KSO_WM_TEMPLATE_CATEGORY" val="custom"/>
  <p:tag name="KSO_WM_TEMPLATE_INDEX" val="20206915"/>
  <p:tag name="KSO_WM_UNIT_LAYERLEVEL" val="1_1_1"/>
  <p:tag name="KSO_WM_TAG_VERSION" val="1.0"/>
  <p:tag name="KSO_WM_BEAUTIFY_FLAG" val="#wm#"/>
  <p:tag name="KSO_WM_UNIT_TEXT_FILL_FORE_SCHEMECOLOR_INDEX" val="5"/>
  <p:tag name="KSO_WM_UNIT_TEXT_FILL_TYPE" val="1"/>
  <p:tag name="KSO_WM_UNIT_USESOURCEFORMAT_APPLY" val="1"/>
  <p:tag name="KSO_WM_DIAGRAM_VIRTUALLY_FRAME" val="{&quot;height&quot;:394.3426771653543,&quot;left&quot;:182.35,&quot;top&quot;:108.15732283464567,&quot;width&quot;:594.5681102362205}"/>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2"/>
  <p:tag name="KSO_WM_UNIT_ID" val="custom20206915_5*l_h_i*1_2_2"/>
  <p:tag name="KSO_WM_TEMPLATE_CATEGORY" val="custom"/>
  <p:tag name="KSO_WM_TEMPLATE_INDEX" val="20206915"/>
  <p:tag name="KSO_WM_UNIT_LAYERLEVEL" val="1_1_1"/>
  <p:tag name="KSO_WM_TAG_VERSION" val="1.0"/>
  <p:tag name="KSO_WM_BEAUTIFY_FLAG" val="#wm#"/>
  <p:tag name="KSO_WM_UNIT_LINE_FORE_SCHEMECOLOR_INDEX" val="14"/>
  <p:tag name="KSO_WM_UNIT_LINE_FILL_TYPE" val="2"/>
  <p:tag name="KSO_WM_UNIT_USESOURCEFORMAT_APPLY" val="1"/>
  <p:tag name="KSO_WM_DIAGRAM_VIRTUALLY_FRAME" val="{&quot;height&quot;:394.3426771653543,&quot;left&quot;:182.35,&quot;top&quot;:108.15732283464567,&quot;width&quot;:594.5681102362205}"/>
</p:tagLst>
</file>

<file path=ppt/tags/tag137.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ID" val="custom20206915_5*l_h_f*1_4_1"/>
  <p:tag name="KSO_WM_TEMPLATE_CATEGORY" val="custom"/>
  <p:tag name="KSO_WM_TEMPLATE_INDEX" val="20206915"/>
  <p:tag name="KSO_WM_UNIT_LAYERLEVEL" val="1_1_1"/>
  <p:tag name="KSO_WM_TAG_VERSION" val="1.0"/>
  <p:tag name="KSO_WM_BEAUTIFY_FLAG" val="#wm#"/>
  <p:tag name="KSO_WM_UNIT_PRESET_TEXT" val="请言简意赅的阐述您的观点。"/>
  <p:tag name="KSO_WM_UNIT_TEXT_FILL_FORE_SCHEMECOLOR_INDEX" val="13"/>
  <p:tag name="KSO_WM_UNIT_TEXT_FILL_TYPE" val="1"/>
  <p:tag name="KSO_WM_UNIT_USESOURCEFORMAT_APPLY" val="1"/>
  <p:tag name="KSO_WM_DIAGRAM_VIRTUALLY_FRAME" val="{&quot;height&quot;:394.3426771653543,&quot;left&quot;:182.35,&quot;top&quot;:108.15732283464567,&quot;width&quot;:594.5681102362205}"/>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1"/>
  <p:tag name="KSO_WM_UNIT_ID" val="custom20206915_5*l_h_i*1_4_1"/>
  <p:tag name="KSO_WM_TEMPLATE_CATEGORY" val="custom"/>
  <p:tag name="KSO_WM_TEMPLATE_INDEX" val="20206915"/>
  <p:tag name="KSO_WM_UNIT_LAYERLEVEL" val="1_1_1"/>
  <p:tag name="KSO_WM_TAG_VERSION" val="1.0"/>
  <p:tag name="KSO_WM_BEAUTIFY_FLAG" val="#wm#"/>
  <p:tag name="KSO_WM_UNIT_TEXT_FILL_FORE_SCHEMECOLOR_INDEX" val="5"/>
  <p:tag name="KSO_WM_UNIT_TEXT_FILL_TYPE" val="1"/>
  <p:tag name="KSO_WM_UNIT_USESOURCEFORMAT_APPLY" val="1"/>
  <p:tag name="KSO_WM_DIAGRAM_VIRTUALLY_FRAME" val="{&quot;height&quot;:394.3426771653543,&quot;left&quot;:182.35,&quot;top&quot;:108.15732283464567,&quot;width&quot;:594.5681102362205}"/>
</p:tagLst>
</file>

<file path=ppt/tags/tag13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2"/>
  <p:tag name="KSO_WM_UNIT_ID" val="custom20206915_5*l_h_i*1_4_2"/>
  <p:tag name="KSO_WM_TEMPLATE_CATEGORY" val="custom"/>
  <p:tag name="KSO_WM_TEMPLATE_INDEX" val="20206915"/>
  <p:tag name="KSO_WM_UNIT_LAYERLEVEL" val="1_1_1"/>
  <p:tag name="KSO_WM_TAG_VERSION" val="1.0"/>
  <p:tag name="KSO_WM_BEAUTIFY_FLAG" val="#wm#"/>
  <p:tag name="KSO_WM_UNIT_LINE_FORE_SCHEMECOLOR_INDEX" val="14"/>
  <p:tag name="KSO_WM_UNIT_LINE_FILL_TYPE" val="2"/>
  <p:tag name="KSO_WM_UNIT_USESOURCEFORMAT_APPLY" val="1"/>
  <p:tag name="KSO_WM_DIAGRAM_VIRTUALLY_FRAME" val="{&quot;height&quot;:394.3426771653543,&quot;left&quot;:182.35,&quot;top&quot;:108.15732283464567,&quot;width&quot;:594.5681102362205}"/>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0.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5_1"/>
  <p:tag name="KSO_WM_UNIT_ID" val="custom20206915_5*l_h_f*1_5_1"/>
  <p:tag name="KSO_WM_TEMPLATE_CATEGORY" val="custom"/>
  <p:tag name="KSO_WM_TEMPLATE_INDEX" val="20206915"/>
  <p:tag name="KSO_WM_UNIT_LAYERLEVEL" val="1_1_1"/>
  <p:tag name="KSO_WM_TAG_VERSION" val="1.0"/>
  <p:tag name="KSO_WM_BEAUTIFY_FLAG" val="#wm#"/>
  <p:tag name="KSO_WM_UNIT_PRESET_TEXT" val="请言简意赅的阐述您的观点。"/>
  <p:tag name="KSO_WM_UNIT_TEXT_FILL_FORE_SCHEMECOLOR_INDEX" val="13"/>
  <p:tag name="KSO_WM_UNIT_TEXT_FILL_TYPE" val="1"/>
  <p:tag name="KSO_WM_UNIT_USESOURCEFORMAT_APPLY" val="1"/>
  <p:tag name="KSO_WM_DIAGRAM_VIRTUALLY_FRAME" val="{&quot;height&quot;:394.3426771653543,&quot;left&quot;:182.35,&quot;top&quot;:108.15732283464567,&quot;width&quot;:594.5681102362205}"/>
</p:tagLst>
</file>

<file path=ppt/tags/tag14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5_1"/>
  <p:tag name="KSO_WM_UNIT_ID" val="custom20206915_5*l_h_i*1_5_1"/>
  <p:tag name="KSO_WM_TEMPLATE_CATEGORY" val="custom"/>
  <p:tag name="KSO_WM_TEMPLATE_INDEX" val="20206915"/>
  <p:tag name="KSO_WM_UNIT_LAYERLEVEL" val="1_1_1"/>
  <p:tag name="KSO_WM_TAG_VERSION" val="1.0"/>
  <p:tag name="KSO_WM_BEAUTIFY_FLAG" val="#wm#"/>
  <p:tag name="KSO_WM_UNIT_TEXT_FILL_FORE_SCHEMECOLOR_INDEX" val="5"/>
  <p:tag name="KSO_WM_UNIT_TEXT_FILL_TYPE" val="1"/>
  <p:tag name="KSO_WM_UNIT_USESOURCEFORMAT_APPLY" val="1"/>
  <p:tag name="KSO_WM_DIAGRAM_VIRTUALLY_FRAME" val="{&quot;height&quot;:394.3426771653543,&quot;left&quot;:182.35,&quot;top&quot;:108.15732283464567,&quot;width&quot;:594.5681102362205}"/>
</p:tagLst>
</file>

<file path=ppt/tags/tag14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5_2"/>
  <p:tag name="KSO_WM_UNIT_ID" val="custom20206915_5*l_h_i*1_5_2"/>
  <p:tag name="KSO_WM_TEMPLATE_CATEGORY" val="custom"/>
  <p:tag name="KSO_WM_TEMPLATE_INDEX" val="20206915"/>
  <p:tag name="KSO_WM_UNIT_LAYERLEVEL" val="1_1_1"/>
  <p:tag name="KSO_WM_TAG_VERSION" val="1.0"/>
  <p:tag name="KSO_WM_BEAUTIFY_FLAG" val="#wm#"/>
  <p:tag name="KSO_WM_UNIT_LINE_FORE_SCHEMECOLOR_INDEX" val="14"/>
  <p:tag name="KSO_WM_UNIT_LINE_FILL_TYPE" val="2"/>
  <p:tag name="KSO_WM_UNIT_USESOURCEFORMAT_APPLY" val="1"/>
  <p:tag name="KSO_WM_DIAGRAM_VIRTUALLY_FRAME" val="{&quot;height&quot;:394.3426771653543,&quot;left&quot;:182.35,&quot;top&quot;:108.15732283464567,&quot;width&quot;:594.5681102362205}"/>
</p:tagLst>
</file>

<file path=ppt/tags/tag143.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custom20206915_5*l_h_f*1_3_1"/>
  <p:tag name="KSO_WM_TEMPLATE_CATEGORY" val="custom"/>
  <p:tag name="KSO_WM_TEMPLATE_INDEX" val="20206915"/>
  <p:tag name="KSO_WM_UNIT_LAYERLEVEL" val="1_1_1"/>
  <p:tag name="KSO_WM_TAG_VERSION" val="1.0"/>
  <p:tag name="KSO_WM_BEAUTIFY_FLAG" val="#wm#"/>
  <p:tag name="KSO_WM_UNIT_PRESET_TEXT" val="请言简意赅的阐述您的观点。"/>
  <p:tag name="KSO_WM_UNIT_TEXT_FILL_FORE_SCHEMECOLOR_INDEX" val="13"/>
  <p:tag name="KSO_WM_UNIT_TEXT_FILL_TYPE" val="1"/>
  <p:tag name="KSO_WM_UNIT_USESOURCEFORMAT_APPLY" val="1"/>
  <p:tag name="KSO_WM_DIAGRAM_VIRTUALLY_FRAME" val="{&quot;height&quot;:394.3426771653543,&quot;left&quot;:182.35,&quot;top&quot;:108.15732283464567,&quot;width&quot;:594.5681102362205}"/>
</p:tagLst>
</file>

<file path=ppt/tags/tag14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custom20206915_5*l_h_i*1_3_1"/>
  <p:tag name="KSO_WM_TEMPLATE_CATEGORY" val="custom"/>
  <p:tag name="KSO_WM_TEMPLATE_INDEX" val="20206915"/>
  <p:tag name="KSO_WM_UNIT_LAYERLEVEL" val="1_1_1"/>
  <p:tag name="KSO_WM_TAG_VERSION" val="1.0"/>
  <p:tag name="KSO_WM_BEAUTIFY_FLAG" val="#wm#"/>
  <p:tag name="KSO_WM_UNIT_TEXT_FILL_FORE_SCHEMECOLOR_INDEX" val="5"/>
  <p:tag name="KSO_WM_UNIT_TEXT_FILL_TYPE" val="1"/>
  <p:tag name="KSO_WM_UNIT_USESOURCEFORMAT_APPLY" val="1"/>
  <p:tag name="KSO_WM_DIAGRAM_VIRTUALLY_FRAME" val="{&quot;height&quot;:394.3426771653543,&quot;left&quot;:182.35,&quot;top&quot;:108.15732283464567,&quot;width&quot;:594.5681102362205}"/>
</p:tagLst>
</file>

<file path=ppt/tags/tag14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2"/>
  <p:tag name="KSO_WM_UNIT_ID" val="custom20206915_5*l_h_i*1_3_2"/>
  <p:tag name="KSO_WM_TEMPLATE_CATEGORY" val="custom"/>
  <p:tag name="KSO_WM_TEMPLATE_INDEX" val="20206915"/>
  <p:tag name="KSO_WM_UNIT_LAYERLEVEL" val="1_1_1"/>
  <p:tag name="KSO_WM_TAG_VERSION" val="1.0"/>
  <p:tag name="KSO_WM_BEAUTIFY_FLAG" val="#wm#"/>
  <p:tag name="KSO_WM_UNIT_LINE_FORE_SCHEMECOLOR_INDEX" val="14"/>
  <p:tag name="KSO_WM_UNIT_LINE_FILL_TYPE" val="2"/>
  <p:tag name="KSO_WM_UNIT_USESOURCEFORMAT_APPLY" val="1"/>
  <p:tag name="KSO_WM_DIAGRAM_VIRTUALLY_FRAME" val="{&quot;height&quot;:394.3426771653543,&quot;left&quot;:182.35,&quot;top&quot;:108.15732283464567,&quot;width&quot;:594.5681102362205}"/>
</p:tagLst>
</file>

<file path=ppt/tags/tag146.xml><?xml version="1.0" encoding="utf-8"?>
<p:tagLst xmlns:p="http://schemas.openxmlformats.org/presentationml/2006/main">
  <p:tag name="KSO_WM_UNIT_PLACING_PICTURE_USER_VIEWPORT" val="{&quot;height&quot;:533,&quot;width&quot;:2641}"/>
  <p:tag name="KSO_WM_BEAUTIFY_FLAG" val=""/>
</p:tagLst>
</file>

<file path=ppt/tags/tag1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9_1*a*1"/>
  <p:tag name="KSO_WM_TEMPLATE_CATEGORY" val="diagram"/>
  <p:tag name="KSO_WM_TEMPLATE_INDEX" val="20220059"/>
  <p:tag name="KSO_WM_UNIT_LAYERLEVEL" val="1"/>
  <p:tag name="KSO_WM_TAG_VERSION" val="1.0"/>
  <p:tag name="KSO_WM_BEAUTIFY_FLAG" val=""/>
  <p:tag name="KSO_WM_UNIT_ISCONTENTSTITLE" val="0"/>
  <p:tag name="KSO_WM_UNIT_ISNUMDGMTITLE" val="0"/>
  <p:tag name="KSO_WM_UNIT_PRESET_TEXT" val="简约上下导航版"/>
  <p:tag name="KSO_WM_UNIT_NOCLEAR" val="0"/>
  <p:tag name="KSO_WM_UNIT_VALUE" val="27"/>
  <p:tag name="KSO_WM_UNIT_TYPE" val="a"/>
  <p:tag name="KSO_WM_UNIT_INDEX" val="1"/>
  <p:tag name="KSO_WM_UNIT_BLOCK" val="0"/>
  <p:tag name="KSO_WM_UNIT_SM_LIMIT_TYPE" val="2"/>
  <p:tag name="KSO_WM_UNIT_DEC_AREA_ID" val="e98b3a31ebe84ee79486e9f4651df90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Lst>
</file>

<file path=ppt/tags/tag1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9_1*i*1"/>
  <p:tag name="KSO_WM_TEMPLATE_CATEGORY" val="diagram"/>
  <p:tag name="KSO_WM_TEMPLATE_INDEX" val="20220059"/>
  <p:tag name="KSO_WM_UNIT_LAYERLEVEL" val="1"/>
  <p:tag name="KSO_WM_TAG_VERSION" val="1.0"/>
  <p:tag name="KSO_WM_BEAUTIFY_FLAG" val=""/>
  <p:tag name="KSO_WM_UNIT_TYPE" val="i"/>
  <p:tag name="KSO_WM_UNIT_INDEX" val="1"/>
  <p:tag name="KSO_WM_UNIT_BLOCK" val="0"/>
  <p:tag name="KSO_WM_UNIT_SM_LIMIT_TYPE" val="4"/>
  <p:tag name="KSO_WM_UNIT_DEC_AREA_ID" val="676342c3ba794cb88f6857f432bf3175"/>
  <p:tag name="KSO_WM_UNIT_DECORATE_INFO" val="{&quot;ReferentInfo&quot;:{&quot;Id&quot;:&quot;e98b3a31ebe84ee79486e9f4651df90b&quot;,&quot;X&quot;:{&quot;Pos&quot;:0},&quot;Y&quot;:{&quot;Pos&quot;:1}},&quot;DecorateInfoX&quot;:{&quot;Pos&quot;:2,&quot;IsAbs&quot;:true},&quot;DecorateInfoY&quot;:{&quot;Pos&quot;:1,&quot;IsAbs&quot;:true},&quot;DecorateInfoW&quot;:{&quot;IsAbs&quot;:true},&quot;DecorateInfoH&quot;:{&quot;IsAbs&quot;:false},&quot;whChangeMode&quot;:0}"/>
  <p:tag name="KSO_WM_UNIT_LINE_FORE_SCHEMECOLOR_INDEX_BRIGHTNESS" val="0"/>
  <p:tag name="KSO_WM_UNIT_LINE_FORE_SCHEMECOLOR_INDEX" val="5"/>
  <p:tag name="KSO_WM_UNIT_LINE_FILL_TYPE" val="2"/>
</p:tagLst>
</file>

<file path=ppt/tags/tag149.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custom20206915_5*l_h_f*1_3_1"/>
  <p:tag name="KSO_WM_TEMPLATE_CATEGORY" val="custom"/>
  <p:tag name="KSO_WM_TEMPLATE_INDEX" val="20206915"/>
  <p:tag name="KSO_WM_UNIT_LAYERLEVEL" val="1_1_1"/>
  <p:tag name="KSO_WM_TAG_VERSION" val="1.0"/>
  <p:tag name="KSO_WM_BEAUTIFY_FLAG" val=""/>
  <p:tag name="KSO_WM_UNIT_PRESET_TEXT" val="请言简意赅的阐述您的观点。"/>
  <p:tag name="KSO_WM_UNIT_TEXT_FILL_FORE_SCHEMECOLOR_INDEX" val="13"/>
  <p:tag name="KSO_WM_UNIT_TEXT_FILL_TYPE" val="1"/>
  <p:tag name="KSO_WM_UNIT_USESOURCEFORMAT_APPLY" val="1"/>
  <p:tag name="KSO_WM_DIAGRAM_VIRTUALLY_FRAME" val="{&quot;height&quot;:394.3426771653543,&quot;left&quot;:182.35,&quot;top&quot;:108.15732283464567,&quot;width&quot;:594.5681102362205}"/>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custom20206915_5*l_h_i*1_3_1"/>
  <p:tag name="KSO_WM_TEMPLATE_CATEGORY" val="custom"/>
  <p:tag name="KSO_WM_TEMPLATE_INDEX" val="20206915"/>
  <p:tag name="KSO_WM_UNIT_LAYERLEVEL" val="1_1_1"/>
  <p:tag name="KSO_WM_TAG_VERSION" val="1.0"/>
  <p:tag name="KSO_WM_BEAUTIFY_FLAG" val=""/>
  <p:tag name="KSO_WM_UNIT_TEXT_FILL_FORE_SCHEMECOLOR_INDEX" val="5"/>
  <p:tag name="KSO_WM_UNIT_TEXT_FILL_TYPE" val="1"/>
  <p:tag name="KSO_WM_UNIT_USESOURCEFORMAT_APPLY" val="1"/>
  <p:tag name="KSO_WM_DIAGRAM_VIRTUALLY_FRAME" val="{&quot;height&quot;:394.3426771653543,&quot;left&quot;:182.35,&quot;top&quot;:108.15732283464567,&quot;width&quot;:594.5681102362205}"/>
</p:tagLst>
</file>

<file path=ppt/tags/tag15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2"/>
  <p:tag name="KSO_WM_UNIT_ID" val="custom20206915_5*l_h_i*1_3_2"/>
  <p:tag name="KSO_WM_TEMPLATE_CATEGORY" val="custom"/>
  <p:tag name="KSO_WM_TEMPLATE_INDEX" val="20206915"/>
  <p:tag name="KSO_WM_UNIT_LAYERLEVEL" val="1_1_1"/>
  <p:tag name="KSO_WM_TAG_VERSION" val="1.0"/>
  <p:tag name="KSO_WM_BEAUTIFY_FLAG" val=""/>
  <p:tag name="KSO_WM_UNIT_LINE_FORE_SCHEMECOLOR_INDEX" val="14"/>
  <p:tag name="KSO_WM_UNIT_LINE_FILL_TYPE" val="2"/>
  <p:tag name="KSO_WM_UNIT_USESOURCEFORMAT_APPLY" val="1"/>
  <p:tag name="KSO_WM_DIAGRAM_VIRTUALLY_FRAME" val="{&quot;height&quot;:394.3426771653543,&quot;left&quot;:182.35,&quot;top&quot;:108.15732283464567,&quot;width&quot;:594.5681102362205}"/>
</p:tagLst>
</file>

<file path=ppt/tags/tag152.xml><?xml version="1.0" encoding="utf-8"?>
<p:tagLst xmlns:p="http://schemas.openxmlformats.org/presentationml/2006/main">
  <p:tag name="KSO_WM_BEAUTIFY_FLAG" val="#wm#"/>
  <p:tag name="KSO_WM_TEMPLATE_CATEGORY" val="custom"/>
  <p:tag name="KSO_WM_TEMPLATE_INDEX" val="20206915"/>
  <p:tag name="KSO_WM_SLIDE_ID" val="custom20206915_5"/>
  <p:tag name="KSO_WM_TEMPLATE_SUBCATEGORY" val="0"/>
  <p:tag name="KSO_WM_TEMPLATE_MASTER_TYPE" val="1"/>
  <p:tag name="KSO_WM_TEMPLATE_COLOR_TYPE" val="1"/>
  <p:tag name="KSO_WM_SLIDE_TYPE" val="contents"/>
  <p:tag name="KSO_WM_SLIDE_SUBTYPE" val="diag"/>
  <p:tag name="KSO_WM_SLIDE_ITEM_CNT" val="5"/>
  <p:tag name="KSO_WM_SLIDE_INDEX" val="5"/>
  <p:tag name="KSO_WM_DIAGRAM_GROUP_CODE" val="l1-1"/>
  <p:tag name="KSO_WM_SLIDE_DIAGTYPE" val="l"/>
  <p:tag name="KSO_WM_TAG_VERSION" val="1.0"/>
  <p:tag name="KSO_WM_SLIDE_LAYOUT" val="a_l"/>
  <p:tag name="KSO_WM_SLIDE_LAYOUT_CNT" val="1_1"/>
</p:tagLst>
</file>

<file path=ppt/tags/tag15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1"/>
  <p:tag name="KSO_WM_UNIT_ID" val="custom20206915_5*i*1"/>
  <p:tag name="KSO_WM_TEMPLATE_CATEGORY" val="custom"/>
  <p:tag name="KSO_WM_TEMPLATE_INDEX" val="20206915"/>
  <p:tag name="KSO_WM_UNIT_LAYERLEVEL" val="1"/>
  <p:tag name="KSO_WM_TAG_VERSION" val="1.0"/>
  <p:tag name="KSO_WM_BEAUTIFY_FLAG" val="#wm#"/>
  <p:tag name="KSO_WM_UNIT_FILL_FORE_SCHEMECOLOR_INDEX" val="15"/>
  <p:tag name="KSO_WM_UNIT_FILL_TYPE" val="1"/>
  <p:tag name="KSO_WM_UNIT_TEXT_FILL_FORE_SCHEMECOLOR_INDEX" val="2"/>
  <p:tag name="KSO_WM_UNIT_TEXT_FILL_TYPE" val="1"/>
  <p:tag name="KSO_WM_UNIT_USESOURCEFORMAT_APPLY" val="1"/>
</p:tagLst>
</file>

<file path=ppt/tags/tag154.xml><?xml version="1.0" encoding="utf-8"?>
<p:tagLst xmlns:p="http://schemas.openxmlformats.org/presentationml/2006/main">
  <p:tag name="KSO_WM_UNIT_PLACING_PICTURE_USER_VIEWPORT" val="{&quot;height&quot;:533,&quot;width&quot;:2641}"/>
  <p:tag name="KSO_WM_BEAUTIFY_FLAG" val=""/>
</p:tagLst>
</file>

<file path=ppt/tags/tag1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9_1*a*1"/>
  <p:tag name="KSO_WM_TEMPLATE_CATEGORY" val="diagram"/>
  <p:tag name="KSO_WM_TEMPLATE_INDEX" val="20220059"/>
  <p:tag name="KSO_WM_UNIT_LAYERLEVEL" val="1"/>
  <p:tag name="KSO_WM_TAG_VERSION" val="1.0"/>
  <p:tag name="KSO_WM_BEAUTIFY_FLAG" val=""/>
  <p:tag name="KSO_WM_UNIT_ISCONTENTSTITLE" val="0"/>
  <p:tag name="KSO_WM_UNIT_ISNUMDGMTITLE" val="0"/>
  <p:tag name="KSO_WM_UNIT_PRESET_TEXT" val="简约上下导航版"/>
  <p:tag name="KSO_WM_UNIT_NOCLEAR" val="0"/>
  <p:tag name="KSO_WM_UNIT_VALUE" val="27"/>
  <p:tag name="KSO_WM_UNIT_TYPE" val="a"/>
  <p:tag name="KSO_WM_UNIT_INDEX" val="1"/>
  <p:tag name="KSO_WM_UNIT_BLOCK" val="0"/>
  <p:tag name="KSO_WM_UNIT_SM_LIMIT_TYPE" val="2"/>
  <p:tag name="KSO_WM_UNIT_DEC_AREA_ID" val="e98b3a31ebe84ee79486e9f4651df90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Lst>
</file>

<file path=ppt/tags/tag1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9_1*i*1"/>
  <p:tag name="KSO_WM_TEMPLATE_CATEGORY" val="diagram"/>
  <p:tag name="KSO_WM_TEMPLATE_INDEX" val="20220059"/>
  <p:tag name="KSO_WM_UNIT_LAYERLEVEL" val="1"/>
  <p:tag name="KSO_WM_TAG_VERSION" val="1.0"/>
  <p:tag name="KSO_WM_BEAUTIFY_FLAG" val=""/>
  <p:tag name="KSO_WM_UNIT_TYPE" val="i"/>
  <p:tag name="KSO_WM_UNIT_INDEX" val="1"/>
  <p:tag name="KSO_WM_UNIT_BLOCK" val="0"/>
  <p:tag name="KSO_WM_UNIT_SM_LIMIT_TYPE" val="4"/>
  <p:tag name="KSO_WM_UNIT_DEC_AREA_ID" val="676342c3ba794cb88f6857f432bf3175"/>
  <p:tag name="KSO_WM_UNIT_DECORATE_INFO" val="{&quot;ReferentInfo&quot;:{&quot;Id&quot;:&quot;e98b3a31ebe84ee79486e9f4651df90b&quot;,&quot;X&quot;:{&quot;Pos&quot;:0},&quot;Y&quot;:{&quot;Pos&quot;:1}},&quot;DecorateInfoX&quot;:{&quot;Pos&quot;:2,&quot;IsAbs&quot;:true},&quot;DecorateInfoY&quot;:{&quot;Pos&quot;:1,&quot;IsAbs&quot;:true},&quot;DecorateInfoW&quot;:{&quot;IsAbs&quot;:true},&quot;DecorateInfoH&quot;:{&quot;IsAbs&quot;:false},&quot;whChangeMode&quot;:0}"/>
  <p:tag name="KSO_WM_UNIT_LINE_FORE_SCHEMECOLOR_INDEX_BRIGHTNESS" val="0"/>
  <p:tag name="KSO_WM_UNIT_LINE_FORE_SCHEMECOLOR_INDEX" val="5"/>
  <p:tag name="KSO_WM_UNIT_LINE_FILL_TYPE" val="2"/>
</p:tagLst>
</file>

<file path=ppt/tags/tag157.xml><?xml version="1.0" encoding="utf-8"?>
<p:tagLst xmlns:p="http://schemas.openxmlformats.org/presentationml/2006/main">
  <p:tag name="KSO_WM_BEAUTIFY_FLAG" val="#wm#"/>
  <p:tag name="KSO_WM_TEMPLATE_CATEGORY" val="custom"/>
  <p:tag name="KSO_WM_TEMPLATE_INDEX" val="20206915"/>
  <p:tag name="KSO_WM_SLIDE_ID" val="custom20206915_5"/>
  <p:tag name="KSO_WM_TEMPLATE_SUBCATEGORY" val="0"/>
  <p:tag name="KSO_WM_TEMPLATE_MASTER_TYPE" val="1"/>
  <p:tag name="KSO_WM_TEMPLATE_COLOR_TYPE" val="1"/>
  <p:tag name="KSO_WM_SLIDE_TYPE" val="contents"/>
  <p:tag name="KSO_WM_SLIDE_SUBTYPE" val="diag"/>
  <p:tag name="KSO_WM_SLIDE_ITEM_CNT" val="5"/>
  <p:tag name="KSO_WM_SLIDE_INDEX" val="5"/>
  <p:tag name="KSO_WM_DIAGRAM_GROUP_CODE" val="l1-1"/>
  <p:tag name="KSO_WM_SLIDE_DIAGTYPE" val="l"/>
  <p:tag name="KSO_WM_TAG_VERSION" val="1.0"/>
  <p:tag name="KSO_WM_SLIDE_LAYOUT" val="a_l"/>
  <p:tag name="KSO_WM_SLIDE_LAYOUT_CNT" val="1_1"/>
</p:tagLst>
</file>

<file path=ppt/tags/tag15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1"/>
  <p:tag name="KSO_WM_UNIT_ID" val="custom20206915_5*i*1"/>
  <p:tag name="KSO_WM_TEMPLATE_CATEGORY" val="custom"/>
  <p:tag name="KSO_WM_TEMPLATE_INDEX" val="20206915"/>
  <p:tag name="KSO_WM_UNIT_LAYERLEVEL" val="1"/>
  <p:tag name="KSO_WM_TAG_VERSION" val="1.0"/>
  <p:tag name="KSO_WM_BEAUTIFY_FLAG" val="#wm#"/>
  <p:tag name="KSO_WM_UNIT_FILL_FORE_SCHEMECOLOR_INDEX" val="15"/>
  <p:tag name="KSO_WM_UNIT_FILL_TYPE" val="1"/>
  <p:tag name="KSO_WM_UNIT_TEXT_FILL_FORE_SCHEMECOLOR_INDEX" val="2"/>
  <p:tag name="KSO_WM_UNIT_TEXT_FILL_TYPE" val="1"/>
  <p:tag name="KSO_WM_UNIT_USESOURCEFORMAT_APPLY" val="1"/>
</p:tagLst>
</file>

<file path=ppt/tags/tag159.xml><?xml version="1.0" encoding="utf-8"?>
<p:tagLst xmlns:p="http://schemas.openxmlformats.org/presentationml/2006/main">
  <p:tag name="KSO_WM_UNIT_PLACING_PICTURE_USER_VIEWPORT" val="{&quot;height&quot;:533,&quot;width&quot;:2641}"/>
  <p:tag name="KSO_WM_BEAUTIFY_FLAG" val=""/>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9_1*a*1"/>
  <p:tag name="KSO_WM_TEMPLATE_CATEGORY" val="diagram"/>
  <p:tag name="KSO_WM_TEMPLATE_INDEX" val="20220059"/>
  <p:tag name="KSO_WM_UNIT_LAYERLEVEL" val="1"/>
  <p:tag name="KSO_WM_TAG_VERSION" val="1.0"/>
  <p:tag name="KSO_WM_BEAUTIFY_FLAG" val=""/>
  <p:tag name="KSO_WM_UNIT_ISCONTENTSTITLE" val="0"/>
  <p:tag name="KSO_WM_UNIT_ISNUMDGMTITLE" val="0"/>
  <p:tag name="KSO_WM_UNIT_PRESET_TEXT" val="简约上下导航版"/>
  <p:tag name="KSO_WM_UNIT_NOCLEAR" val="0"/>
  <p:tag name="KSO_WM_UNIT_VALUE" val="27"/>
  <p:tag name="KSO_WM_UNIT_TYPE" val="a"/>
  <p:tag name="KSO_WM_UNIT_INDEX" val="1"/>
  <p:tag name="KSO_WM_UNIT_BLOCK" val="0"/>
  <p:tag name="KSO_WM_UNIT_SM_LIMIT_TYPE" val="2"/>
  <p:tag name="KSO_WM_UNIT_DEC_AREA_ID" val="e98b3a31ebe84ee79486e9f4651df90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Lst>
</file>

<file path=ppt/tags/tag1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9_1*i*1"/>
  <p:tag name="KSO_WM_TEMPLATE_CATEGORY" val="diagram"/>
  <p:tag name="KSO_WM_TEMPLATE_INDEX" val="20220059"/>
  <p:tag name="KSO_WM_UNIT_LAYERLEVEL" val="1"/>
  <p:tag name="KSO_WM_TAG_VERSION" val="1.0"/>
  <p:tag name="KSO_WM_BEAUTIFY_FLAG" val=""/>
  <p:tag name="KSO_WM_UNIT_TYPE" val="i"/>
  <p:tag name="KSO_WM_UNIT_INDEX" val="1"/>
  <p:tag name="KSO_WM_UNIT_BLOCK" val="0"/>
  <p:tag name="KSO_WM_UNIT_SM_LIMIT_TYPE" val="4"/>
  <p:tag name="KSO_WM_UNIT_DEC_AREA_ID" val="676342c3ba794cb88f6857f432bf3175"/>
  <p:tag name="KSO_WM_UNIT_DECORATE_INFO" val="{&quot;ReferentInfo&quot;:{&quot;Id&quot;:&quot;e98b3a31ebe84ee79486e9f4651df90b&quot;,&quot;X&quot;:{&quot;Pos&quot;:0},&quot;Y&quot;:{&quot;Pos&quot;:1}},&quot;DecorateInfoX&quot;:{&quot;Pos&quot;:2,&quot;IsAbs&quot;:true},&quot;DecorateInfoY&quot;:{&quot;Pos&quot;:1,&quot;IsAbs&quot;:true},&quot;DecorateInfoW&quot;:{&quot;IsAbs&quot;:true},&quot;DecorateInfoH&quot;:{&quot;IsAbs&quot;:false},&quot;whChangeMode&quot;:0}"/>
  <p:tag name="KSO_WM_UNIT_LINE_FORE_SCHEMECOLOR_INDEX_BRIGHTNESS" val="0"/>
  <p:tag name="KSO_WM_UNIT_LINE_FORE_SCHEMECOLOR_INDEX" val="5"/>
  <p:tag name="KSO_WM_UNIT_LINE_FILL_TYPE" val="2"/>
</p:tagLst>
</file>

<file path=ppt/tags/tag162.xml><?xml version="1.0" encoding="utf-8"?>
<p:tagLst xmlns:p="http://schemas.openxmlformats.org/presentationml/2006/main">
  <p:tag name="KSO_WM_BEAUTIFY_FLAG" val=""/>
</p:tagLst>
</file>

<file path=ppt/tags/tag163.xml><?xml version="1.0" encoding="utf-8"?>
<p:tagLst xmlns:p="http://schemas.openxmlformats.org/presentationml/2006/main">
  <p:tag name="KSO_WM_BEAUTIFY_FLAG" val="#wm#"/>
  <p:tag name="KSO_WM_TEMPLATE_CATEGORY" val="custom"/>
  <p:tag name="KSO_WM_TEMPLATE_INDEX" val="20206915"/>
  <p:tag name="KSO_WM_SLIDE_ID" val="custom20206915_5"/>
  <p:tag name="KSO_WM_TEMPLATE_SUBCATEGORY" val="0"/>
  <p:tag name="KSO_WM_TEMPLATE_MASTER_TYPE" val="1"/>
  <p:tag name="KSO_WM_TEMPLATE_COLOR_TYPE" val="1"/>
  <p:tag name="KSO_WM_SLIDE_TYPE" val="contents"/>
  <p:tag name="KSO_WM_SLIDE_SUBTYPE" val="diag"/>
  <p:tag name="KSO_WM_SLIDE_ITEM_CNT" val="5"/>
  <p:tag name="KSO_WM_SLIDE_INDEX" val="5"/>
  <p:tag name="KSO_WM_DIAGRAM_GROUP_CODE" val="l1-1"/>
  <p:tag name="KSO_WM_SLIDE_DIAGTYPE" val="l"/>
  <p:tag name="KSO_WM_TAG_VERSION" val="1.0"/>
  <p:tag name="KSO_WM_SLIDE_LAYOUT" val="a_l"/>
  <p:tag name="KSO_WM_SLIDE_LAYOUT_CNT" val="1_1"/>
</p:tagLst>
</file>

<file path=ppt/tags/tag16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1"/>
  <p:tag name="KSO_WM_UNIT_ID" val="custom20206915_5*i*1"/>
  <p:tag name="KSO_WM_TEMPLATE_CATEGORY" val="custom"/>
  <p:tag name="KSO_WM_TEMPLATE_INDEX" val="20206915"/>
  <p:tag name="KSO_WM_UNIT_LAYERLEVEL" val="1"/>
  <p:tag name="KSO_WM_TAG_VERSION" val="1.0"/>
  <p:tag name="KSO_WM_BEAUTIFY_FLAG" val="#wm#"/>
  <p:tag name="KSO_WM_UNIT_FILL_FORE_SCHEMECOLOR_INDEX" val="15"/>
  <p:tag name="KSO_WM_UNIT_FILL_TYPE" val="1"/>
  <p:tag name="KSO_WM_UNIT_TEXT_FILL_FORE_SCHEMECOLOR_INDEX" val="2"/>
  <p:tag name="KSO_WM_UNIT_TEXT_FILL_TYPE" val="1"/>
  <p:tag name="KSO_WM_UNIT_USESOURCEFORMAT_APPLY" val="1"/>
</p:tagLst>
</file>

<file path=ppt/tags/tag165.xml><?xml version="1.0" encoding="utf-8"?>
<p:tagLst xmlns:p="http://schemas.openxmlformats.org/presentationml/2006/main">
  <p:tag name="KSO_WM_UNIT_PLACING_PICTURE_USER_VIEWPORT" val="{&quot;height&quot;:533,&quot;width&quot;:2641}"/>
  <p:tag name="KSO_WM_BEAUTIFY_FLAG" val=""/>
</p:tagLst>
</file>

<file path=ppt/tags/tag1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9_1*a*1"/>
  <p:tag name="KSO_WM_TEMPLATE_CATEGORY" val="diagram"/>
  <p:tag name="KSO_WM_TEMPLATE_INDEX" val="20220059"/>
  <p:tag name="KSO_WM_UNIT_LAYERLEVEL" val="1"/>
  <p:tag name="KSO_WM_TAG_VERSION" val="1.0"/>
  <p:tag name="KSO_WM_BEAUTIFY_FLAG" val=""/>
  <p:tag name="KSO_WM_UNIT_ISCONTENTSTITLE" val="0"/>
  <p:tag name="KSO_WM_UNIT_ISNUMDGMTITLE" val="0"/>
  <p:tag name="KSO_WM_UNIT_PRESET_TEXT" val="简约上下导航版"/>
  <p:tag name="KSO_WM_UNIT_NOCLEAR" val="0"/>
  <p:tag name="KSO_WM_UNIT_VALUE" val="27"/>
  <p:tag name="KSO_WM_UNIT_TYPE" val="a"/>
  <p:tag name="KSO_WM_UNIT_INDEX" val="1"/>
  <p:tag name="KSO_WM_UNIT_BLOCK" val="0"/>
  <p:tag name="KSO_WM_UNIT_SM_LIMIT_TYPE" val="2"/>
  <p:tag name="KSO_WM_UNIT_DEC_AREA_ID" val="e98b3a31ebe84ee79486e9f4651df90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Lst>
</file>

<file path=ppt/tags/tag1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9_1*i*1"/>
  <p:tag name="KSO_WM_TEMPLATE_CATEGORY" val="diagram"/>
  <p:tag name="KSO_WM_TEMPLATE_INDEX" val="20220059"/>
  <p:tag name="KSO_WM_UNIT_LAYERLEVEL" val="1"/>
  <p:tag name="KSO_WM_TAG_VERSION" val="1.0"/>
  <p:tag name="KSO_WM_BEAUTIFY_FLAG" val=""/>
  <p:tag name="KSO_WM_UNIT_TYPE" val="i"/>
  <p:tag name="KSO_WM_UNIT_INDEX" val="1"/>
  <p:tag name="KSO_WM_UNIT_BLOCK" val="0"/>
  <p:tag name="KSO_WM_UNIT_SM_LIMIT_TYPE" val="4"/>
  <p:tag name="KSO_WM_UNIT_DEC_AREA_ID" val="676342c3ba794cb88f6857f432bf3175"/>
  <p:tag name="KSO_WM_UNIT_DECORATE_INFO" val="{&quot;ReferentInfo&quot;:{&quot;Id&quot;:&quot;e98b3a31ebe84ee79486e9f4651df90b&quot;,&quot;X&quot;:{&quot;Pos&quot;:0},&quot;Y&quot;:{&quot;Pos&quot;:1}},&quot;DecorateInfoX&quot;:{&quot;Pos&quot;:2,&quot;IsAbs&quot;:true},&quot;DecorateInfoY&quot;:{&quot;Pos&quot;:1,&quot;IsAbs&quot;:true},&quot;DecorateInfoW&quot;:{&quot;IsAbs&quot;:true},&quot;DecorateInfoH&quot;:{&quot;IsAbs&quot;:false},&quot;whChangeMode&quot;:0}"/>
  <p:tag name="KSO_WM_UNIT_LINE_FORE_SCHEMECOLOR_INDEX_BRIGHTNESS" val="0"/>
  <p:tag name="KSO_WM_UNIT_LINE_FORE_SCHEMECOLOR_INDEX" val="5"/>
  <p:tag name="KSO_WM_UNIT_LINE_FILL_TYPE" val="2"/>
</p:tagLst>
</file>

<file path=ppt/tags/tag168.xml><?xml version="1.0" encoding="utf-8"?>
<p:tagLst xmlns:p="http://schemas.openxmlformats.org/presentationml/2006/main">
  <p:tag name="KSO_WM_BEAUTIFY_FLAG" val=""/>
</p:tagLst>
</file>

<file path=ppt/tags/tag169.xml><?xml version="1.0" encoding="utf-8"?>
<p:tagLst xmlns:p="http://schemas.openxmlformats.org/presentationml/2006/main">
  <p:tag name="KSO_WM_BEAUTIFY_FLAG" val="#wm#"/>
  <p:tag name="KSO_WM_TEMPLATE_CATEGORY" val="custom"/>
  <p:tag name="KSO_WM_TEMPLATE_INDEX" val="20206915"/>
  <p:tag name="KSO_WM_SLIDE_ID" val="custom20206915_5"/>
  <p:tag name="KSO_WM_TEMPLATE_SUBCATEGORY" val="0"/>
  <p:tag name="KSO_WM_TEMPLATE_MASTER_TYPE" val="1"/>
  <p:tag name="KSO_WM_TEMPLATE_COLOR_TYPE" val="1"/>
  <p:tag name="KSO_WM_SLIDE_TYPE" val="contents"/>
  <p:tag name="KSO_WM_SLIDE_SUBTYPE" val="diag"/>
  <p:tag name="KSO_WM_SLIDE_ITEM_CNT" val="5"/>
  <p:tag name="KSO_WM_SLIDE_INDEX" val="5"/>
  <p:tag name="KSO_WM_DIAGRAM_GROUP_CODE" val="l1-1"/>
  <p:tag name="KSO_WM_SLIDE_DIAGTYPE" val="l"/>
  <p:tag name="KSO_WM_TAG_VERSION" val="1.0"/>
  <p:tag name="KSO_WM_SLIDE_LAYOUT" val="a_l"/>
  <p:tag name="KSO_WM_SLIDE_LAYOUT_CNT" val="1_1"/>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1"/>
  <p:tag name="KSO_WM_UNIT_ID" val="custom20206915_5*i*1"/>
  <p:tag name="KSO_WM_TEMPLATE_CATEGORY" val="custom"/>
  <p:tag name="KSO_WM_TEMPLATE_INDEX" val="20206915"/>
  <p:tag name="KSO_WM_UNIT_LAYERLEVEL" val="1"/>
  <p:tag name="KSO_WM_TAG_VERSION" val="1.0"/>
  <p:tag name="KSO_WM_BEAUTIFY_FLAG" val="#wm#"/>
  <p:tag name="KSO_WM_UNIT_FILL_FORE_SCHEMECOLOR_INDEX" val="15"/>
  <p:tag name="KSO_WM_UNIT_FILL_TYPE" val="1"/>
  <p:tag name="KSO_WM_UNIT_TEXT_FILL_FORE_SCHEMECOLOR_INDEX" val="2"/>
  <p:tag name="KSO_WM_UNIT_TEXT_FILL_TYPE" val="1"/>
  <p:tag name="KSO_WM_UNIT_USESOURCEFORMAT_APPLY" val="1"/>
</p:tagLst>
</file>

<file path=ppt/tags/tag171.xml><?xml version="1.0" encoding="utf-8"?>
<p:tagLst xmlns:p="http://schemas.openxmlformats.org/presentationml/2006/main">
  <p:tag name="KSO_WM_UNIT_PLACING_PICTURE_USER_VIEWPORT" val="{&quot;height&quot;:533,&quot;width&quot;:2641}"/>
  <p:tag name="KSO_WM_BEAUTIFY_FLAG" val=""/>
</p:tagLst>
</file>

<file path=ppt/tags/tag1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9_1*a*1"/>
  <p:tag name="KSO_WM_TEMPLATE_CATEGORY" val="diagram"/>
  <p:tag name="KSO_WM_TEMPLATE_INDEX" val="20220059"/>
  <p:tag name="KSO_WM_UNIT_LAYERLEVEL" val="1"/>
  <p:tag name="KSO_WM_TAG_VERSION" val="1.0"/>
  <p:tag name="KSO_WM_BEAUTIFY_FLAG" val=""/>
  <p:tag name="KSO_WM_UNIT_ISCONTENTSTITLE" val="0"/>
  <p:tag name="KSO_WM_UNIT_ISNUMDGMTITLE" val="0"/>
  <p:tag name="KSO_WM_UNIT_PRESET_TEXT" val="简约上下导航版"/>
  <p:tag name="KSO_WM_UNIT_NOCLEAR" val="0"/>
  <p:tag name="KSO_WM_UNIT_VALUE" val="27"/>
  <p:tag name="KSO_WM_UNIT_TYPE" val="a"/>
  <p:tag name="KSO_WM_UNIT_INDEX" val="1"/>
  <p:tag name="KSO_WM_UNIT_BLOCK" val="0"/>
  <p:tag name="KSO_WM_UNIT_SM_LIMIT_TYPE" val="2"/>
  <p:tag name="KSO_WM_UNIT_DEC_AREA_ID" val="e98b3a31ebe84ee79486e9f4651df90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Lst>
</file>

<file path=ppt/tags/tag1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9_1*i*1"/>
  <p:tag name="KSO_WM_TEMPLATE_CATEGORY" val="diagram"/>
  <p:tag name="KSO_WM_TEMPLATE_INDEX" val="20220059"/>
  <p:tag name="KSO_WM_UNIT_LAYERLEVEL" val="1"/>
  <p:tag name="KSO_WM_TAG_VERSION" val="1.0"/>
  <p:tag name="KSO_WM_BEAUTIFY_FLAG" val=""/>
  <p:tag name="KSO_WM_UNIT_TYPE" val="i"/>
  <p:tag name="KSO_WM_UNIT_INDEX" val="1"/>
  <p:tag name="KSO_WM_UNIT_BLOCK" val="0"/>
  <p:tag name="KSO_WM_UNIT_SM_LIMIT_TYPE" val="4"/>
  <p:tag name="KSO_WM_UNIT_DEC_AREA_ID" val="676342c3ba794cb88f6857f432bf3175"/>
  <p:tag name="KSO_WM_UNIT_DECORATE_INFO" val="{&quot;ReferentInfo&quot;:{&quot;Id&quot;:&quot;e98b3a31ebe84ee79486e9f4651df90b&quot;,&quot;X&quot;:{&quot;Pos&quot;:0},&quot;Y&quot;:{&quot;Pos&quot;:1}},&quot;DecorateInfoX&quot;:{&quot;Pos&quot;:2,&quot;IsAbs&quot;:true},&quot;DecorateInfoY&quot;:{&quot;Pos&quot;:1,&quot;IsAbs&quot;:true},&quot;DecorateInfoW&quot;:{&quot;IsAbs&quot;:true},&quot;DecorateInfoH&quot;:{&quot;IsAbs&quot;:false},&quot;whChangeMode&quot;:0}"/>
  <p:tag name="KSO_WM_UNIT_LINE_FORE_SCHEMECOLOR_INDEX_BRIGHTNESS" val="0"/>
  <p:tag name="KSO_WM_UNIT_LINE_FORE_SCHEMECOLOR_INDEX" val="5"/>
  <p:tag name="KSO_WM_UNIT_LINE_FILL_TYPE" val="2"/>
</p:tagLst>
</file>

<file path=ppt/tags/tag174.xml><?xml version="1.0" encoding="utf-8"?>
<p:tagLst xmlns:p="http://schemas.openxmlformats.org/presentationml/2006/main">
  <p:tag name="KSO_WM_BEAUTIFY_FLAG" val="#wm#"/>
  <p:tag name="KSO_WM_TEMPLATE_CATEGORY" val="custom"/>
  <p:tag name="KSO_WM_TEMPLATE_INDEX" val="20206915"/>
  <p:tag name="KSO_WM_SLIDE_ID" val="custom20206915_5"/>
  <p:tag name="KSO_WM_TEMPLATE_SUBCATEGORY" val="0"/>
  <p:tag name="KSO_WM_TEMPLATE_MASTER_TYPE" val="1"/>
  <p:tag name="KSO_WM_TEMPLATE_COLOR_TYPE" val="1"/>
  <p:tag name="KSO_WM_SLIDE_TYPE" val="contents"/>
  <p:tag name="KSO_WM_SLIDE_SUBTYPE" val="diag"/>
  <p:tag name="KSO_WM_SLIDE_ITEM_CNT" val="5"/>
  <p:tag name="KSO_WM_SLIDE_INDEX" val="5"/>
  <p:tag name="KSO_WM_DIAGRAM_GROUP_CODE" val="l1-1"/>
  <p:tag name="KSO_WM_SLIDE_DIAGTYPE" val="l"/>
  <p:tag name="KSO_WM_TAG_VERSION" val="1.0"/>
  <p:tag name="KSO_WM_SLIDE_LAYOUT" val="a_l"/>
  <p:tag name="KSO_WM_SLIDE_LAYOUT_CNT" val="1_1"/>
</p:tagLst>
</file>

<file path=ppt/tags/tag17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1"/>
  <p:tag name="KSO_WM_UNIT_ID" val="custom20206915_5*i*1"/>
  <p:tag name="KSO_WM_TEMPLATE_CATEGORY" val="custom"/>
  <p:tag name="KSO_WM_TEMPLATE_INDEX" val="20206915"/>
  <p:tag name="KSO_WM_UNIT_LAYERLEVEL" val="1"/>
  <p:tag name="KSO_WM_TAG_VERSION" val="1.0"/>
  <p:tag name="KSO_WM_BEAUTIFY_FLAG" val="#wm#"/>
  <p:tag name="KSO_WM_UNIT_FILL_FORE_SCHEMECOLOR_INDEX" val="15"/>
  <p:tag name="KSO_WM_UNIT_FILL_TYPE" val="1"/>
  <p:tag name="KSO_WM_UNIT_TEXT_FILL_FORE_SCHEMECOLOR_INDEX" val="2"/>
  <p:tag name="KSO_WM_UNIT_TEXT_FILL_TYPE" val="1"/>
  <p:tag name="KSO_WM_UNIT_USESOURCEFORMAT_APPLY" val="1"/>
</p:tagLst>
</file>

<file path=ppt/tags/tag176.xml><?xml version="1.0" encoding="utf-8"?>
<p:tagLst xmlns:p="http://schemas.openxmlformats.org/presentationml/2006/main">
  <p:tag name="KSO_WM_UNIT_PLACING_PICTURE_USER_VIEWPORT" val="{&quot;height&quot;:533,&quot;width&quot;:2641}"/>
  <p:tag name="KSO_WM_BEAUTIFY_FLAG" val=""/>
</p:tagLst>
</file>

<file path=ppt/tags/tag1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9_1*a*1"/>
  <p:tag name="KSO_WM_TEMPLATE_CATEGORY" val="diagram"/>
  <p:tag name="KSO_WM_TEMPLATE_INDEX" val="20220059"/>
  <p:tag name="KSO_WM_UNIT_LAYERLEVEL" val="1"/>
  <p:tag name="KSO_WM_TAG_VERSION" val="1.0"/>
  <p:tag name="KSO_WM_BEAUTIFY_FLAG" val=""/>
  <p:tag name="KSO_WM_UNIT_ISCONTENTSTITLE" val="0"/>
  <p:tag name="KSO_WM_UNIT_ISNUMDGMTITLE" val="0"/>
  <p:tag name="KSO_WM_UNIT_PRESET_TEXT" val="简约上下导航版"/>
  <p:tag name="KSO_WM_UNIT_NOCLEAR" val="0"/>
  <p:tag name="KSO_WM_UNIT_VALUE" val="27"/>
  <p:tag name="KSO_WM_UNIT_TYPE" val="a"/>
  <p:tag name="KSO_WM_UNIT_INDEX" val="1"/>
  <p:tag name="KSO_WM_UNIT_BLOCK" val="0"/>
  <p:tag name="KSO_WM_UNIT_SM_LIMIT_TYPE" val="2"/>
  <p:tag name="KSO_WM_UNIT_DEC_AREA_ID" val="e98b3a31ebe84ee79486e9f4651df90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Lst>
</file>

<file path=ppt/tags/tag1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9_1*i*1"/>
  <p:tag name="KSO_WM_TEMPLATE_CATEGORY" val="diagram"/>
  <p:tag name="KSO_WM_TEMPLATE_INDEX" val="20220059"/>
  <p:tag name="KSO_WM_UNIT_LAYERLEVEL" val="1"/>
  <p:tag name="KSO_WM_TAG_VERSION" val="1.0"/>
  <p:tag name="KSO_WM_BEAUTIFY_FLAG" val=""/>
  <p:tag name="KSO_WM_UNIT_TYPE" val="i"/>
  <p:tag name="KSO_WM_UNIT_INDEX" val="1"/>
  <p:tag name="KSO_WM_UNIT_BLOCK" val="0"/>
  <p:tag name="KSO_WM_UNIT_SM_LIMIT_TYPE" val="4"/>
  <p:tag name="KSO_WM_UNIT_DEC_AREA_ID" val="676342c3ba794cb88f6857f432bf3175"/>
  <p:tag name="KSO_WM_UNIT_DECORATE_INFO" val="{&quot;ReferentInfo&quot;:{&quot;Id&quot;:&quot;e98b3a31ebe84ee79486e9f4651df90b&quot;,&quot;X&quot;:{&quot;Pos&quot;:0},&quot;Y&quot;:{&quot;Pos&quot;:1}},&quot;DecorateInfoX&quot;:{&quot;Pos&quot;:2,&quot;IsAbs&quot;:true},&quot;DecorateInfoY&quot;:{&quot;Pos&quot;:1,&quot;IsAbs&quot;:true},&quot;DecorateInfoW&quot;:{&quot;IsAbs&quot;:true},&quot;DecorateInfoH&quot;:{&quot;IsAbs&quot;:false},&quot;whChangeMode&quot;:0}"/>
  <p:tag name="KSO_WM_UNIT_LINE_FORE_SCHEMECOLOR_INDEX_BRIGHTNESS" val="0"/>
  <p:tag name="KSO_WM_UNIT_LINE_FORE_SCHEMECOLOR_INDEX" val="5"/>
  <p:tag name="KSO_WM_UNIT_LINE_FILL_TYPE" val="2"/>
</p:tagLst>
</file>

<file path=ppt/tags/tag179.xml><?xml version="1.0" encoding="utf-8"?>
<p:tagLst xmlns:p="http://schemas.openxmlformats.org/presentationml/2006/main">
  <p:tag name="KSO_WM_BEAUTIFY_FLAG" val="#wm#"/>
  <p:tag name="KSO_WM_TEMPLATE_CATEGORY" val="custom"/>
  <p:tag name="KSO_WM_TEMPLATE_INDEX" val="20206915"/>
  <p:tag name="KSO_WM_SLIDE_ID" val="custom20206915_5"/>
  <p:tag name="KSO_WM_TEMPLATE_SUBCATEGORY" val="0"/>
  <p:tag name="KSO_WM_TEMPLATE_MASTER_TYPE" val="1"/>
  <p:tag name="KSO_WM_TEMPLATE_COLOR_TYPE" val="1"/>
  <p:tag name="KSO_WM_SLIDE_TYPE" val="contents"/>
  <p:tag name="KSO_WM_SLIDE_SUBTYPE" val="diag"/>
  <p:tag name="KSO_WM_SLIDE_ITEM_CNT" val="5"/>
  <p:tag name="KSO_WM_SLIDE_INDEX" val="5"/>
  <p:tag name="KSO_WM_DIAGRAM_GROUP_CODE" val="l1-1"/>
  <p:tag name="KSO_WM_SLIDE_DIAGTYPE" val="l"/>
  <p:tag name="KSO_WM_TAG_VERSION" val="1.0"/>
  <p:tag name="KSO_WM_SLIDE_LAYOUT" val="a_l"/>
  <p:tag name="KSO_WM_SLIDE_LAYOUT_CNT" val="1_1"/>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1"/>
  <p:tag name="KSO_WM_UNIT_ID" val="custom20206915_5*i*1"/>
  <p:tag name="KSO_WM_TEMPLATE_CATEGORY" val="custom"/>
  <p:tag name="KSO_WM_TEMPLATE_INDEX" val="20206915"/>
  <p:tag name="KSO_WM_UNIT_LAYERLEVEL" val="1"/>
  <p:tag name="KSO_WM_TAG_VERSION" val="1.0"/>
  <p:tag name="KSO_WM_BEAUTIFY_FLAG" val="#wm#"/>
  <p:tag name="KSO_WM_UNIT_FILL_FORE_SCHEMECOLOR_INDEX" val="15"/>
  <p:tag name="KSO_WM_UNIT_FILL_TYPE" val="1"/>
  <p:tag name="KSO_WM_UNIT_TEXT_FILL_FORE_SCHEMECOLOR_INDEX" val="2"/>
  <p:tag name="KSO_WM_UNIT_TEXT_FILL_TYPE" val="1"/>
  <p:tag name="KSO_WM_UNIT_USESOURCEFORMAT_APPLY" val="1"/>
</p:tagLst>
</file>

<file path=ppt/tags/tag181.xml><?xml version="1.0" encoding="utf-8"?>
<p:tagLst xmlns:p="http://schemas.openxmlformats.org/presentationml/2006/main">
  <p:tag name="KSO_WM_UNIT_PLACING_PICTURE_USER_VIEWPORT" val="{&quot;height&quot;:533,&quot;width&quot;:2641}"/>
  <p:tag name="KSO_WM_BEAUTIFY_FLAG" val=""/>
</p:tagLst>
</file>

<file path=ppt/tags/tag1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9_1*a*1"/>
  <p:tag name="KSO_WM_TEMPLATE_CATEGORY" val="diagram"/>
  <p:tag name="KSO_WM_TEMPLATE_INDEX" val="20220059"/>
  <p:tag name="KSO_WM_UNIT_LAYERLEVEL" val="1"/>
  <p:tag name="KSO_WM_TAG_VERSION" val="1.0"/>
  <p:tag name="KSO_WM_BEAUTIFY_FLAG" val=""/>
  <p:tag name="KSO_WM_UNIT_ISCONTENTSTITLE" val="0"/>
  <p:tag name="KSO_WM_UNIT_ISNUMDGMTITLE" val="0"/>
  <p:tag name="KSO_WM_UNIT_PRESET_TEXT" val="简约上下导航版"/>
  <p:tag name="KSO_WM_UNIT_NOCLEAR" val="0"/>
  <p:tag name="KSO_WM_UNIT_VALUE" val="27"/>
  <p:tag name="KSO_WM_UNIT_TYPE" val="a"/>
  <p:tag name="KSO_WM_UNIT_INDEX" val="1"/>
  <p:tag name="KSO_WM_UNIT_BLOCK" val="0"/>
  <p:tag name="KSO_WM_UNIT_SM_LIMIT_TYPE" val="2"/>
  <p:tag name="KSO_WM_UNIT_DEC_AREA_ID" val="e98b3a31ebe84ee79486e9f4651df90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Lst>
</file>

<file path=ppt/tags/tag1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9_1*i*1"/>
  <p:tag name="KSO_WM_TEMPLATE_CATEGORY" val="diagram"/>
  <p:tag name="KSO_WM_TEMPLATE_INDEX" val="20220059"/>
  <p:tag name="KSO_WM_UNIT_LAYERLEVEL" val="1"/>
  <p:tag name="KSO_WM_TAG_VERSION" val="1.0"/>
  <p:tag name="KSO_WM_BEAUTIFY_FLAG" val=""/>
  <p:tag name="KSO_WM_UNIT_TYPE" val="i"/>
  <p:tag name="KSO_WM_UNIT_INDEX" val="1"/>
  <p:tag name="KSO_WM_UNIT_BLOCK" val="0"/>
  <p:tag name="KSO_WM_UNIT_SM_LIMIT_TYPE" val="4"/>
  <p:tag name="KSO_WM_UNIT_DEC_AREA_ID" val="676342c3ba794cb88f6857f432bf3175"/>
  <p:tag name="KSO_WM_UNIT_DECORATE_INFO" val="{&quot;ReferentInfo&quot;:{&quot;Id&quot;:&quot;e98b3a31ebe84ee79486e9f4651df90b&quot;,&quot;X&quot;:{&quot;Pos&quot;:0},&quot;Y&quot;:{&quot;Pos&quot;:1}},&quot;DecorateInfoX&quot;:{&quot;Pos&quot;:2,&quot;IsAbs&quot;:true},&quot;DecorateInfoY&quot;:{&quot;Pos&quot;:1,&quot;IsAbs&quot;:true},&quot;DecorateInfoW&quot;:{&quot;IsAbs&quot;:true},&quot;DecorateInfoH&quot;:{&quot;IsAbs&quot;:false},&quot;whChangeMode&quot;:0}"/>
  <p:tag name="KSO_WM_UNIT_LINE_FORE_SCHEMECOLOR_INDEX_BRIGHTNESS" val="0"/>
  <p:tag name="KSO_WM_UNIT_LINE_FORE_SCHEMECOLOR_INDEX" val="5"/>
  <p:tag name="KSO_WM_UNIT_LINE_FILL_TYPE" val="2"/>
</p:tagLst>
</file>

<file path=ppt/tags/tag184.xml><?xml version="1.0" encoding="utf-8"?>
<p:tagLst xmlns:p="http://schemas.openxmlformats.org/presentationml/2006/main">
  <p:tag name="KSO_WM_BEAUTIFY_FLAG" val="#wm#"/>
  <p:tag name="KSO_WM_TEMPLATE_CATEGORY" val="custom"/>
  <p:tag name="KSO_WM_TEMPLATE_INDEX" val="20206915"/>
  <p:tag name="KSO_WM_SLIDE_ID" val="custom20206915_5"/>
  <p:tag name="KSO_WM_TEMPLATE_SUBCATEGORY" val="0"/>
  <p:tag name="KSO_WM_TEMPLATE_MASTER_TYPE" val="1"/>
  <p:tag name="KSO_WM_TEMPLATE_COLOR_TYPE" val="1"/>
  <p:tag name="KSO_WM_SLIDE_TYPE" val="contents"/>
  <p:tag name="KSO_WM_SLIDE_SUBTYPE" val="diag"/>
  <p:tag name="KSO_WM_SLIDE_ITEM_CNT" val="5"/>
  <p:tag name="KSO_WM_SLIDE_INDEX" val="5"/>
  <p:tag name="KSO_WM_DIAGRAM_GROUP_CODE" val="l1-1"/>
  <p:tag name="KSO_WM_SLIDE_DIAGTYPE" val="l"/>
  <p:tag name="KSO_WM_TAG_VERSION" val="1.0"/>
  <p:tag name="KSO_WM_SLIDE_LAYOUT" val="a_l"/>
  <p:tag name="KSO_WM_SLIDE_LAYOUT_CNT" val="1_1"/>
</p:tagLst>
</file>

<file path=ppt/tags/tag18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1"/>
  <p:tag name="KSO_WM_UNIT_ID" val="custom20206915_5*i*1"/>
  <p:tag name="KSO_WM_TEMPLATE_CATEGORY" val="custom"/>
  <p:tag name="KSO_WM_TEMPLATE_INDEX" val="20206915"/>
  <p:tag name="KSO_WM_UNIT_LAYERLEVEL" val="1"/>
  <p:tag name="KSO_WM_TAG_VERSION" val="1.0"/>
  <p:tag name="KSO_WM_BEAUTIFY_FLAG" val="#wm#"/>
  <p:tag name="KSO_WM_UNIT_FILL_FORE_SCHEMECOLOR_INDEX" val="15"/>
  <p:tag name="KSO_WM_UNIT_FILL_TYPE" val="1"/>
  <p:tag name="KSO_WM_UNIT_TEXT_FILL_FORE_SCHEMECOLOR_INDEX" val="2"/>
  <p:tag name="KSO_WM_UNIT_TEXT_FILL_TYPE" val="1"/>
  <p:tag name="KSO_WM_UNIT_USESOURCEFORMAT_APPLY" val="1"/>
</p:tagLst>
</file>

<file path=ppt/tags/tag186.xml><?xml version="1.0" encoding="utf-8"?>
<p:tagLst xmlns:p="http://schemas.openxmlformats.org/presentationml/2006/main">
  <p:tag name="KSO_WM_UNIT_PLACING_PICTURE_USER_VIEWPORT" val="{&quot;height&quot;:533,&quot;width&quot;:2641}"/>
  <p:tag name="KSO_WM_BEAUTIFY_FLAG" val=""/>
</p:tagLst>
</file>

<file path=ppt/tags/tag1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9_1*a*1"/>
  <p:tag name="KSO_WM_TEMPLATE_CATEGORY" val="diagram"/>
  <p:tag name="KSO_WM_TEMPLATE_INDEX" val="20220059"/>
  <p:tag name="KSO_WM_UNIT_LAYERLEVEL" val="1"/>
  <p:tag name="KSO_WM_TAG_VERSION" val="1.0"/>
  <p:tag name="KSO_WM_BEAUTIFY_FLAG" val=""/>
  <p:tag name="KSO_WM_UNIT_ISCONTENTSTITLE" val="0"/>
  <p:tag name="KSO_WM_UNIT_ISNUMDGMTITLE" val="0"/>
  <p:tag name="KSO_WM_UNIT_PRESET_TEXT" val="简约上下导航版"/>
  <p:tag name="KSO_WM_UNIT_NOCLEAR" val="0"/>
  <p:tag name="KSO_WM_UNIT_VALUE" val="27"/>
  <p:tag name="KSO_WM_UNIT_TYPE" val="a"/>
  <p:tag name="KSO_WM_UNIT_INDEX" val="1"/>
  <p:tag name="KSO_WM_UNIT_BLOCK" val="0"/>
  <p:tag name="KSO_WM_UNIT_SM_LIMIT_TYPE" val="2"/>
  <p:tag name="KSO_WM_UNIT_DEC_AREA_ID" val="e98b3a31ebe84ee79486e9f4651df90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Lst>
</file>

<file path=ppt/tags/tag1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9_1*i*1"/>
  <p:tag name="KSO_WM_TEMPLATE_CATEGORY" val="diagram"/>
  <p:tag name="KSO_WM_TEMPLATE_INDEX" val="20220059"/>
  <p:tag name="KSO_WM_UNIT_LAYERLEVEL" val="1"/>
  <p:tag name="KSO_WM_TAG_VERSION" val="1.0"/>
  <p:tag name="KSO_WM_BEAUTIFY_FLAG" val=""/>
  <p:tag name="KSO_WM_UNIT_TYPE" val="i"/>
  <p:tag name="KSO_WM_UNIT_INDEX" val="1"/>
  <p:tag name="KSO_WM_UNIT_BLOCK" val="0"/>
  <p:tag name="KSO_WM_UNIT_SM_LIMIT_TYPE" val="4"/>
  <p:tag name="KSO_WM_UNIT_DEC_AREA_ID" val="676342c3ba794cb88f6857f432bf3175"/>
  <p:tag name="KSO_WM_UNIT_DECORATE_INFO" val="{&quot;ReferentInfo&quot;:{&quot;Id&quot;:&quot;e98b3a31ebe84ee79486e9f4651df90b&quot;,&quot;X&quot;:{&quot;Pos&quot;:0},&quot;Y&quot;:{&quot;Pos&quot;:1}},&quot;DecorateInfoX&quot;:{&quot;Pos&quot;:2,&quot;IsAbs&quot;:true},&quot;DecorateInfoY&quot;:{&quot;Pos&quot;:1,&quot;IsAbs&quot;:true},&quot;DecorateInfoW&quot;:{&quot;IsAbs&quot;:true},&quot;DecorateInfoH&quot;:{&quot;IsAbs&quot;:false},&quot;whChangeMode&quot;:0}"/>
  <p:tag name="KSO_WM_UNIT_LINE_FORE_SCHEMECOLOR_INDEX_BRIGHTNESS" val="0"/>
  <p:tag name="KSO_WM_UNIT_LINE_FORE_SCHEMECOLOR_INDEX" val="5"/>
  <p:tag name="KSO_WM_UNIT_LINE_FILL_TYPE" val="2"/>
</p:tagLst>
</file>

<file path=ppt/tags/tag189.xml><?xml version="1.0" encoding="utf-8"?>
<p:tagLst xmlns:p="http://schemas.openxmlformats.org/presentationml/2006/main">
  <p:tag name="KSO_WM_BEAUTIFY_FLAG" val="#wm#"/>
  <p:tag name="KSO_WM_TEMPLATE_CATEGORY" val="custom"/>
  <p:tag name="KSO_WM_TEMPLATE_INDEX" val="20206915"/>
  <p:tag name="KSO_WM_SLIDE_ID" val="custom20206915_5"/>
  <p:tag name="KSO_WM_TEMPLATE_SUBCATEGORY" val="0"/>
  <p:tag name="KSO_WM_TEMPLATE_MASTER_TYPE" val="1"/>
  <p:tag name="KSO_WM_TEMPLATE_COLOR_TYPE" val="1"/>
  <p:tag name="KSO_WM_SLIDE_TYPE" val="contents"/>
  <p:tag name="KSO_WM_SLIDE_SUBTYPE" val="diag"/>
  <p:tag name="KSO_WM_SLIDE_ITEM_CNT" val="5"/>
  <p:tag name="KSO_WM_SLIDE_INDEX" val="5"/>
  <p:tag name="KSO_WM_DIAGRAM_GROUP_CODE" val="l1-1"/>
  <p:tag name="KSO_WM_SLIDE_DIAGTYPE" val="l"/>
  <p:tag name="KSO_WM_TAG_VERSION" val="1.0"/>
  <p:tag name="KSO_WM_SLIDE_LAYOUT" val="a_l"/>
  <p:tag name="KSO_WM_SLIDE_LAYOUT_CNT" val="1_1"/>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1"/>
  <p:tag name="KSO_WM_UNIT_ID" val="custom20206915_5*i*1"/>
  <p:tag name="KSO_WM_TEMPLATE_CATEGORY" val="custom"/>
  <p:tag name="KSO_WM_TEMPLATE_INDEX" val="20206915"/>
  <p:tag name="KSO_WM_UNIT_LAYERLEVEL" val="1"/>
  <p:tag name="KSO_WM_TAG_VERSION" val="1.0"/>
  <p:tag name="KSO_WM_BEAUTIFY_FLAG" val="#wm#"/>
  <p:tag name="KSO_WM_UNIT_FILL_FORE_SCHEMECOLOR_INDEX" val="15"/>
  <p:tag name="KSO_WM_UNIT_FILL_TYPE" val="1"/>
  <p:tag name="KSO_WM_UNIT_TEXT_FILL_FORE_SCHEMECOLOR_INDEX" val="2"/>
  <p:tag name="KSO_WM_UNIT_TEXT_FILL_TYPE" val="1"/>
  <p:tag name="KSO_WM_UNIT_USESOURCEFORMAT_APPLY" val="1"/>
</p:tagLst>
</file>

<file path=ppt/tags/tag191.xml><?xml version="1.0" encoding="utf-8"?>
<p:tagLst xmlns:p="http://schemas.openxmlformats.org/presentationml/2006/main">
  <p:tag name="KSO_WM_UNIT_PLACING_PICTURE_USER_VIEWPORT" val="{&quot;height&quot;:533,&quot;width&quot;:2641}"/>
  <p:tag name="KSO_WM_BEAUTIFY_FLAG" val=""/>
</p:tagLst>
</file>

<file path=ppt/tags/tag1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9_1*a*1"/>
  <p:tag name="KSO_WM_TEMPLATE_CATEGORY" val="diagram"/>
  <p:tag name="KSO_WM_TEMPLATE_INDEX" val="20220059"/>
  <p:tag name="KSO_WM_UNIT_LAYERLEVEL" val="1"/>
  <p:tag name="KSO_WM_TAG_VERSION" val="1.0"/>
  <p:tag name="KSO_WM_BEAUTIFY_FLAG" val=""/>
  <p:tag name="KSO_WM_UNIT_ISCONTENTSTITLE" val="0"/>
  <p:tag name="KSO_WM_UNIT_ISNUMDGMTITLE" val="0"/>
  <p:tag name="KSO_WM_UNIT_PRESET_TEXT" val="简约上下导航版"/>
  <p:tag name="KSO_WM_UNIT_NOCLEAR" val="0"/>
  <p:tag name="KSO_WM_UNIT_VALUE" val="27"/>
  <p:tag name="KSO_WM_UNIT_TYPE" val="a"/>
  <p:tag name="KSO_WM_UNIT_INDEX" val="1"/>
  <p:tag name="KSO_WM_UNIT_BLOCK" val="0"/>
  <p:tag name="KSO_WM_UNIT_SM_LIMIT_TYPE" val="2"/>
  <p:tag name="KSO_WM_UNIT_DEC_AREA_ID" val="e98b3a31ebe84ee79486e9f4651df90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Lst>
</file>

<file path=ppt/tags/tag1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9_1*i*1"/>
  <p:tag name="KSO_WM_TEMPLATE_CATEGORY" val="diagram"/>
  <p:tag name="KSO_WM_TEMPLATE_INDEX" val="20220059"/>
  <p:tag name="KSO_WM_UNIT_LAYERLEVEL" val="1"/>
  <p:tag name="KSO_WM_TAG_VERSION" val="1.0"/>
  <p:tag name="KSO_WM_BEAUTIFY_FLAG" val=""/>
  <p:tag name="KSO_WM_UNIT_TYPE" val="i"/>
  <p:tag name="KSO_WM_UNIT_INDEX" val="1"/>
  <p:tag name="KSO_WM_UNIT_BLOCK" val="0"/>
  <p:tag name="KSO_WM_UNIT_SM_LIMIT_TYPE" val="4"/>
  <p:tag name="KSO_WM_UNIT_DEC_AREA_ID" val="676342c3ba794cb88f6857f432bf3175"/>
  <p:tag name="KSO_WM_UNIT_DECORATE_INFO" val="{&quot;ReferentInfo&quot;:{&quot;Id&quot;:&quot;e98b3a31ebe84ee79486e9f4651df90b&quot;,&quot;X&quot;:{&quot;Pos&quot;:0},&quot;Y&quot;:{&quot;Pos&quot;:1}},&quot;DecorateInfoX&quot;:{&quot;Pos&quot;:2,&quot;IsAbs&quot;:true},&quot;DecorateInfoY&quot;:{&quot;Pos&quot;:1,&quot;IsAbs&quot;:true},&quot;DecorateInfoW&quot;:{&quot;IsAbs&quot;:true},&quot;DecorateInfoH&quot;:{&quot;IsAbs&quot;:false},&quot;whChangeMode&quot;:0}"/>
  <p:tag name="KSO_WM_UNIT_LINE_FORE_SCHEMECOLOR_INDEX_BRIGHTNESS" val="0"/>
  <p:tag name="KSO_WM_UNIT_LINE_FORE_SCHEMECOLOR_INDEX" val="5"/>
  <p:tag name="KSO_WM_UNIT_LINE_FILL_TYPE" val="2"/>
</p:tagLst>
</file>

<file path=ppt/tags/tag194.xml><?xml version="1.0" encoding="utf-8"?>
<p:tagLst xmlns:p="http://schemas.openxmlformats.org/presentationml/2006/main">
  <p:tag name="KSO_WM_BEAUTIFY_FLAG" val=""/>
</p:tagLst>
</file>

<file path=ppt/tags/tag195.xml><?xml version="1.0" encoding="utf-8"?>
<p:tagLst xmlns:p="http://schemas.openxmlformats.org/presentationml/2006/main">
  <p:tag name="KSO_WM_BEAUTIFY_FLAG" val=""/>
</p:tagLst>
</file>

<file path=ppt/tags/tag196.xml><?xml version="1.0" encoding="utf-8"?>
<p:tagLst xmlns:p="http://schemas.openxmlformats.org/presentationml/2006/main">
  <p:tag name="KSO_WM_BEAUTIFY_FLAG" val="#wm#"/>
  <p:tag name="KSO_WM_TEMPLATE_CATEGORY" val="custom"/>
  <p:tag name="KSO_WM_TEMPLATE_INDEX" val="20206915"/>
  <p:tag name="KSO_WM_SLIDE_ID" val="custom20206915_5"/>
  <p:tag name="KSO_WM_TEMPLATE_SUBCATEGORY" val="0"/>
  <p:tag name="KSO_WM_TEMPLATE_MASTER_TYPE" val="1"/>
  <p:tag name="KSO_WM_TEMPLATE_COLOR_TYPE" val="1"/>
  <p:tag name="KSO_WM_SLIDE_TYPE" val="contents"/>
  <p:tag name="KSO_WM_SLIDE_SUBTYPE" val="diag"/>
  <p:tag name="KSO_WM_SLIDE_ITEM_CNT" val="5"/>
  <p:tag name="KSO_WM_SLIDE_INDEX" val="5"/>
  <p:tag name="KSO_WM_DIAGRAM_GROUP_CODE" val="l1-1"/>
  <p:tag name="KSO_WM_SLIDE_DIAGTYPE" val="l"/>
  <p:tag name="KSO_WM_TAG_VERSION" val="1.0"/>
  <p:tag name="KSO_WM_SLIDE_LAYOUT" val="a_l"/>
  <p:tag name="KSO_WM_SLIDE_LAYOUT_CNT" val="1_1"/>
</p:tagLst>
</file>

<file path=ppt/tags/tag19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1"/>
  <p:tag name="KSO_WM_UNIT_ID" val="custom20206915_5*i*1"/>
  <p:tag name="KSO_WM_TEMPLATE_CATEGORY" val="custom"/>
  <p:tag name="KSO_WM_TEMPLATE_INDEX" val="20206915"/>
  <p:tag name="KSO_WM_UNIT_LAYERLEVEL" val="1"/>
  <p:tag name="KSO_WM_TAG_VERSION" val="1.0"/>
  <p:tag name="KSO_WM_BEAUTIFY_FLAG" val="#wm#"/>
  <p:tag name="KSO_WM_UNIT_FILL_FORE_SCHEMECOLOR_INDEX" val="15"/>
  <p:tag name="KSO_WM_UNIT_FILL_TYPE" val="1"/>
  <p:tag name="KSO_WM_UNIT_TEXT_FILL_FORE_SCHEMECOLOR_INDEX" val="2"/>
  <p:tag name="KSO_WM_UNIT_TEXT_FILL_TYPE" val="1"/>
  <p:tag name="KSO_WM_UNIT_USESOURCEFORMAT_APPLY" val="1"/>
</p:tagLst>
</file>

<file path=ppt/tags/tag198.xml><?xml version="1.0" encoding="utf-8"?>
<p:tagLst xmlns:p="http://schemas.openxmlformats.org/presentationml/2006/main">
  <p:tag name="KSO_WM_UNIT_PLACING_PICTURE_USER_VIEWPORT" val="{&quot;height&quot;:533,&quot;width&quot;:2641}"/>
  <p:tag name="KSO_WM_BEAUTIFY_FLAG" val=""/>
</p:tagLst>
</file>

<file path=ppt/tags/tag1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9_1*a*1"/>
  <p:tag name="KSO_WM_TEMPLATE_CATEGORY" val="diagram"/>
  <p:tag name="KSO_WM_TEMPLATE_INDEX" val="20220059"/>
  <p:tag name="KSO_WM_UNIT_LAYERLEVEL" val="1"/>
  <p:tag name="KSO_WM_TAG_VERSION" val="1.0"/>
  <p:tag name="KSO_WM_BEAUTIFY_FLAG" val=""/>
  <p:tag name="KSO_WM_UNIT_ISCONTENTSTITLE" val="0"/>
  <p:tag name="KSO_WM_UNIT_ISNUMDGMTITLE" val="0"/>
  <p:tag name="KSO_WM_UNIT_PRESET_TEXT" val="简约上下导航版"/>
  <p:tag name="KSO_WM_UNIT_NOCLEAR" val="0"/>
  <p:tag name="KSO_WM_UNIT_VALUE" val="27"/>
  <p:tag name="KSO_WM_UNIT_TYPE" val="a"/>
  <p:tag name="KSO_WM_UNIT_INDEX" val="1"/>
  <p:tag name="KSO_WM_UNIT_BLOCK" val="0"/>
  <p:tag name="KSO_WM_UNIT_SM_LIMIT_TYPE" val="2"/>
  <p:tag name="KSO_WM_UNIT_DEC_AREA_ID" val="e98b3a31ebe84ee79486e9f4651df90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1"/>
  <p:tag name="KSO_WM_UNIT_LAYERLEVEL" val="1"/>
  <p:tag name="KSO_WM_TAG_VERSION" val="1.0"/>
  <p:tag name="KSO_WM_BEAUTIFY_FLAG" val="#wm#"/>
  <p:tag name="KSO_WM_UNIT_TYPE" val="y"/>
  <p:tag name="KSO_WM_UNIT_INDEX" val="1"/>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9_1*i*1"/>
  <p:tag name="KSO_WM_TEMPLATE_CATEGORY" val="diagram"/>
  <p:tag name="KSO_WM_TEMPLATE_INDEX" val="20220059"/>
  <p:tag name="KSO_WM_UNIT_LAYERLEVEL" val="1"/>
  <p:tag name="KSO_WM_TAG_VERSION" val="1.0"/>
  <p:tag name="KSO_WM_BEAUTIFY_FLAG" val=""/>
  <p:tag name="KSO_WM_UNIT_TYPE" val="i"/>
  <p:tag name="KSO_WM_UNIT_INDEX" val="1"/>
  <p:tag name="KSO_WM_UNIT_BLOCK" val="0"/>
  <p:tag name="KSO_WM_UNIT_SM_LIMIT_TYPE" val="4"/>
  <p:tag name="KSO_WM_UNIT_DEC_AREA_ID" val="676342c3ba794cb88f6857f432bf3175"/>
  <p:tag name="KSO_WM_UNIT_DECORATE_INFO" val="{&quot;ReferentInfo&quot;:{&quot;Id&quot;:&quot;e98b3a31ebe84ee79486e9f4651df90b&quot;,&quot;X&quot;:{&quot;Pos&quot;:0},&quot;Y&quot;:{&quot;Pos&quot;:1}},&quot;DecorateInfoX&quot;:{&quot;Pos&quot;:2,&quot;IsAbs&quot;:true},&quot;DecorateInfoY&quot;:{&quot;Pos&quot;:1,&quot;IsAbs&quot;:true},&quot;DecorateInfoW&quot;:{&quot;IsAbs&quot;:true},&quot;DecorateInfoH&quot;:{&quot;IsAbs&quot;:false},&quot;whChangeMode&quot;:0}"/>
  <p:tag name="KSO_WM_UNIT_LINE_FORE_SCHEMECOLOR_INDEX_BRIGHTNESS" val="0"/>
  <p:tag name="KSO_WM_UNIT_LINE_FORE_SCHEMECOLOR_INDEX" val="5"/>
  <p:tag name="KSO_WM_UNIT_LINE_FILL_TYPE" val="2"/>
</p:tagLst>
</file>

<file path=ppt/tags/tag201.xml><?xml version="1.0" encoding="utf-8"?>
<p:tagLst xmlns:p="http://schemas.openxmlformats.org/presentationml/2006/main">
  <p:tag name="KSO_WM_BEAUTIFY_FLAG" val="#wm#"/>
  <p:tag name="KSO_WM_TEMPLATE_CATEGORY" val="custom"/>
  <p:tag name="KSO_WM_TEMPLATE_INDEX" val="20206915"/>
  <p:tag name="KSO_WM_SLIDE_ID" val="custom20206915_5"/>
  <p:tag name="KSO_WM_TEMPLATE_SUBCATEGORY" val="0"/>
  <p:tag name="KSO_WM_TEMPLATE_MASTER_TYPE" val="1"/>
  <p:tag name="KSO_WM_TEMPLATE_COLOR_TYPE" val="1"/>
  <p:tag name="KSO_WM_SLIDE_TYPE" val="contents"/>
  <p:tag name="KSO_WM_SLIDE_SUBTYPE" val="diag"/>
  <p:tag name="KSO_WM_SLIDE_ITEM_CNT" val="5"/>
  <p:tag name="KSO_WM_SLIDE_INDEX" val="5"/>
  <p:tag name="KSO_WM_DIAGRAM_GROUP_CODE" val="l1-1"/>
  <p:tag name="KSO_WM_SLIDE_DIAGTYPE" val="l"/>
  <p:tag name="KSO_WM_TAG_VERSION" val="1.0"/>
  <p:tag name="KSO_WM_SLIDE_LAYOUT" val="a_l"/>
  <p:tag name="KSO_WM_SLIDE_LAYOUT_CNT" val="1_1"/>
</p:tagLst>
</file>

<file path=ppt/tags/tag20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1"/>
  <p:tag name="KSO_WM_UNIT_ID" val="custom20206915_5*i*1"/>
  <p:tag name="KSO_WM_TEMPLATE_CATEGORY" val="custom"/>
  <p:tag name="KSO_WM_TEMPLATE_INDEX" val="20206915"/>
  <p:tag name="KSO_WM_UNIT_LAYERLEVEL" val="1"/>
  <p:tag name="KSO_WM_TAG_VERSION" val="1.0"/>
  <p:tag name="KSO_WM_BEAUTIFY_FLAG" val="#wm#"/>
  <p:tag name="KSO_WM_UNIT_FILL_FORE_SCHEMECOLOR_INDEX" val="15"/>
  <p:tag name="KSO_WM_UNIT_FILL_TYPE" val="1"/>
  <p:tag name="KSO_WM_UNIT_TEXT_FILL_FORE_SCHEMECOLOR_INDEX" val="2"/>
  <p:tag name="KSO_WM_UNIT_TEXT_FILL_TYPE" val="1"/>
  <p:tag name="KSO_WM_UNIT_USESOURCEFORMAT_APPLY" val="1"/>
</p:tagLst>
</file>

<file path=ppt/tags/tag203.xml><?xml version="1.0" encoding="utf-8"?>
<p:tagLst xmlns:p="http://schemas.openxmlformats.org/presentationml/2006/main">
  <p:tag name="KSO_WM_UNIT_PLACING_PICTURE_USER_VIEWPORT" val="{&quot;height&quot;:533,&quot;width&quot;:2641}"/>
  <p:tag name="KSO_WM_BEAUTIFY_FLAG" val=""/>
</p:tagLst>
</file>

<file path=ppt/tags/tag2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9_1*a*1"/>
  <p:tag name="KSO_WM_TEMPLATE_CATEGORY" val="diagram"/>
  <p:tag name="KSO_WM_TEMPLATE_INDEX" val="20220059"/>
  <p:tag name="KSO_WM_UNIT_LAYERLEVEL" val="1"/>
  <p:tag name="KSO_WM_TAG_VERSION" val="1.0"/>
  <p:tag name="KSO_WM_BEAUTIFY_FLAG" val=""/>
  <p:tag name="KSO_WM_UNIT_ISCONTENTSTITLE" val="0"/>
  <p:tag name="KSO_WM_UNIT_ISNUMDGMTITLE" val="0"/>
  <p:tag name="KSO_WM_UNIT_PRESET_TEXT" val="简约上下导航版"/>
  <p:tag name="KSO_WM_UNIT_NOCLEAR" val="0"/>
  <p:tag name="KSO_WM_UNIT_VALUE" val="27"/>
  <p:tag name="KSO_WM_UNIT_TYPE" val="a"/>
  <p:tag name="KSO_WM_UNIT_INDEX" val="1"/>
  <p:tag name="KSO_WM_UNIT_BLOCK" val="0"/>
  <p:tag name="KSO_WM_UNIT_SM_LIMIT_TYPE" val="2"/>
  <p:tag name="KSO_WM_UNIT_DEC_AREA_ID" val="e98b3a31ebe84ee79486e9f4651df90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Lst>
</file>

<file path=ppt/tags/tag2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9_1*i*1"/>
  <p:tag name="KSO_WM_TEMPLATE_CATEGORY" val="diagram"/>
  <p:tag name="KSO_WM_TEMPLATE_INDEX" val="20220059"/>
  <p:tag name="KSO_WM_UNIT_LAYERLEVEL" val="1"/>
  <p:tag name="KSO_WM_TAG_VERSION" val="1.0"/>
  <p:tag name="KSO_WM_BEAUTIFY_FLAG" val=""/>
  <p:tag name="KSO_WM_UNIT_TYPE" val="i"/>
  <p:tag name="KSO_WM_UNIT_INDEX" val="1"/>
  <p:tag name="KSO_WM_UNIT_BLOCK" val="0"/>
  <p:tag name="KSO_WM_UNIT_SM_LIMIT_TYPE" val="4"/>
  <p:tag name="KSO_WM_UNIT_DEC_AREA_ID" val="676342c3ba794cb88f6857f432bf3175"/>
  <p:tag name="KSO_WM_UNIT_DECORATE_INFO" val="{&quot;ReferentInfo&quot;:{&quot;Id&quot;:&quot;e98b3a31ebe84ee79486e9f4651df90b&quot;,&quot;X&quot;:{&quot;Pos&quot;:0},&quot;Y&quot;:{&quot;Pos&quot;:1}},&quot;DecorateInfoX&quot;:{&quot;Pos&quot;:2,&quot;IsAbs&quot;:true},&quot;DecorateInfoY&quot;:{&quot;Pos&quot;:1,&quot;IsAbs&quot;:true},&quot;DecorateInfoW&quot;:{&quot;IsAbs&quot;:true},&quot;DecorateInfoH&quot;:{&quot;IsAbs&quot;:false},&quot;whChangeMode&quot;:0}"/>
  <p:tag name="KSO_WM_UNIT_LINE_FORE_SCHEMECOLOR_INDEX_BRIGHTNESS" val="0"/>
  <p:tag name="KSO_WM_UNIT_LINE_FORE_SCHEMECOLOR_INDEX" val="5"/>
  <p:tag name="KSO_WM_UNIT_LINE_FILL_TYPE" val="2"/>
</p:tagLst>
</file>

<file path=ppt/tags/tag206.xml><?xml version="1.0" encoding="utf-8"?>
<p:tagLst xmlns:p="http://schemas.openxmlformats.org/presentationml/2006/main">
  <p:tag name="KSO_WM_BEAUTIFY_FLAG" val="#wm#"/>
  <p:tag name="KSO_WM_TEMPLATE_CATEGORY" val="custom"/>
  <p:tag name="KSO_WM_TEMPLATE_INDEX" val="20206915"/>
  <p:tag name="KSO_WM_SLIDE_ID" val="custom20206915_5"/>
  <p:tag name="KSO_WM_TEMPLATE_SUBCATEGORY" val="0"/>
  <p:tag name="KSO_WM_TEMPLATE_MASTER_TYPE" val="1"/>
  <p:tag name="KSO_WM_TEMPLATE_COLOR_TYPE" val="1"/>
  <p:tag name="KSO_WM_SLIDE_TYPE" val="contents"/>
  <p:tag name="KSO_WM_SLIDE_SUBTYPE" val="diag"/>
  <p:tag name="KSO_WM_SLIDE_ITEM_CNT" val="5"/>
  <p:tag name="KSO_WM_SLIDE_INDEX" val="5"/>
  <p:tag name="KSO_WM_DIAGRAM_GROUP_CODE" val="l1-1"/>
  <p:tag name="KSO_WM_SLIDE_DIAGTYPE" val="l"/>
  <p:tag name="KSO_WM_TAG_VERSION" val="1.0"/>
  <p:tag name="KSO_WM_SLIDE_LAYOUT" val="a_l"/>
  <p:tag name="KSO_WM_SLIDE_LAYOUT_CNT" val="1_1"/>
</p:tagLst>
</file>

<file path=ppt/tags/tag20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1"/>
  <p:tag name="KSO_WM_UNIT_ID" val="custom20206915_5*i*1"/>
  <p:tag name="KSO_WM_TEMPLATE_CATEGORY" val="custom"/>
  <p:tag name="KSO_WM_TEMPLATE_INDEX" val="20206915"/>
  <p:tag name="KSO_WM_UNIT_LAYERLEVEL" val="1"/>
  <p:tag name="KSO_WM_TAG_VERSION" val="1.0"/>
  <p:tag name="KSO_WM_BEAUTIFY_FLAG" val="#wm#"/>
  <p:tag name="KSO_WM_UNIT_FILL_FORE_SCHEMECOLOR_INDEX" val="15"/>
  <p:tag name="KSO_WM_UNIT_FILL_TYPE" val="1"/>
  <p:tag name="KSO_WM_UNIT_TEXT_FILL_FORE_SCHEMECOLOR_INDEX" val="2"/>
  <p:tag name="KSO_WM_UNIT_TEXT_FILL_TYPE" val="1"/>
  <p:tag name="KSO_WM_UNIT_USESOURCEFORMAT_APPLY" val="1"/>
</p:tagLst>
</file>

<file path=ppt/tags/tag208.xml><?xml version="1.0" encoding="utf-8"?>
<p:tagLst xmlns:p="http://schemas.openxmlformats.org/presentationml/2006/main">
  <p:tag name="KSO_WM_UNIT_PLACING_PICTURE_USER_VIEWPORT" val="{&quot;height&quot;:533,&quot;width&quot;:2641}"/>
  <p:tag name="KSO_WM_BEAUTIFY_FLAG" val=""/>
</p:tagLst>
</file>

<file path=ppt/tags/tag2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9_1*a*1"/>
  <p:tag name="KSO_WM_TEMPLATE_CATEGORY" val="diagram"/>
  <p:tag name="KSO_WM_TEMPLATE_INDEX" val="20220059"/>
  <p:tag name="KSO_WM_UNIT_LAYERLEVEL" val="1"/>
  <p:tag name="KSO_WM_TAG_VERSION" val="1.0"/>
  <p:tag name="KSO_WM_BEAUTIFY_FLAG" val=""/>
  <p:tag name="KSO_WM_UNIT_ISCONTENTSTITLE" val="0"/>
  <p:tag name="KSO_WM_UNIT_ISNUMDGMTITLE" val="0"/>
  <p:tag name="KSO_WM_UNIT_PRESET_TEXT" val="简约上下导航版"/>
  <p:tag name="KSO_WM_UNIT_NOCLEAR" val="0"/>
  <p:tag name="KSO_WM_UNIT_VALUE" val="27"/>
  <p:tag name="KSO_WM_UNIT_TYPE" val="a"/>
  <p:tag name="KSO_WM_UNIT_INDEX" val="1"/>
  <p:tag name="KSO_WM_UNIT_BLOCK" val="0"/>
  <p:tag name="KSO_WM_UNIT_SM_LIMIT_TYPE" val="2"/>
  <p:tag name="KSO_WM_UNIT_DEC_AREA_ID" val="e98b3a31ebe84ee79486e9f4651df90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9_1*i*1"/>
  <p:tag name="KSO_WM_TEMPLATE_CATEGORY" val="diagram"/>
  <p:tag name="KSO_WM_TEMPLATE_INDEX" val="20220059"/>
  <p:tag name="KSO_WM_UNIT_LAYERLEVEL" val="1"/>
  <p:tag name="KSO_WM_TAG_VERSION" val="1.0"/>
  <p:tag name="KSO_WM_BEAUTIFY_FLAG" val=""/>
  <p:tag name="KSO_WM_UNIT_TYPE" val="i"/>
  <p:tag name="KSO_WM_UNIT_INDEX" val="1"/>
  <p:tag name="KSO_WM_UNIT_BLOCK" val="0"/>
  <p:tag name="KSO_WM_UNIT_SM_LIMIT_TYPE" val="4"/>
  <p:tag name="KSO_WM_UNIT_DEC_AREA_ID" val="676342c3ba794cb88f6857f432bf3175"/>
  <p:tag name="KSO_WM_UNIT_DECORATE_INFO" val="{&quot;ReferentInfo&quot;:{&quot;Id&quot;:&quot;e98b3a31ebe84ee79486e9f4651df90b&quot;,&quot;X&quot;:{&quot;Pos&quot;:0},&quot;Y&quot;:{&quot;Pos&quot;:1}},&quot;DecorateInfoX&quot;:{&quot;Pos&quot;:2,&quot;IsAbs&quot;:true},&quot;DecorateInfoY&quot;:{&quot;Pos&quot;:1,&quot;IsAbs&quot;:true},&quot;DecorateInfoW&quot;:{&quot;IsAbs&quot;:true},&quot;DecorateInfoH&quot;:{&quot;IsAbs&quot;:false},&quot;whChangeMode&quot;:0}"/>
  <p:tag name="KSO_WM_UNIT_LINE_FORE_SCHEMECOLOR_INDEX_BRIGHTNESS" val="0"/>
  <p:tag name="KSO_WM_UNIT_LINE_FORE_SCHEMECOLOR_INDEX" val="5"/>
  <p:tag name="KSO_WM_UNIT_LINE_FILL_TYPE" val="2"/>
</p:tagLst>
</file>

<file path=ppt/tags/tag211.xml><?xml version="1.0" encoding="utf-8"?>
<p:tagLst xmlns:p="http://schemas.openxmlformats.org/presentationml/2006/main">
  <p:tag name="KSO_WM_BEAUTIFY_FLAG" val="#wm#"/>
  <p:tag name="KSO_WM_TEMPLATE_CATEGORY" val="custom"/>
  <p:tag name="KSO_WM_TEMPLATE_INDEX" val="20206915"/>
  <p:tag name="KSO_WM_SLIDE_ID" val="custom20206915_5"/>
  <p:tag name="KSO_WM_TEMPLATE_SUBCATEGORY" val="0"/>
  <p:tag name="KSO_WM_TEMPLATE_MASTER_TYPE" val="1"/>
  <p:tag name="KSO_WM_TEMPLATE_COLOR_TYPE" val="1"/>
  <p:tag name="KSO_WM_SLIDE_TYPE" val="contents"/>
  <p:tag name="KSO_WM_SLIDE_SUBTYPE" val="diag"/>
  <p:tag name="KSO_WM_SLIDE_ITEM_CNT" val="5"/>
  <p:tag name="KSO_WM_SLIDE_INDEX" val="5"/>
  <p:tag name="KSO_WM_DIAGRAM_GROUP_CODE" val="l1-1"/>
  <p:tag name="KSO_WM_SLIDE_DIAGTYPE" val="l"/>
  <p:tag name="KSO_WM_TAG_VERSION" val="1.0"/>
  <p:tag name="KSO_WM_SLIDE_LAYOUT" val="a_l"/>
  <p:tag name="KSO_WM_SLIDE_LAYOUT_CNT" val="1_1"/>
</p:tagLst>
</file>

<file path=ppt/tags/tag21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1"/>
  <p:tag name="KSO_WM_UNIT_ID" val="custom20206915_5*i*1"/>
  <p:tag name="KSO_WM_TEMPLATE_CATEGORY" val="custom"/>
  <p:tag name="KSO_WM_TEMPLATE_INDEX" val="20206915"/>
  <p:tag name="KSO_WM_UNIT_LAYERLEVEL" val="1"/>
  <p:tag name="KSO_WM_TAG_VERSION" val="1.0"/>
  <p:tag name="KSO_WM_BEAUTIFY_FLAG" val="#wm#"/>
  <p:tag name="KSO_WM_UNIT_FILL_FORE_SCHEMECOLOR_INDEX" val="15"/>
  <p:tag name="KSO_WM_UNIT_FILL_TYPE" val="1"/>
  <p:tag name="KSO_WM_UNIT_TEXT_FILL_FORE_SCHEMECOLOR_INDEX" val="2"/>
  <p:tag name="KSO_WM_UNIT_TEXT_FILL_TYPE" val="1"/>
  <p:tag name="KSO_WM_UNIT_USESOURCEFORMAT_APPLY" val="1"/>
</p:tagLst>
</file>

<file path=ppt/tags/tag213.xml><?xml version="1.0" encoding="utf-8"?>
<p:tagLst xmlns:p="http://schemas.openxmlformats.org/presentationml/2006/main">
  <p:tag name="KSO_WM_UNIT_PLACING_PICTURE_USER_VIEWPORT" val="{&quot;height&quot;:533,&quot;width&quot;:2641}"/>
  <p:tag name="KSO_WM_BEAUTIFY_FLAG" val=""/>
</p:tagLst>
</file>

<file path=ppt/tags/tag2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9_1*a*1"/>
  <p:tag name="KSO_WM_TEMPLATE_CATEGORY" val="diagram"/>
  <p:tag name="KSO_WM_TEMPLATE_INDEX" val="20220059"/>
  <p:tag name="KSO_WM_UNIT_LAYERLEVEL" val="1"/>
  <p:tag name="KSO_WM_TAG_VERSION" val="1.0"/>
  <p:tag name="KSO_WM_BEAUTIFY_FLAG" val=""/>
  <p:tag name="KSO_WM_UNIT_ISCONTENTSTITLE" val="0"/>
  <p:tag name="KSO_WM_UNIT_ISNUMDGMTITLE" val="0"/>
  <p:tag name="KSO_WM_UNIT_PRESET_TEXT" val="简约上下导航版"/>
  <p:tag name="KSO_WM_UNIT_NOCLEAR" val="0"/>
  <p:tag name="KSO_WM_UNIT_VALUE" val="27"/>
  <p:tag name="KSO_WM_UNIT_TYPE" val="a"/>
  <p:tag name="KSO_WM_UNIT_INDEX" val="1"/>
  <p:tag name="KSO_WM_UNIT_BLOCK" val="0"/>
  <p:tag name="KSO_WM_UNIT_SM_LIMIT_TYPE" val="2"/>
  <p:tag name="KSO_WM_UNIT_DEC_AREA_ID" val="e98b3a31ebe84ee79486e9f4651df90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Lst>
</file>

<file path=ppt/tags/tag2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9_1*i*1"/>
  <p:tag name="KSO_WM_TEMPLATE_CATEGORY" val="diagram"/>
  <p:tag name="KSO_WM_TEMPLATE_INDEX" val="20220059"/>
  <p:tag name="KSO_WM_UNIT_LAYERLEVEL" val="1"/>
  <p:tag name="KSO_WM_TAG_VERSION" val="1.0"/>
  <p:tag name="KSO_WM_BEAUTIFY_FLAG" val=""/>
  <p:tag name="KSO_WM_UNIT_TYPE" val="i"/>
  <p:tag name="KSO_WM_UNIT_INDEX" val="1"/>
  <p:tag name="KSO_WM_UNIT_BLOCK" val="0"/>
  <p:tag name="KSO_WM_UNIT_SM_LIMIT_TYPE" val="4"/>
  <p:tag name="KSO_WM_UNIT_DEC_AREA_ID" val="676342c3ba794cb88f6857f432bf3175"/>
  <p:tag name="KSO_WM_UNIT_DECORATE_INFO" val="{&quot;ReferentInfo&quot;:{&quot;Id&quot;:&quot;e98b3a31ebe84ee79486e9f4651df90b&quot;,&quot;X&quot;:{&quot;Pos&quot;:0},&quot;Y&quot;:{&quot;Pos&quot;:1}},&quot;DecorateInfoX&quot;:{&quot;Pos&quot;:2,&quot;IsAbs&quot;:true},&quot;DecorateInfoY&quot;:{&quot;Pos&quot;:1,&quot;IsAbs&quot;:true},&quot;DecorateInfoW&quot;:{&quot;IsAbs&quot;:true},&quot;DecorateInfoH&quot;:{&quot;IsAbs&quot;:false},&quot;whChangeMode&quot;:0}"/>
  <p:tag name="KSO_WM_UNIT_LINE_FORE_SCHEMECOLOR_INDEX_BRIGHTNESS" val="0"/>
  <p:tag name="KSO_WM_UNIT_LINE_FORE_SCHEMECOLOR_INDEX" val="5"/>
  <p:tag name="KSO_WM_UNIT_LINE_FILL_TYPE" val="2"/>
</p:tagLst>
</file>

<file path=ppt/tags/tag216.xml><?xml version="1.0" encoding="utf-8"?>
<p:tagLst xmlns:p="http://schemas.openxmlformats.org/presentationml/2006/main">
  <p:tag name="KSO_WM_BEAUTIFY_FLAG" val="#wm#"/>
  <p:tag name="KSO_WM_TEMPLATE_CATEGORY" val="custom"/>
  <p:tag name="KSO_WM_TEMPLATE_INDEX" val="20206915"/>
  <p:tag name="KSO_WM_SLIDE_ID" val="custom20206915_5"/>
  <p:tag name="KSO_WM_TEMPLATE_SUBCATEGORY" val="0"/>
  <p:tag name="KSO_WM_TEMPLATE_MASTER_TYPE" val="1"/>
  <p:tag name="KSO_WM_TEMPLATE_COLOR_TYPE" val="1"/>
  <p:tag name="KSO_WM_SLIDE_TYPE" val="contents"/>
  <p:tag name="KSO_WM_SLIDE_SUBTYPE" val="diag"/>
  <p:tag name="KSO_WM_SLIDE_ITEM_CNT" val="5"/>
  <p:tag name="KSO_WM_SLIDE_INDEX" val="5"/>
  <p:tag name="KSO_WM_DIAGRAM_GROUP_CODE" val="l1-1"/>
  <p:tag name="KSO_WM_SLIDE_DIAGTYPE" val="l"/>
  <p:tag name="KSO_WM_TAG_VERSION" val="1.0"/>
  <p:tag name="KSO_WM_SLIDE_LAYOUT" val="a_l"/>
  <p:tag name="KSO_WM_SLIDE_LAYOUT_CNT" val="1_1"/>
</p:tagLst>
</file>

<file path=ppt/tags/tag21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1"/>
  <p:tag name="KSO_WM_UNIT_ID" val="custom20206915_5*i*1"/>
  <p:tag name="KSO_WM_TEMPLATE_CATEGORY" val="custom"/>
  <p:tag name="KSO_WM_TEMPLATE_INDEX" val="20206915"/>
  <p:tag name="KSO_WM_UNIT_LAYERLEVEL" val="1"/>
  <p:tag name="KSO_WM_TAG_VERSION" val="1.0"/>
  <p:tag name="KSO_WM_BEAUTIFY_FLAG" val="#wm#"/>
  <p:tag name="KSO_WM_UNIT_FILL_FORE_SCHEMECOLOR_INDEX" val="15"/>
  <p:tag name="KSO_WM_UNIT_FILL_TYPE" val="1"/>
  <p:tag name="KSO_WM_UNIT_TEXT_FILL_FORE_SCHEMECOLOR_INDEX" val="2"/>
  <p:tag name="KSO_WM_UNIT_TEXT_FILL_TYPE" val="1"/>
  <p:tag name="KSO_WM_UNIT_USESOURCEFORMAT_APPLY" val="1"/>
</p:tagLst>
</file>

<file path=ppt/tags/tag218.xml><?xml version="1.0" encoding="utf-8"?>
<p:tagLst xmlns:p="http://schemas.openxmlformats.org/presentationml/2006/main">
  <p:tag name="KSO_WM_UNIT_PLACING_PICTURE_USER_VIEWPORT" val="{&quot;height&quot;:533,&quot;width&quot;:2641}"/>
  <p:tag name="KSO_WM_BEAUTIFY_FLAG" val=""/>
</p:tagLst>
</file>

<file path=ppt/tags/tag2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9_1*a*1"/>
  <p:tag name="KSO_WM_TEMPLATE_CATEGORY" val="diagram"/>
  <p:tag name="KSO_WM_TEMPLATE_INDEX" val="20220059"/>
  <p:tag name="KSO_WM_UNIT_LAYERLEVEL" val="1"/>
  <p:tag name="KSO_WM_TAG_VERSION" val="1.0"/>
  <p:tag name="KSO_WM_BEAUTIFY_FLAG" val=""/>
  <p:tag name="KSO_WM_UNIT_ISCONTENTSTITLE" val="0"/>
  <p:tag name="KSO_WM_UNIT_ISNUMDGMTITLE" val="0"/>
  <p:tag name="KSO_WM_UNIT_PRESET_TEXT" val="简约上下导航版"/>
  <p:tag name="KSO_WM_UNIT_NOCLEAR" val="0"/>
  <p:tag name="KSO_WM_UNIT_VALUE" val="27"/>
  <p:tag name="KSO_WM_UNIT_TYPE" val="a"/>
  <p:tag name="KSO_WM_UNIT_INDEX" val="1"/>
  <p:tag name="KSO_WM_UNIT_BLOCK" val="0"/>
  <p:tag name="KSO_WM_UNIT_SM_LIMIT_TYPE" val="2"/>
  <p:tag name="KSO_WM_UNIT_DEC_AREA_ID" val="e98b3a31ebe84ee79486e9f4651df90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9_1*i*1"/>
  <p:tag name="KSO_WM_TEMPLATE_CATEGORY" val="diagram"/>
  <p:tag name="KSO_WM_TEMPLATE_INDEX" val="20220059"/>
  <p:tag name="KSO_WM_UNIT_LAYERLEVEL" val="1"/>
  <p:tag name="KSO_WM_TAG_VERSION" val="1.0"/>
  <p:tag name="KSO_WM_BEAUTIFY_FLAG" val=""/>
  <p:tag name="KSO_WM_UNIT_TYPE" val="i"/>
  <p:tag name="KSO_WM_UNIT_INDEX" val="1"/>
  <p:tag name="KSO_WM_UNIT_BLOCK" val="0"/>
  <p:tag name="KSO_WM_UNIT_SM_LIMIT_TYPE" val="4"/>
  <p:tag name="KSO_WM_UNIT_DEC_AREA_ID" val="676342c3ba794cb88f6857f432bf3175"/>
  <p:tag name="KSO_WM_UNIT_DECORATE_INFO" val="{&quot;ReferentInfo&quot;:{&quot;Id&quot;:&quot;e98b3a31ebe84ee79486e9f4651df90b&quot;,&quot;X&quot;:{&quot;Pos&quot;:0},&quot;Y&quot;:{&quot;Pos&quot;:1}},&quot;DecorateInfoX&quot;:{&quot;Pos&quot;:2,&quot;IsAbs&quot;:true},&quot;DecorateInfoY&quot;:{&quot;Pos&quot;:1,&quot;IsAbs&quot;:true},&quot;DecorateInfoW&quot;:{&quot;IsAbs&quot;:true},&quot;DecorateInfoH&quot;:{&quot;IsAbs&quot;:false},&quot;whChangeMode&quot;:0}"/>
  <p:tag name="KSO_WM_UNIT_LINE_FORE_SCHEMECOLOR_INDEX_BRIGHTNESS" val="0"/>
  <p:tag name="KSO_WM_UNIT_LINE_FORE_SCHEMECOLOR_INDEX" val="5"/>
  <p:tag name="KSO_WM_UNIT_LINE_FILL_TYPE" val="2"/>
</p:tagLst>
</file>

<file path=ppt/tags/tag221.xml><?xml version="1.0" encoding="utf-8"?>
<p:tagLst xmlns:p="http://schemas.openxmlformats.org/presentationml/2006/main">
  <p:tag name="KSO_WM_BEAUTIFY_FLAG" val=""/>
</p:tagLst>
</file>

<file path=ppt/tags/tag222.xml><?xml version="1.0" encoding="utf-8"?>
<p:tagLst xmlns:p="http://schemas.openxmlformats.org/presentationml/2006/main">
  <p:tag name="KSO_WM_BEAUTIFY_FLAG" val="#wm#"/>
  <p:tag name="KSO_WM_TEMPLATE_CATEGORY" val="custom"/>
  <p:tag name="KSO_WM_TEMPLATE_INDEX" val="20206915"/>
  <p:tag name="KSO_WM_SLIDE_ID" val="custom20206915_5"/>
  <p:tag name="KSO_WM_TEMPLATE_SUBCATEGORY" val="0"/>
  <p:tag name="KSO_WM_TEMPLATE_MASTER_TYPE" val="1"/>
  <p:tag name="KSO_WM_TEMPLATE_COLOR_TYPE" val="1"/>
  <p:tag name="KSO_WM_SLIDE_TYPE" val="contents"/>
  <p:tag name="KSO_WM_SLIDE_SUBTYPE" val="diag"/>
  <p:tag name="KSO_WM_SLIDE_ITEM_CNT" val="5"/>
  <p:tag name="KSO_WM_SLIDE_INDEX" val="5"/>
  <p:tag name="KSO_WM_DIAGRAM_GROUP_CODE" val="l1-1"/>
  <p:tag name="KSO_WM_SLIDE_DIAGTYPE" val="l"/>
  <p:tag name="KSO_WM_TAG_VERSION" val="1.0"/>
  <p:tag name="KSO_WM_SLIDE_LAYOUT" val="a_l"/>
  <p:tag name="KSO_WM_SLIDE_LAYOUT_CNT" val="1_1"/>
</p:tagLst>
</file>

<file path=ppt/tags/tag22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1"/>
  <p:tag name="KSO_WM_UNIT_ID" val="custom20206915_5*i*1"/>
  <p:tag name="KSO_WM_TEMPLATE_CATEGORY" val="custom"/>
  <p:tag name="KSO_WM_TEMPLATE_INDEX" val="20206915"/>
  <p:tag name="KSO_WM_UNIT_LAYERLEVEL" val="1"/>
  <p:tag name="KSO_WM_TAG_VERSION" val="1.0"/>
  <p:tag name="KSO_WM_BEAUTIFY_FLAG" val="#wm#"/>
  <p:tag name="KSO_WM_UNIT_FILL_FORE_SCHEMECOLOR_INDEX" val="15"/>
  <p:tag name="KSO_WM_UNIT_FILL_TYPE" val="1"/>
  <p:tag name="KSO_WM_UNIT_TEXT_FILL_FORE_SCHEMECOLOR_INDEX" val="2"/>
  <p:tag name="KSO_WM_UNIT_TEXT_FILL_TYPE" val="1"/>
  <p:tag name="KSO_WM_UNIT_USESOURCEFORMAT_APPLY" val="1"/>
</p:tagLst>
</file>

<file path=ppt/tags/tag224.xml><?xml version="1.0" encoding="utf-8"?>
<p:tagLst xmlns:p="http://schemas.openxmlformats.org/presentationml/2006/main">
  <p:tag name="KSO_WM_UNIT_PLACING_PICTURE_USER_VIEWPORT" val="{&quot;height&quot;:533,&quot;width&quot;:2641}"/>
  <p:tag name="KSO_WM_BEAUTIFY_FLAG" val=""/>
</p:tagLst>
</file>

<file path=ppt/tags/tag2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9_1*a*1"/>
  <p:tag name="KSO_WM_TEMPLATE_CATEGORY" val="diagram"/>
  <p:tag name="KSO_WM_TEMPLATE_INDEX" val="20220059"/>
  <p:tag name="KSO_WM_UNIT_LAYERLEVEL" val="1"/>
  <p:tag name="KSO_WM_TAG_VERSION" val="1.0"/>
  <p:tag name="KSO_WM_BEAUTIFY_FLAG" val=""/>
  <p:tag name="KSO_WM_UNIT_ISCONTENTSTITLE" val="0"/>
  <p:tag name="KSO_WM_UNIT_ISNUMDGMTITLE" val="0"/>
  <p:tag name="KSO_WM_UNIT_PRESET_TEXT" val="简约上下导航版"/>
  <p:tag name="KSO_WM_UNIT_NOCLEAR" val="0"/>
  <p:tag name="KSO_WM_UNIT_VALUE" val="27"/>
  <p:tag name="KSO_WM_UNIT_TYPE" val="a"/>
  <p:tag name="KSO_WM_UNIT_INDEX" val="1"/>
  <p:tag name="KSO_WM_UNIT_BLOCK" val="0"/>
  <p:tag name="KSO_WM_UNIT_SM_LIMIT_TYPE" val="2"/>
  <p:tag name="KSO_WM_UNIT_DEC_AREA_ID" val="e98b3a31ebe84ee79486e9f4651df90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Lst>
</file>

<file path=ppt/tags/tag2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9_1*i*1"/>
  <p:tag name="KSO_WM_TEMPLATE_CATEGORY" val="diagram"/>
  <p:tag name="KSO_WM_TEMPLATE_INDEX" val="20220059"/>
  <p:tag name="KSO_WM_UNIT_LAYERLEVEL" val="1"/>
  <p:tag name="KSO_WM_TAG_VERSION" val="1.0"/>
  <p:tag name="KSO_WM_BEAUTIFY_FLAG" val=""/>
  <p:tag name="KSO_WM_UNIT_TYPE" val="i"/>
  <p:tag name="KSO_WM_UNIT_INDEX" val="1"/>
  <p:tag name="KSO_WM_UNIT_BLOCK" val="0"/>
  <p:tag name="KSO_WM_UNIT_SM_LIMIT_TYPE" val="4"/>
  <p:tag name="KSO_WM_UNIT_DEC_AREA_ID" val="676342c3ba794cb88f6857f432bf3175"/>
  <p:tag name="KSO_WM_UNIT_DECORATE_INFO" val="{&quot;ReferentInfo&quot;:{&quot;Id&quot;:&quot;e98b3a31ebe84ee79486e9f4651df90b&quot;,&quot;X&quot;:{&quot;Pos&quot;:0},&quot;Y&quot;:{&quot;Pos&quot;:1}},&quot;DecorateInfoX&quot;:{&quot;Pos&quot;:2,&quot;IsAbs&quot;:true},&quot;DecorateInfoY&quot;:{&quot;Pos&quot;:1,&quot;IsAbs&quot;:true},&quot;DecorateInfoW&quot;:{&quot;IsAbs&quot;:true},&quot;DecorateInfoH&quot;:{&quot;IsAbs&quot;:false},&quot;whChangeMode&quot;:0}"/>
  <p:tag name="KSO_WM_UNIT_LINE_FORE_SCHEMECOLOR_INDEX_BRIGHTNESS" val="0"/>
  <p:tag name="KSO_WM_UNIT_LINE_FORE_SCHEMECOLOR_INDEX" val="5"/>
  <p:tag name="KSO_WM_UNIT_LINE_FILL_TYPE" val="2"/>
</p:tagLst>
</file>

<file path=ppt/tags/tag227.xml><?xml version="1.0" encoding="utf-8"?>
<p:tagLst xmlns:p="http://schemas.openxmlformats.org/presentationml/2006/main">
  <p:tag name="KSO_WM_BEAUTIFY_FLAG" val=""/>
</p:tagLst>
</file>

<file path=ppt/tags/tag228.xml><?xml version="1.0" encoding="utf-8"?>
<p:tagLst xmlns:p="http://schemas.openxmlformats.org/presentationml/2006/main">
  <p:tag name="KSO_WM_BEAUTIFY_FLAG" val=""/>
</p:tagLst>
</file>

<file path=ppt/tags/tag229.xml><?xml version="1.0" encoding="utf-8"?>
<p:tagLst xmlns:p="http://schemas.openxmlformats.org/presentationml/2006/main">
  <p:tag name="KSO_WM_BEAUTIFY_FLAG" val="#wm#"/>
  <p:tag name="KSO_WM_TEMPLATE_CATEGORY" val="custom"/>
  <p:tag name="KSO_WM_TEMPLATE_INDEX" val="20206915"/>
  <p:tag name="KSO_WM_SLIDE_ID" val="custom20206915_5"/>
  <p:tag name="KSO_WM_TEMPLATE_SUBCATEGORY" val="0"/>
  <p:tag name="KSO_WM_TEMPLATE_MASTER_TYPE" val="1"/>
  <p:tag name="KSO_WM_TEMPLATE_COLOR_TYPE" val="1"/>
  <p:tag name="KSO_WM_SLIDE_TYPE" val="contents"/>
  <p:tag name="KSO_WM_SLIDE_SUBTYPE" val="diag"/>
  <p:tag name="KSO_WM_SLIDE_ITEM_CNT" val="5"/>
  <p:tag name="KSO_WM_SLIDE_INDEX" val="5"/>
  <p:tag name="KSO_WM_DIAGRAM_GROUP_CODE" val="l1-1"/>
  <p:tag name="KSO_WM_SLIDE_DIAGTYPE" val="l"/>
  <p:tag name="KSO_WM_TAG_VERSION" val="1.0"/>
  <p:tag name="KSO_WM_SLIDE_LAYOUT" val="a_l"/>
  <p:tag name="KSO_WM_SLIDE_LAYOUT_CNT" val="1_1"/>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1"/>
  <p:tag name="KSO_WM_UNIT_ID" val="custom20206915_5*i*1"/>
  <p:tag name="KSO_WM_TEMPLATE_CATEGORY" val="custom"/>
  <p:tag name="KSO_WM_TEMPLATE_INDEX" val="20206915"/>
  <p:tag name="KSO_WM_UNIT_LAYERLEVEL" val="1"/>
  <p:tag name="KSO_WM_TAG_VERSION" val="1.0"/>
  <p:tag name="KSO_WM_BEAUTIFY_FLAG" val="#wm#"/>
  <p:tag name="KSO_WM_UNIT_FILL_FORE_SCHEMECOLOR_INDEX" val="15"/>
  <p:tag name="KSO_WM_UNIT_FILL_TYPE" val="1"/>
  <p:tag name="KSO_WM_UNIT_TEXT_FILL_FORE_SCHEMECOLOR_INDEX" val="2"/>
  <p:tag name="KSO_WM_UNIT_TEXT_FILL_TYPE" val="1"/>
  <p:tag name="KSO_WM_UNIT_USESOURCEFORMAT_APPLY" val="1"/>
</p:tagLst>
</file>

<file path=ppt/tags/tag231.xml><?xml version="1.0" encoding="utf-8"?>
<p:tagLst xmlns:p="http://schemas.openxmlformats.org/presentationml/2006/main">
  <p:tag name="KSO_WM_UNIT_PLACING_PICTURE_USER_VIEWPORT" val="{&quot;height&quot;:533,&quot;width&quot;:2641}"/>
  <p:tag name="KSO_WM_BEAUTIFY_FLAG" val=""/>
</p:tagLst>
</file>

<file path=ppt/tags/tag2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9_1*a*1"/>
  <p:tag name="KSO_WM_TEMPLATE_CATEGORY" val="diagram"/>
  <p:tag name="KSO_WM_TEMPLATE_INDEX" val="20220059"/>
  <p:tag name="KSO_WM_UNIT_LAYERLEVEL" val="1"/>
  <p:tag name="KSO_WM_TAG_VERSION" val="1.0"/>
  <p:tag name="KSO_WM_BEAUTIFY_FLAG" val=""/>
  <p:tag name="KSO_WM_UNIT_ISCONTENTSTITLE" val="0"/>
  <p:tag name="KSO_WM_UNIT_ISNUMDGMTITLE" val="0"/>
  <p:tag name="KSO_WM_UNIT_PRESET_TEXT" val="简约上下导航版"/>
  <p:tag name="KSO_WM_UNIT_NOCLEAR" val="0"/>
  <p:tag name="KSO_WM_UNIT_VALUE" val="27"/>
  <p:tag name="KSO_WM_UNIT_TYPE" val="a"/>
  <p:tag name="KSO_WM_UNIT_INDEX" val="1"/>
  <p:tag name="KSO_WM_UNIT_BLOCK" val="0"/>
  <p:tag name="KSO_WM_UNIT_SM_LIMIT_TYPE" val="2"/>
  <p:tag name="KSO_WM_UNIT_DEC_AREA_ID" val="e98b3a31ebe84ee79486e9f4651df90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Lst>
</file>

<file path=ppt/tags/tag2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9_1*i*1"/>
  <p:tag name="KSO_WM_TEMPLATE_CATEGORY" val="diagram"/>
  <p:tag name="KSO_WM_TEMPLATE_INDEX" val="20220059"/>
  <p:tag name="KSO_WM_UNIT_LAYERLEVEL" val="1"/>
  <p:tag name="KSO_WM_TAG_VERSION" val="1.0"/>
  <p:tag name="KSO_WM_BEAUTIFY_FLAG" val=""/>
  <p:tag name="KSO_WM_UNIT_TYPE" val="i"/>
  <p:tag name="KSO_WM_UNIT_INDEX" val="1"/>
  <p:tag name="KSO_WM_UNIT_BLOCK" val="0"/>
  <p:tag name="KSO_WM_UNIT_SM_LIMIT_TYPE" val="4"/>
  <p:tag name="KSO_WM_UNIT_DEC_AREA_ID" val="676342c3ba794cb88f6857f432bf3175"/>
  <p:tag name="KSO_WM_UNIT_DECORATE_INFO" val="{&quot;ReferentInfo&quot;:{&quot;Id&quot;:&quot;e98b3a31ebe84ee79486e9f4651df90b&quot;,&quot;X&quot;:{&quot;Pos&quot;:0},&quot;Y&quot;:{&quot;Pos&quot;:1}},&quot;DecorateInfoX&quot;:{&quot;Pos&quot;:2,&quot;IsAbs&quot;:true},&quot;DecorateInfoY&quot;:{&quot;Pos&quot;:1,&quot;IsAbs&quot;:true},&quot;DecorateInfoW&quot;:{&quot;IsAbs&quot;:true},&quot;DecorateInfoH&quot;:{&quot;IsAbs&quot;:false},&quot;whChangeMode&quot;:0}"/>
  <p:tag name="KSO_WM_UNIT_LINE_FORE_SCHEMECOLOR_INDEX_BRIGHTNESS" val="0"/>
  <p:tag name="KSO_WM_UNIT_LINE_FORE_SCHEMECOLOR_INDEX" val="5"/>
  <p:tag name="KSO_WM_UNIT_LINE_FILL_TYPE" val="2"/>
</p:tagLst>
</file>

<file path=ppt/tags/tag234.xml><?xml version="1.0" encoding="utf-8"?>
<p:tagLst xmlns:p="http://schemas.openxmlformats.org/presentationml/2006/main">
  <p:tag name="KSO_WM_BEAUTIFY_FLAG" val="#wm#"/>
  <p:tag name="KSO_WM_TEMPLATE_CATEGORY" val="custom"/>
  <p:tag name="KSO_WM_TEMPLATE_INDEX" val="20206915"/>
  <p:tag name="KSO_WM_SLIDE_ID" val="custom20206915_5"/>
  <p:tag name="KSO_WM_TEMPLATE_SUBCATEGORY" val="0"/>
  <p:tag name="KSO_WM_TEMPLATE_MASTER_TYPE" val="1"/>
  <p:tag name="KSO_WM_TEMPLATE_COLOR_TYPE" val="1"/>
  <p:tag name="KSO_WM_SLIDE_TYPE" val="contents"/>
  <p:tag name="KSO_WM_SLIDE_SUBTYPE" val="diag"/>
  <p:tag name="KSO_WM_SLIDE_ITEM_CNT" val="5"/>
  <p:tag name="KSO_WM_SLIDE_INDEX" val="5"/>
  <p:tag name="KSO_WM_DIAGRAM_GROUP_CODE" val="l1-1"/>
  <p:tag name="KSO_WM_SLIDE_DIAGTYPE" val="l"/>
  <p:tag name="KSO_WM_TAG_VERSION" val="1.0"/>
  <p:tag name="KSO_WM_SLIDE_LAYOUT" val="a_l"/>
  <p:tag name="KSO_WM_SLIDE_LAYOUT_CNT" val="1_1"/>
</p:tagLst>
</file>

<file path=ppt/tags/tag23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1"/>
  <p:tag name="KSO_WM_UNIT_ID" val="custom20206915_5*i*1"/>
  <p:tag name="KSO_WM_TEMPLATE_CATEGORY" val="custom"/>
  <p:tag name="KSO_WM_TEMPLATE_INDEX" val="20206915"/>
  <p:tag name="KSO_WM_UNIT_LAYERLEVEL" val="1"/>
  <p:tag name="KSO_WM_TAG_VERSION" val="1.0"/>
  <p:tag name="KSO_WM_BEAUTIFY_FLAG" val="#wm#"/>
  <p:tag name="KSO_WM_UNIT_FILL_FORE_SCHEMECOLOR_INDEX" val="15"/>
  <p:tag name="KSO_WM_UNIT_FILL_TYPE" val="1"/>
  <p:tag name="KSO_WM_UNIT_TEXT_FILL_FORE_SCHEMECOLOR_INDEX" val="2"/>
  <p:tag name="KSO_WM_UNIT_TEXT_FILL_TYPE" val="1"/>
  <p:tag name="KSO_WM_UNIT_USESOURCEFORMAT_APPLY" val="1"/>
</p:tagLst>
</file>

<file path=ppt/tags/tag236.xml><?xml version="1.0" encoding="utf-8"?>
<p:tagLst xmlns:p="http://schemas.openxmlformats.org/presentationml/2006/main">
  <p:tag name="KSO_WM_UNIT_PLACING_PICTURE_USER_VIEWPORT" val="{&quot;height&quot;:533,&quot;width&quot;:2641}"/>
  <p:tag name="KSO_WM_BEAUTIFY_FLAG" val=""/>
</p:tagLst>
</file>

<file path=ppt/tags/tag2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9_1*a*1"/>
  <p:tag name="KSO_WM_TEMPLATE_CATEGORY" val="diagram"/>
  <p:tag name="KSO_WM_TEMPLATE_INDEX" val="20220059"/>
  <p:tag name="KSO_WM_UNIT_LAYERLEVEL" val="1"/>
  <p:tag name="KSO_WM_TAG_VERSION" val="1.0"/>
  <p:tag name="KSO_WM_BEAUTIFY_FLAG" val=""/>
  <p:tag name="KSO_WM_UNIT_ISCONTENTSTITLE" val="0"/>
  <p:tag name="KSO_WM_UNIT_ISNUMDGMTITLE" val="0"/>
  <p:tag name="KSO_WM_UNIT_PRESET_TEXT" val="简约上下导航版"/>
  <p:tag name="KSO_WM_UNIT_NOCLEAR" val="0"/>
  <p:tag name="KSO_WM_UNIT_VALUE" val="27"/>
  <p:tag name="KSO_WM_UNIT_TYPE" val="a"/>
  <p:tag name="KSO_WM_UNIT_INDEX" val="1"/>
  <p:tag name="KSO_WM_UNIT_BLOCK" val="0"/>
  <p:tag name="KSO_WM_UNIT_SM_LIMIT_TYPE" val="2"/>
  <p:tag name="KSO_WM_UNIT_DEC_AREA_ID" val="e98b3a31ebe84ee79486e9f4651df90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Lst>
</file>

<file path=ppt/tags/tag2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9_1*i*1"/>
  <p:tag name="KSO_WM_TEMPLATE_CATEGORY" val="diagram"/>
  <p:tag name="KSO_WM_TEMPLATE_INDEX" val="20220059"/>
  <p:tag name="KSO_WM_UNIT_LAYERLEVEL" val="1"/>
  <p:tag name="KSO_WM_TAG_VERSION" val="1.0"/>
  <p:tag name="KSO_WM_BEAUTIFY_FLAG" val=""/>
  <p:tag name="KSO_WM_UNIT_TYPE" val="i"/>
  <p:tag name="KSO_WM_UNIT_INDEX" val="1"/>
  <p:tag name="KSO_WM_UNIT_BLOCK" val="0"/>
  <p:tag name="KSO_WM_UNIT_SM_LIMIT_TYPE" val="4"/>
  <p:tag name="KSO_WM_UNIT_DEC_AREA_ID" val="676342c3ba794cb88f6857f432bf3175"/>
  <p:tag name="KSO_WM_UNIT_DECORATE_INFO" val="{&quot;ReferentInfo&quot;:{&quot;Id&quot;:&quot;e98b3a31ebe84ee79486e9f4651df90b&quot;,&quot;X&quot;:{&quot;Pos&quot;:0},&quot;Y&quot;:{&quot;Pos&quot;:1}},&quot;DecorateInfoX&quot;:{&quot;Pos&quot;:2,&quot;IsAbs&quot;:true},&quot;DecorateInfoY&quot;:{&quot;Pos&quot;:1,&quot;IsAbs&quot;:true},&quot;DecorateInfoW&quot;:{&quot;IsAbs&quot;:true},&quot;DecorateInfoH&quot;:{&quot;IsAbs&quot;:false},&quot;whChangeMode&quot;:0}"/>
  <p:tag name="KSO_WM_UNIT_LINE_FORE_SCHEMECOLOR_INDEX_BRIGHTNESS" val="0"/>
  <p:tag name="KSO_WM_UNIT_LINE_FORE_SCHEMECOLOR_INDEX" val="5"/>
  <p:tag name="KSO_WM_UNIT_LINE_FILL_TYPE" val="2"/>
</p:tagLst>
</file>

<file path=ppt/tags/tag239.xml><?xml version="1.0" encoding="utf-8"?>
<p:tagLst xmlns:p="http://schemas.openxmlformats.org/presentationml/2006/main">
  <p:tag name="KSO_WM_BEAUTIFY_FLAG" val=""/>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0.xml><?xml version="1.0" encoding="utf-8"?>
<p:tagLst xmlns:p="http://schemas.openxmlformats.org/presentationml/2006/main">
  <p:tag name="KSO_WM_BEAUTIFY_FLAG" val="#wm#"/>
  <p:tag name="KSO_WM_TEMPLATE_CATEGORY" val="custom"/>
  <p:tag name="KSO_WM_TEMPLATE_INDEX" val="20206915"/>
  <p:tag name="KSO_WM_SLIDE_ID" val="custom20206915_5"/>
  <p:tag name="KSO_WM_TEMPLATE_SUBCATEGORY" val="0"/>
  <p:tag name="KSO_WM_TEMPLATE_MASTER_TYPE" val="1"/>
  <p:tag name="KSO_WM_TEMPLATE_COLOR_TYPE" val="1"/>
  <p:tag name="KSO_WM_SLIDE_TYPE" val="contents"/>
  <p:tag name="KSO_WM_SLIDE_SUBTYPE" val="diag"/>
  <p:tag name="KSO_WM_SLIDE_ITEM_CNT" val="5"/>
  <p:tag name="KSO_WM_SLIDE_INDEX" val="5"/>
  <p:tag name="KSO_WM_DIAGRAM_GROUP_CODE" val="l1-1"/>
  <p:tag name="KSO_WM_SLIDE_DIAGTYPE" val="l"/>
  <p:tag name="KSO_WM_TAG_VERSION" val="1.0"/>
  <p:tag name="KSO_WM_SLIDE_LAYOUT" val="a_l"/>
  <p:tag name="KSO_WM_SLIDE_LAYOUT_CNT" val="1_1"/>
</p:tagLst>
</file>

<file path=ppt/tags/tag24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1"/>
  <p:tag name="KSO_WM_UNIT_ID" val="custom20206915_5*i*1"/>
  <p:tag name="KSO_WM_TEMPLATE_CATEGORY" val="custom"/>
  <p:tag name="KSO_WM_TEMPLATE_INDEX" val="20206915"/>
  <p:tag name="KSO_WM_UNIT_LAYERLEVEL" val="1"/>
  <p:tag name="KSO_WM_TAG_VERSION" val="1.0"/>
  <p:tag name="KSO_WM_BEAUTIFY_FLAG" val="#wm#"/>
  <p:tag name="KSO_WM_UNIT_FILL_FORE_SCHEMECOLOR_INDEX" val="15"/>
  <p:tag name="KSO_WM_UNIT_FILL_TYPE" val="1"/>
  <p:tag name="KSO_WM_UNIT_TEXT_FILL_FORE_SCHEMECOLOR_INDEX" val="2"/>
  <p:tag name="KSO_WM_UNIT_TEXT_FILL_TYPE" val="1"/>
  <p:tag name="KSO_WM_UNIT_USESOURCEFORMAT_APPLY" val="1"/>
</p:tagLst>
</file>

<file path=ppt/tags/tag242.xml><?xml version="1.0" encoding="utf-8"?>
<p:tagLst xmlns:p="http://schemas.openxmlformats.org/presentationml/2006/main">
  <p:tag name="KSO_WM_UNIT_PLACING_PICTURE_USER_VIEWPORT" val="{&quot;height&quot;:533,&quot;width&quot;:2641}"/>
  <p:tag name="KSO_WM_BEAUTIFY_FLAG" val=""/>
</p:tagLst>
</file>

<file path=ppt/tags/tag2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9_1*a*1"/>
  <p:tag name="KSO_WM_TEMPLATE_CATEGORY" val="diagram"/>
  <p:tag name="KSO_WM_TEMPLATE_INDEX" val="20220059"/>
  <p:tag name="KSO_WM_UNIT_LAYERLEVEL" val="1"/>
  <p:tag name="KSO_WM_TAG_VERSION" val="1.0"/>
  <p:tag name="KSO_WM_BEAUTIFY_FLAG" val=""/>
  <p:tag name="KSO_WM_UNIT_ISCONTENTSTITLE" val="0"/>
  <p:tag name="KSO_WM_UNIT_ISNUMDGMTITLE" val="0"/>
  <p:tag name="KSO_WM_UNIT_PRESET_TEXT" val="简约上下导航版"/>
  <p:tag name="KSO_WM_UNIT_NOCLEAR" val="0"/>
  <p:tag name="KSO_WM_UNIT_VALUE" val="27"/>
  <p:tag name="KSO_WM_UNIT_TYPE" val="a"/>
  <p:tag name="KSO_WM_UNIT_INDEX" val="1"/>
  <p:tag name="KSO_WM_UNIT_BLOCK" val="0"/>
  <p:tag name="KSO_WM_UNIT_SM_LIMIT_TYPE" val="2"/>
  <p:tag name="KSO_WM_UNIT_DEC_AREA_ID" val="e98b3a31ebe84ee79486e9f4651df90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Lst>
</file>

<file path=ppt/tags/tag2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9_1*i*1"/>
  <p:tag name="KSO_WM_TEMPLATE_CATEGORY" val="diagram"/>
  <p:tag name="KSO_WM_TEMPLATE_INDEX" val="20220059"/>
  <p:tag name="KSO_WM_UNIT_LAYERLEVEL" val="1"/>
  <p:tag name="KSO_WM_TAG_VERSION" val="1.0"/>
  <p:tag name="KSO_WM_BEAUTIFY_FLAG" val=""/>
  <p:tag name="KSO_WM_UNIT_TYPE" val="i"/>
  <p:tag name="KSO_WM_UNIT_INDEX" val="1"/>
  <p:tag name="KSO_WM_UNIT_BLOCK" val="0"/>
  <p:tag name="KSO_WM_UNIT_SM_LIMIT_TYPE" val="4"/>
  <p:tag name="KSO_WM_UNIT_DEC_AREA_ID" val="676342c3ba794cb88f6857f432bf3175"/>
  <p:tag name="KSO_WM_UNIT_DECORATE_INFO" val="{&quot;ReferentInfo&quot;:{&quot;Id&quot;:&quot;e98b3a31ebe84ee79486e9f4651df90b&quot;,&quot;X&quot;:{&quot;Pos&quot;:0},&quot;Y&quot;:{&quot;Pos&quot;:1}},&quot;DecorateInfoX&quot;:{&quot;Pos&quot;:2,&quot;IsAbs&quot;:true},&quot;DecorateInfoY&quot;:{&quot;Pos&quot;:1,&quot;IsAbs&quot;:true},&quot;DecorateInfoW&quot;:{&quot;IsAbs&quot;:true},&quot;DecorateInfoH&quot;:{&quot;IsAbs&quot;:false},&quot;whChangeMode&quot;:0}"/>
  <p:tag name="KSO_WM_UNIT_LINE_FORE_SCHEMECOLOR_INDEX_BRIGHTNESS" val="0"/>
  <p:tag name="KSO_WM_UNIT_LINE_FORE_SCHEMECOLOR_INDEX" val="5"/>
  <p:tag name="KSO_WM_UNIT_LINE_FILL_TYPE" val="2"/>
</p:tagLst>
</file>

<file path=ppt/tags/tag245.xml><?xml version="1.0" encoding="utf-8"?>
<p:tagLst xmlns:p="http://schemas.openxmlformats.org/presentationml/2006/main">
  <p:tag name="KSO_WM_BEAUTIFY_FLAG" val="#wm#"/>
  <p:tag name="KSO_WM_TEMPLATE_CATEGORY" val="custom"/>
  <p:tag name="KSO_WM_TEMPLATE_INDEX" val="20206915"/>
  <p:tag name="KSO_WM_SLIDE_ID" val="custom20206915_5"/>
  <p:tag name="KSO_WM_TEMPLATE_SUBCATEGORY" val="0"/>
  <p:tag name="KSO_WM_TEMPLATE_MASTER_TYPE" val="1"/>
  <p:tag name="KSO_WM_TEMPLATE_COLOR_TYPE" val="1"/>
  <p:tag name="KSO_WM_SLIDE_TYPE" val="contents"/>
  <p:tag name="KSO_WM_SLIDE_SUBTYPE" val="diag"/>
  <p:tag name="KSO_WM_SLIDE_ITEM_CNT" val="5"/>
  <p:tag name="KSO_WM_SLIDE_INDEX" val="5"/>
  <p:tag name="KSO_WM_DIAGRAM_GROUP_CODE" val="l1-1"/>
  <p:tag name="KSO_WM_SLIDE_DIAGTYPE" val="l"/>
  <p:tag name="KSO_WM_TAG_VERSION" val="1.0"/>
  <p:tag name="KSO_WM_SLIDE_LAYOUT" val="a_l"/>
  <p:tag name="KSO_WM_SLIDE_LAYOUT_CNT" val="1_1"/>
</p:tagLst>
</file>

<file path=ppt/tags/tag246.xml><?xml version="1.0" encoding="utf-8"?>
<p:tagLst xmlns:p="http://schemas.openxmlformats.org/presentationml/2006/main">
  <p:tag name="commondata" val="eyJoZGlkIjoiNjM4MzI2Yzc2ZTU3ODA3NjE3ZjFkZjE1MDRkZDhlOTQifQ=="/>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2"/>
  <p:tag name="KSO_WM_UNIT_LAYERLEVEL" val="1"/>
  <p:tag name="KSO_WM_TAG_VERSION" val="1.0"/>
  <p:tag name="KSO_WM_BEAUTIFY_FLAG" val="#wm#"/>
  <p:tag name="KSO_WM_UNIT_TYPE" val="y"/>
  <p:tag name="KSO_WM_UNIT_INDEX" val="2"/>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3"/>
  <p:tag name="KSO_WM_UNIT_LAYERLEVEL" val="1"/>
  <p:tag name="KSO_WM_TAG_VERSION" val="1.0"/>
  <p:tag name="KSO_WM_BEAUTIFY_FLAG" val="#wm#"/>
  <p:tag name="KSO_WM_UNIT_TYPE" val="y"/>
  <p:tag name="KSO_WM_UNIT_INDEX" val="3"/>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4"/>
  <p:tag name="KSO_WM_UNIT_LAYERLEVEL" val="1"/>
  <p:tag name="KSO_WM_TAG_VERSION" val="1.0"/>
  <p:tag name="KSO_WM_BEAUTIFY_FLAG" val="#wm#"/>
  <p:tag name="KSO_WM_UNIT_TYPE" val="y"/>
  <p:tag name="KSO_WM_UNIT_INDEX" val="4"/>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5"/>
  <p:tag name="KSO_WM_UNIT_LAYERLEVEL" val="1"/>
  <p:tag name="KSO_WM_TAG_VERSION" val="1.0"/>
  <p:tag name="KSO_WM_BEAUTIFY_FLAG" val="#wm#"/>
  <p:tag name="KSO_WM_UNIT_TYPE" val="y"/>
  <p:tag name="KSO_WM_UNIT_INDEX" val="5"/>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6"/>
  <p:tag name="KSO_WM_UNIT_LAYERLEVEL" val="1"/>
  <p:tag name="KSO_WM_TAG_VERSION" val="1.0"/>
  <p:tag name="KSO_WM_BEAUTIFY_FLAG" val="#wm#"/>
  <p:tag name="KSO_WM_UNIT_TYPE" val="y"/>
  <p:tag name="KSO_WM_UNIT_INDEX" val="6"/>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 name="KSO_WM_UNIT_BK_DARK_LIGHT" val="2"/>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3*i*1"/>
  <p:tag name="KSO_WM_UNIT_LAYERLEVEL" val="1"/>
  <p:tag name="KSO_WM_TAG_VERSION" val="1.0"/>
  <p:tag name="KSO_WM_BEAUTIFY_FLAG" val="#wm#"/>
  <p:tag name="KSO_WM_UNIT_SUBTYPE" val="h"/>
  <p:tag name="KSO_WM_SLIDE_BACKGROUND_TYPE" val="frame"/>
  <p:tag name="KSO_WM_SLIDE_BK_DARK_LIGHT" val="2"/>
  <p:tag name="KSO_WM_UNIT_BK_DARK_LIGHT" val="2"/>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UNIT_TYPE" val="i"/>
  <p:tag name="KSO_WM_UNIT_INDEX" val="1"/>
  <p:tag name="KSO_WM_UNIT_SUBTYPE" val="h"/>
  <p:tag name="KSO_WM_SLIDE_BACKGROUND_TYPE" val="leftRight"/>
  <p:tag name="KSO_WM_SLIDE_BK_DARK_LIGHT" val="2"/>
  <p:tag name="KSO_WM_UNIT_BK_DARK_LIGHT" val="2"/>
</p:tagLst>
</file>

<file path=ppt/tags/tag83.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84.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UNIT_TYPE" val="i"/>
  <p:tag name="KSO_WM_UNIT_INDEX" val="1"/>
  <p:tag name="KSO_WM_UNIT_SUBTYPE" val="h"/>
  <p:tag name="KSO_WM_SLIDE_BACKGROUND_TYPE" val="topBottom"/>
  <p:tag name="KSO_WM_SLIDE_BK_DARK_LIGHT" val="2"/>
  <p:tag name="KSO_WM_UNIT_BK_DARK_LIGHT" val="2"/>
</p:tagLst>
</file>

<file path=ppt/tags/tag92.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93.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heme/theme1.xml><?xml version="1.0" encoding="utf-8"?>
<a:theme xmlns:a="http://schemas.openxmlformats.org/drawingml/2006/main" name="1_RUC-SPRING">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SM 预置配色-浅色">
      <a:dk1>
        <a:srgbClr val="000000"/>
      </a:dk1>
      <a:lt1>
        <a:srgbClr val="FFFFFF"/>
      </a:lt1>
      <a:dk2>
        <a:srgbClr val="F5F5F8"/>
      </a:dk2>
      <a:lt2>
        <a:srgbClr val="FFFFFF"/>
      </a:lt2>
      <a:accent1>
        <a:srgbClr val="577CCE"/>
      </a:accent1>
      <a:accent2>
        <a:srgbClr val="5999AF"/>
      </a:accent2>
      <a:accent3>
        <a:srgbClr val="5BA080"/>
      </a:accent3>
      <a:accent4>
        <a:srgbClr val="8BAA69"/>
      </a:accent4>
      <a:accent5>
        <a:srgbClr val="D6B250"/>
      </a:accent5>
      <a:accent6>
        <a:srgbClr val="E79647"/>
      </a:accent6>
      <a:hlink>
        <a:srgbClr val="0000FF"/>
      </a:hlink>
      <a:folHlink>
        <a:srgbClr val="FF00FF"/>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2964</Words>
  <Application>WPS 演示</Application>
  <PresentationFormat>宽屏</PresentationFormat>
  <Paragraphs>192</Paragraphs>
  <Slides>19</Slides>
  <Notes>1</Notes>
  <HiddenSlides>0</HiddenSlides>
  <MMClips>0</MMClips>
  <ScaleCrop>false</ScaleCrop>
  <HeadingPairs>
    <vt:vector size="6" baseType="variant">
      <vt:variant>
        <vt:lpstr>已用的字体</vt:lpstr>
      </vt:variant>
      <vt:variant>
        <vt:i4>16</vt:i4>
      </vt:variant>
      <vt:variant>
        <vt:lpstr>主题</vt:lpstr>
      </vt:variant>
      <vt:variant>
        <vt:i4>2</vt:i4>
      </vt:variant>
      <vt:variant>
        <vt:lpstr>幻灯片标题</vt:lpstr>
      </vt:variant>
      <vt:variant>
        <vt:i4>19</vt:i4>
      </vt:variant>
    </vt:vector>
  </HeadingPairs>
  <TitlesOfParts>
    <vt:vector size="37" baseType="lpstr">
      <vt:lpstr>Arial</vt:lpstr>
      <vt:lpstr>宋体</vt:lpstr>
      <vt:lpstr>Wingdings</vt:lpstr>
      <vt:lpstr>微软雅黑</vt:lpstr>
      <vt:lpstr>汉仪旗黑</vt:lpstr>
      <vt:lpstr>汉仪昌黎宋刻本(原版)W</vt:lpstr>
      <vt:lpstr>DejaVu Math TeX Gyre</vt:lpstr>
      <vt:lpstr>Calibri</vt:lpstr>
      <vt:lpstr>Helvetica Neue</vt:lpstr>
      <vt:lpstr>宋体</vt:lpstr>
      <vt:lpstr>Arial Unicode MS</vt:lpstr>
      <vt:lpstr>汉仪书宋二KW</vt:lpstr>
      <vt:lpstr>Calibri Light</vt:lpstr>
      <vt:lpstr>等线</vt:lpstr>
      <vt:lpstr>汉仪中等线KW</vt:lpstr>
      <vt:lpstr>微软雅黑</vt:lpstr>
      <vt:lpstr>1_RUC-SPRING</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韩振涛</cp:lastModifiedBy>
  <cp:revision>182</cp:revision>
  <dcterms:created xsi:type="dcterms:W3CDTF">2024-10-08T09:10:13Z</dcterms:created>
  <dcterms:modified xsi:type="dcterms:W3CDTF">2024-10-08T09:10:13Z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2052-6.8.2.8850</vt:lpwstr>
  </property>
  <property fmtid="{D5CDD505-2E9C-101B-9397-08002B2CF9AE}" pid="3" name="ICV">
    <vt:lpwstr>5563C18F7A614897896B036726D93D4E_43</vt:lpwstr>
  </property>
</Properties>
</file>