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315" r:id="rId5"/>
    <p:sldId id="258" r:id="rId6"/>
    <p:sldId id="317" r:id="rId7"/>
    <p:sldId id="318" r:id="rId8"/>
    <p:sldId id="321" r:id="rId9"/>
    <p:sldId id="322" r:id="rId10"/>
    <p:sldId id="323" r:id="rId11"/>
    <p:sldId id="324" r:id="rId12"/>
    <p:sldId id="328" r:id="rId13"/>
    <p:sldId id="320" r:id="rId14"/>
    <p:sldId id="325" r:id="rId15"/>
    <p:sldId id="326" r:id="rId16"/>
    <p:sldId id="327" r:id="rId17"/>
    <p:sldId id="316" r:id="rId18"/>
    <p:sldId id="329" r:id="rId19"/>
    <p:sldId id="260" r:id="rId20"/>
    <p:sldId id="261" r:id="rId21"/>
    <p:sldId id="284" r:id="rId22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</p:showPr>
  <p:clrMru>
    <a:srgbClr val="DC0474"/>
    <a:srgbClr val="A2A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130296"/>
            <a:ext cx="4801905" cy="3123516"/>
          </a:xfrm>
          <a:custGeom>
            <a:avLst/>
            <a:gdLst>
              <a:gd name="connsiteX0" fmla="*/ 1130831 w 4801905"/>
              <a:gd name="connsiteY0" fmla="*/ 81 h 3123516"/>
              <a:gd name="connsiteX1" fmla="*/ 1293926 w 4801905"/>
              <a:gd name="connsiteY1" fmla="*/ 41107 h 3123516"/>
              <a:gd name="connsiteX2" fmla="*/ 4739448 w 4801905"/>
              <a:gd name="connsiteY2" fmla="*/ 2008558 h 3123516"/>
              <a:gd name="connsiteX3" fmla="*/ 4734700 w 4801905"/>
              <a:gd name="connsiteY3" fmla="*/ 2252356 h 3123516"/>
              <a:gd name="connsiteX4" fmla="*/ 3072777 w 4801905"/>
              <a:gd name="connsiteY4" fmla="*/ 3123233 h 3123516"/>
              <a:gd name="connsiteX5" fmla="*/ 0 w 4801905"/>
              <a:gd name="connsiteY5" fmla="*/ 1457155 h 3123516"/>
              <a:gd name="connsiteX6" fmla="*/ 0 w 4801905"/>
              <a:gd name="connsiteY6" fmla="*/ 594588 h 3123516"/>
              <a:gd name="connsiteX7" fmla="*/ 918360 w 4801905"/>
              <a:gd name="connsiteY7" fmla="*/ 39920 h 3123516"/>
              <a:gd name="connsiteX8" fmla="*/ 1130831 w 4801905"/>
              <a:gd name="connsiteY8" fmla="*/ 81 h 31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1905" h="3123516">
                <a:moveTo>
                  <a:pt x="1130831" y="81"/>
                </a:moveTo>
                <a:cubicBezTo>
                  <a:pt x="1185092" y="1106"/>
                  <a:pt x="1242065" y="12061"/>
                  <a:pt x="1293926" y="41107"/>
                </a:cubicBezTo>
                <a:cubicBezTo>
                  <a:pt x="1432222" y="118566"/>
                  <a:pt x="4689294" y="1968049"/>
                  <a:pt x="4739448" y="2008558"/>
                </a:cubicBezTo>
                <a:cubicBezTo>
                  <a:pt x="4789603" y="2049067"/>
                  <a:pt x="4852667" y="2177272"/>
                  <a:pt x="4734700" y="2252356"/>
                </a:cubicBezTo>
                <a:cubicBezTo>
                  <a:pt x="4616733" y="2327439"/>
                  <a:pt x="3346698" y="3140891"/>
                  <a:pt x="3072777" y="3123233"/>
                </a:cubicBezTo>
                <a:cubicBezTo>
                  <a:pt x="2826160" y="3107355"/>
                  <a:pt x="0" y="1457155"/>
                  <a:pt x="0" y="1457155"/>
                </a:cubicBezTo>
                <a:lnTo>
                  <a:pt x="0" y="594588"/>
                </a:lnTo>
                <a:cubicBezTo>
                  <a:pt x="0" y="594588"/>
                  <a:pt x="855742" y="64997"/>
                  <a:pt x="918360" y="39920"/>
                </a:cubicBezTo>
                <a:cubicBezTo>
                  <a:pt x="957498" y="24247"/>
                  <a:pt x="1040397" y="-1627"/>
                  <a:pt x="1130831" y="81"/>
                </a:cubicBez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641881"/>
            <a:ext cx="2044413" cy="2248063"/>
          </a:xfrm>
          <a:custGeom>
            <a:avLst/>
            <a:gdLst>
              <a:gd name="connsiteX0" fmla="*/ 0 w 2044413"/>
              <a:gd name="connsiteY0" fmla="*/ 0 h 2248063"/>
              <a:gd name="connsiteX1" fmla="*/ 1951869 w 2044413"/>
              <a:gd name="connsiteY1" fmla="*/ 1119721 h 2248063"/>
              <a:gd name="connsiteX2" fmla="*/ 1951869 w 2044413"/>
              <a:gd name="connsiteY2" fmla="*/ 1384442 h 2248063"/>
              <a:gd name="connsiteX3" fmla="*/ 463706 w 2044413"/>
              <a:gd name="connsiteY3" fmla="*/ 2234990 h 2248063"/>
              <a:gd name="connsiteX4" fmla="*/ 0 w 2044413"/>
              <a:gd name="connsiteY4" fmla="*/ 2114055 h 224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413" h="2248063">
                <a:moveTo>
                  <a:pt x="0" y="0"/>
                </a:moveTo>
                <a:cubicBezTo>
                  <a:pt x="0" y="0"/>
                  <a:pt x="1863580" y="1060069"/>
                  <a:pt x="1951869" y="1119721"/>
                </a:cubicBezTo>
                <a:cubicBezTo>
                  <a:pt x="2040159" y="1179372"/>
                  <a:pt x="2106042" y="1282648"/>
                  <a:pt x="1951869" y="1384442"/>
                </a:cubicBezTo>
                <a:cubicBezTo>
                  <a:pt x="1797697" y="1486234"/>
                  <a:pt x="591022" y="2192105"/>
                  <a:pt x="463706" y="2234990"/>
                </a:cubicBezTo>
                <a:cubicBezTo>
                  <a:pt x="336391" y="2277873"/>
                  <a:pt x="91110" y="2209468"/>
                  <a:pt x="0" y="2114055"/>
                </a:cubicBez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2731645" y="4620863"/>
            <a:ext cx="5397701" cy="2231200"/>
          </a:xfrm>
          <a:custGeom>
            <a:avLst/>
            <a:gdLst>
              <a:gd name="connsiteX0" fmla="*/ 1694393 w 5397701"/>
              <a:gd name="connsiteY0" fmla="*/ 218 h 2231200"/>
              <a:gd name="connsiteX1" fmla="*/ 1903042 w 5397701"/>
              <a:gd name="connsiteY1" fmla="*/ 43843 h 2231200"/>
              <a:gd name="connsiteX2" fmla="*/ 5264133 w 5397701"/>
              <a:gd name="connsiteY2" fmla="*/ 1960544 h 2231200"/>
              <a:gd name="connsiteX3" fmla="*/ 5322004 w 5397701"/>
              <a:gd name="connsiteY3" fmla="*/ 2231200 h 2231200"/>
              <a:gd name="connsiteX4" fmla="*/ 1940436 w 5397701"/>
              <a:gd name="connsiteY4" fmla="*/ 2228084 h 2231200"/>
              <a:gd name="connsiteX5" fmla="*/ 37384 w 5397701"/>
              <a:gd name="connsiteY5" fmla="*/ 1110887 h 2231200"/>
              <a:gd name="connsiteX6" fmla="*/ 108907 w 5397701"/>
              <a:gd name="connsiteY6" fmla="*/ 835483 h 2231200"/>
              <a:gd name="connsiteX7" fmla="*/ 1523916 w 5397701"/>
              <a:gd name="connsiteY7" fmla="*/ 28707 h 2231200"/>
              <a:gd name="connsiteX8" fmla="*/ 1694393 w 5397701"/>
              <a:gd name="connsiteY8" fmla="*/ 218 h 22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97701" h="2231200">
                <a:moveTo>
                  <a:pt x="1694393" y="218"/>
                </a:moveTo>
                <a:cubicBezTo>
                  <a:pt x="1767714" y="-1674"/>
                  <a:pt x="1847397" y="8453"/>
                  <a:pt x="1903042" y="43843"/>
                </a:cubicBezTo>
                <a:cubicBezTo>
                  <a:pt x="2014331" y="114623"/>
                  <a:pt x="5171244" y="1901042"/>
                  <a:pt x="5264133" y="1960544"/>
                </a:cubicBezTo>
                <a:cubicBezTo>
                  <a:pt x="5357171" y="2020196"/>
                  <a:pt x="5479293" y="2098098"/>
                  <a:pt x="5322004" y="2231200"/>
                </a:cubicBezTo>
                <a:lnTo>
                  <a:pt x="1940436" y="2228084"/>
                </a:lnTo>
                <a:cubicBezTo>
                  <a:pt x="1940436" y="2228084"/>
                  <a:pt x="74333" y="1169202"/>
                  <a:pt x="37384" y="1110887"/>
                </a:cubicBezTo>
                <a:cubicBezTo>
                  <a:pt x="436" y="1052572"/>
                  <a:pt x="-48530" y="933269"/>
                  <a:pt x="108907" y="835483"/>
                </a:cubicBezTo>
                <a:cubicBezTo>
                  <a:pt x="266344" y="737696"/>
                  <a:pt x="1463522" y="54081"/>
                  <a:pt x="1523916" y="28707"/>
                </a:cubicBezTo>
                <a:cubicBezTo>
                  <a:pt x="1554113" y="16021"/>
                  <a:pt x="1621072" y="2110"/>
                  <a:pt x="1694393" y="218"/>
                </a:cubicBez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55584" y="2148662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36344" y="2148662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517104" y="2148662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297865" y="2148662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664252" y="533401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725699" y="2471954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2787146" y="4386048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57154" y="749782"/>
            <a:ext cx="4212056" cy="5358436"/>
          </a:xfrm>
          <a:custGeom>
            <a:avLst/>
            <a:gdLst>
              <a:gd name="connsiteX0" fmla="*/ 0 w 4212056"/>
              <a:gd name="connsiteY0" fmla="*/ 0 h 5358436"/>
              <a:gd name="connsiteX1" fmla="*/ 4212056 w 4212056"/>
              <a:gd name="connsiteY1" fmla="*/ 0 h 5358436"/>
              <a:gd name="connsiteX2" fmla="*/ 4212056 w 4212056"/>
              <a:gd name="connsiteY2" fmla="*/ 5358436 h 5358436"/>
              <a:gd name="connsiteX3" fmla="*/ 0 w 4212056"/>
              <a:gd name="connsiteY3" fmla="*/ 5358436 h 535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2056" h="5358436">
                <a:moveTo>
                  <a:pt x="0" y="0"/>
                </a:moveTo>
                <a:lnTo>
                  <a:pt x="4212056" y="0"/>
                </a:lnTo>
                <a:lnTo>
                  <a:pt x="4212056" y="5358436"/>
                </a:lnTo>
                <a:lnTo>
                  <a:pt x="0" y="5358436"/>
                </a:lnTo>
                <a:close/>
              </a:path>
            </a:pathLst>
          </a:custGeom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4410506" y="533401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533400" y="4386048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 dirty="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3495031" y="5409126"/>
            <a:ext cx="915474" cy="915474"/>
          </a:xfrm>
          <a:custGeom>
            <a:avLst/>
            <a:gdLst>
              <a:gd name="connsiteX0" fmla="*/ 0 w 915474"/>
              <a:gd name="connsiteY0" fmla="*/ 0 h 915474"/>
              <a:gd name="connsiteX1" fmla="*/ 915474 w 915474"/>
              <a:gd name="connsiteY1" fmla="*/ 0 h 915474"/>
              <a:gd name="connsiteX2" fmla="*/ 915474 w 915474"/>
              <a:gd name="connsiteY2" fmla="*/ 915474 h 915474"/>
              <a:gd name="connsiteX3" fmla="*/ 0 w 915474"/>
              <a:gd name="connsiteY3" fmla="*/ 915474 h 91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474" h="915474">
                <a:moveTo>
                  <a:pt x="0" y="0"/>
                </a:moveTo>
                <a:lnTo>
                  <a:pt x="915474" y="0"/>
                </a:lnTo>
                <a:lnTo>
                  <a:pt x="915474" y="915474"/>
                </a:lnTo>
                <a:lnTo>
                  <a:pt x="0" y="915474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5433584" y="3470573"/>
            <a:ext cx="915474" cy="915474"/>
          </a:xfrm>
          <a:custGeom>
            <a:avLst/>
            <a:gdLst>
              <a:gd name="connsiteX0" fmla="*/ 0 w 915474"/>
              <a:gd name="connsiteY0" fmla="*/ 0 h 915474"/>
              <a:gd name="connsiteX1" fmla="*/ 915474 w 915474"/>
              <a:gd name="connsiteY1" fmla="*/ 0 h 915474"/>
              <a:gd name="connsiteX2" fmla="*/ 915474 w 915474"/>
              <a:gd name="connsiteY2" fmla="*/ 915474 h 915474"/>
              <a:gd name="connsiteX3" fmla="*/ 0 w 915474"/>
              <a:gd name="connsiteY3" fmla="*/ 915474 h 91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474" h="915474">
                <a:moveTo>
                  <a:pt x="0" y="0"/>
                </a:moveTo>
                <a:lnTo>
                  <a:pt x="915474" y="0"/>
                </a:lnTo>
                <a:lnTo>
                  <a:pt x="915474" y="915474"/>
                </a:lnTo>
                <a:lnTo>
                  <a:pt x="0" y="915474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533399" y="2471953"/>
            <a:ext cx="915474" cy="915474"/>
          </a:xfrm>
          <a:custGeom>
            <a:avLst/>
            <a:gdLst>
              <a:gd name="connsiteX0" fmla="*/ 0 w 915474"/>
              <a:gd name="connsiteY0" fmla="*/ 0 h 915474"/>
              <a:gd name="connsiteX1" fmla="*/ 915474 w 915474"/>
              <a:gd name="connsiteY1" fmla="*/ 0 h 915474"/>
              <a:gd name="connsiteX2" fmla="*/ 915474 w 915474"/>
              <a:gd name="connsiteY2" fmla="*/ 915474 h 915474"/>
              <a:gd name="connsiteX3" fmla="*/ 0 w 915474"/>
              <a:gd name="connsiteY3" fmla="*/ 915474 h 91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474" h="915474">
                <a:moveTo>
                  <a:pt x="0" y="0"/>
                </a:moveTo>
                <a:lnTo>
                  <a:pt x="915474" y="0"/>
                </a:lnTo>
                <a:lnTo>
                  <a:pt x="915474" y="915474"/>
                </a:lnTo>
                <a:lnTo>
                  <a:pt x="0" y="915474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2471952" y="533400"/>
            <a:ext cx="915474" cy="915474"/>
          </a:xfrm>
          <a:custGeom>
            <a:avLst/>
            <a:gdLst>
              <a:gd name="connsiteX0" fmla="*/ 0 w 915474"/>
              <a:gd name="connsiteY0" fmla="*/ 0 h 915474"/>
              <a:gd name="connsiteX1" fmla="*/ 915474 w 915474"/>
              <a:gd name="connsiteY1" fmla="*/ 0 h 915474"/>
              <a:gd name="connsiteX2" fmla="*/ 915474 w 915474"/>
              <a:gd name="connsiteY2" fmla="*/ 915474 h 915474"/>
              <a:gd name="connsiteX3" fmla="*/ 0 w 915474"/>
              <a:gd name="connsiteY3" fmla="*/ 915474 h 91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474" h="915474">
                <a:moveTo>
                  <a:pt x="0" y="0"/>
                </a:moveTo>
                <a:lnTo>
                  <a:pt x="915474" y="0"/>
                </a:lnTo>
                <a:lnTo>
                  <a:pt x="915474" y="915474"/>
                </a:lnTo>
                <a:lnTo>
                  <a:pt x="0" y="915474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1909406" y="1909407"/>
            <a:ext cx="3063646" cy="3063646"/>
          </a:xfrm>
          <a:custGeom>
            <a:avLst/>
            <a:gdLst>
              <a:gd name="connsiteX0" fmla="*/ 0 w 3063646"/>
              <a:gd name="connsiteY0" fmla="*/ 0 h 3063646"/>
              <a:gd name="connsiteX1" fmla="*/ 3063646 w 3063646"/>
              <a:gd name="connsiteY1" fmla="*/ 0 h 3063646"/>
              <a:gd name="connsiteX2" fmla="*/ 3063646 w 3063646"/>
              <a:gd name="connsiteY2" fmla="*/ 3063646 h 3063646"/>
              <a:gd name="connsiteX3" fmla="*/ 0 w 3063646"/>
              <a:gd name="connsiteY3" fmla="*/ 3063646 h 306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3646" h="3063646">
                <a:moveTo>
                  <a:pt x="0" y="0"/>
                </a:moveTo>
                <a:lnTo>
                  <a:pt x="3063646" y="0"/>
                </a:lnTo>
                <a:lnTo>
                  <a:pt x="3063646" y="3063646"/>
                </a:lnTo>
                <a:lnTo>
                  <a:pt x="0" y="3063646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>
            <a:outerShdw blurRad="2540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33400" y="23876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2387600" y="5334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4241800" y="23876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096000" y="5334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7950200" y="23876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804400" y="5334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867401" y="533400"/>
            <a:ext cx="1930400" cy="1930400"/>
          </a:xfrm>
          <a:custGeom>
            <a:avLst/>
            <a:gdLst>
              <a:gd name="connsiteX0" fmla="*/ 0 w 1930400"/>
              <a:gd name="connsiteY0" fmla="*/ 0 h 1930400"/>
              <a:gd name="connsiteX1" fmla="*/ 1930400 w 1930400"/>
              <a:gd name="connsiteY1" fmla="*/ 0 h 1930400"/>
              <a:gd name="connsiteX2" fmla="*/ 1930400 w 1930400"/>
              <a:gd name="connsiteY2" fmla="*/ 1930400 h 1930400"/>
              <a:gd name="connsiteX3" fmla="*/ 0 w 1930400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1930400">
                <a:moveTo>
                  <a:pt x="0" y="0"/>
                </a:moveTo>
                <a:lnTo>
                  <a:pt x="1930400" y="0"/>
                </a:lnTo>
                <a:lnTo>
                  <a:pt x="1930400" y="1930400"/>
                </a:lnTo>
                <a:lnTo>
                  <a:pt x="0" y="19304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797801" y="2463799"/>
            <a:ext cx="1930400" cy="1930400"/>
          </a:xfrm>
          <a:custGeom>
            <a:avLst/>
            <a:gdLst>
              <a:gd name="connsiteX0" fmla="*/ 0 w 1930400"/>
              <a:gd name="connsiteY0" fmla="*/ 0 h 1930400"/>
              <a:gd name="connsiteX1" fmla="*/ 1930400 w 1930400"/>
              <a:gd name="connsiteY1" fmla="*/ 0 h 1930400"/>
              <a:gd name="connsiteX2" fmla="*/ 1930400 w 1930400"/>
              <a:gd name="connsiteY2" fmla="*/ 1930400 h 1930400"/>
              <a:gd name="connsiteX3" fmla="*/ 0 w 1930400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1930400">
                <a:moveTo>
                  <a:pt x="0" y="0"/>
                </a:moveTo>
                <a:lnTo>
                  <a:pt x="1930400" y="0"/>
                </a:lnTo>
                <a:lnTo>
                  <a:pt x="1930400" y="1930400"/>
                </a:lnTo>
                <a:lnTo>
                  <a:pt x="0" y="193040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9728201" y="4394200"/>
            <a:ext cx="1930400" cy="1930400"/>
          </a:xfrm>
          <a:custGeom>
            <a:avLst/>
            <a:gdLst>
              <a:gd name="connsiteX0" fmla="*/ 0 w 1930400"/>
              <a:gd name="connsiteY0" fmla="*/ 0 h 1930400"/>
              <a:gd name="connsiteX1" fmla="*/ 1930400 w 1930400"/>
              <a:gd name="connsiteY1" fmla="*/ 0 h 1930400"/>
              <a:gd name="connsiteX2" fmla="*/ 1930400 w 1930400"/>
              <a:gd name="connsiteY2" fmla="*/ 1930400 h 1930400"/>
              <a:gd name="connsiteX3" fmla="*/ 0 w 1930400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1930400">
                <a:moveTo>
                  <a:pt x="0" y="0"/>
                </a:moveTo>
                <a:lnTo>
                  <a:pt x="1930400" y="0"/>
                </a:lnTo>
                <a:lnTo>
                  <a:pt x="1930400" y="1930400"/>
                </a:lnTo>
                <a:lnTo>
                  <a:pt x="0" y="19304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 dirty="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728201" y="533400"/>
            <a:ext cx="1930400" cy="1930400"/>
          </a:xfrm>
          <a:custGeom>
            <a:avLst/>
            <a:gdLst>
              <a:gd name="connsiteX0" fmla="*/ 0 w 1930400"/>
              <a:gd name="connsiteY0" fmla="*/ 0 h 1930400"/>
              <a:gd name="connsiteX1" fmla="*/ 1930400 w 1930400"/>
              <a:gd name="connsiteY1" fmla="*/ 0 h 1930400"/>
              <a:gd name="connsiteX2" fmla="*/ 1930400 w 1930400"/>
              <a:gd name="connsiteY2" fmla="*/ 1930400 h 1930400"/>
              <a:gd name="connsiteX3" fmla="*/ 0 w 1930400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1930400">
                <a:moveTo>
                  <a:pt x="0" y="0"/>
                </a:moveTo>
                <a:lnTo>
                  <a:pt x="1930400" y="0"/>
                </a:lnTo>
                <a:lnTo>
                  <a:pt x="1930400" y="1930400"/>
                </a:lnTo>
                <a:lnTo>
                  <a:pt x="0" y="19304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1" y="2121591"/>
            <a:ext cx="6247452" cy="2384912"/>
          </a:xfrm>
          <a:custGeom>
            <a:avLst/>
            <a:gdLst>
              <a:gd name="connsiteX0" fmla="*/ 0 w 6247452"/>
              <a:gd name="connsiteY0" fmla="*/ 0 h 2384912"/>
              <a:gd name="connsiteX1" fmla="*/ 4997962 w 6247452"/>
              <a:gd name="connsiteY1" fmla="*/ 0 h 2384912"/>
              <a:gd name="connsiteX2" fmla="*/ 6247452 w 6247452"/>
              <a:gd name="connsiteY2" fmla="*/ 2384912 h 2384912"/>
              <a:gd name="connsiteX3" fmla="*/ 0 w 6247452"/>
              <a:gd name="connsiteY3" fmla="*/ 2384912 h 23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7452" h="2384912">
                <a:moveTo>
                  <a:pt x="0" y="0"/>
                </a:moveTo>
                <a:lnTo>
                  <a:pt x="4997962" y="0"/>
                </a:lnTo>
                <a:lnTo>
                  <a:pt x="6247452" y="2384912"/>
                </a:lnTo>
                <a:lnTo>
                  <a:pt x="0" y="2384912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944548" y="2121592"/>
            <a:ext cx="6247452" cy="2384912"/>
          </a:xfrm>
          <a:custGeom>
            <a:avLst/>
            <a:gdLst>
              <a:gd name="connsiteX0" fmla="*/ 0 w 6247452"/>
              <a:gd name="connsiteY0" fmla="*/ 0 h 2384912"/>
              <a:gd name="connsiteX1" fmla="*/ 6247452 w 6247452"/>
              <a:gd name="connsiteY1" fmla="*/ 0 h 2384912"/>
              <a:gd name="connsiteX2" fmla="*/ 6247452 w 6247452"/>
              <a:gd name="connsiteY2" fmla="*/ 2384912 h 2384912"/>
              <a:gd name="connsiteX3" fmla="*/ 1249491 w 6247452"/>
              <a:gd name="connsiteY3" fmla="*/ 2384912 h 23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7452" h="2384912">
                <a:moveTo>
                  <a:pt x="0" y="0"/>
                </a:moveTo>
                <a:lnTo>
                  <a:pt x="6247452" y="0"/>
                </a:lnTo>
                <a:lnTo>
                  <a:pt x="6247452" y="2384912"/>
                </a:lnTo>
                <a:lnTo>
                  <a:pt x="1249491" y="2384912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914399" y="1930414"/>
            <a:ext cx="3656621" cy="2767266"/>
          </a:xfrm>
          <a:custGeom>
            <a:avLst/>
            <a:gdLst>
              <a:gd name="connsiteX0" fmla="*/ 0 w 3656621"/>
              <a:gd name="connsiteY0" fmla="*/ 0 h 2767266"/>
              <a:gd name="connsiteX1" fmla="*/ 3656621 w 3656621"/>
              <a:gd name="connsiteY1" fmla="*/ 0 h 2767266"/>
              <a:gd name="connsiteX2" fmla="*/ 3656621 w 3656621"/>
              <a:gd name="connsiteY2" fmla="*/ 2767266 h 2767266"/>
              <a:gd name="connsiteX3" fmla="*/ 0 w 3656621"/>
              <a:gd name="connsiteY3" fmla="*/ 2767266 h 27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621" h="2767266">
                <a:moveTo>
                  <a:pt x="0" y="0"/>
                </a:moveTo>
                <a:lnTo>
                  <a:pt x="3656621" y="0"/>
                </a:lnTo>
                <a:lnTo>
                  <a:pt x="3656621" y="2767266"/>
                </a:lnTo>
                <a:lnTo>
                  <a:pt x="0" y="2767266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620980" y="1930414"/>
            <a:ext cx="3656621" cy="2767266"/>
          </a:xfrm>
          <a:custGeom>
            <a:avLst/>
            <a:gdLst>
              <a:gd name="connsiteX0" fmla="*/ 0 w 3656621"/>
              <a:gd name="connsiteY0" fmla="*/ 0 h 2767266"/>
              <a:gd name="connsiteX1" fmla="*/ 3656621 w 3656621"/>
              <a:gd name="connsiteY1" fmla="*/ 0 h 2767266"/>
              <a:gd name="connsiteX2" fmla="*/ 3656621 w 3656621"/>
              <a:gd name="connsiteY2" fmla="*/ 2767266 h 2767266"/>
              <a:gd name="connsiteX3" fmla="*/ 0 w 3656621"/>
              <a:gd name="connsiteY3" fmla="*/ 2767266 h 27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621" h="2767266">
                <a:moveTo>
                  <a:pt x="0" y="0"/>
                </a:moveTo>
                <a:lnTo>
                  <a:pt x="3656621" y="0"/>
                </a:lnTo>
                <a:lnTo>
                  <a:pt x="3656621" y="2767266"/>
                </a:lnTo>
                <a:lnTo>
                  <a:pt x="0" y="2767266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69770" cy="6858000"/>
          </a:xfrm>
          <a:custGeom>
            <a:avLst/>
            <a:gdLst>
              <a:gd name="connsiteX0" fmla="*/ 0 w 6769770"/>
              <a:gd name="connsiteY0" fmla="*/ 0 h 6858000"/>
              <a:gd name="connsiteX1" fmla="*/ 5415816 w 6769770"/>
              <a:gd name="connsiteY1" fmla="*/ 0 h 6858000"/>
              <a:gd name="connsiteX2" fmla="*/ 6769770 w 6769770"/>
              <a:gd name="connsiteY2" fmla="*/ 6858000 h 6858000"/>
              <a:gd name="connsiteX3" fmla="*/ 0 w 676977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770" h="6858000">
                <a:moveTo>
                  <a:pt x="0" y="0"/>
                </a:moveTo>
                <a:lnTo>
                  <a:pt x="5415816" y="0"/>
                </a:lnTo>
                <a:lnTo>
                  <a:pt x="676977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3673642"/>
            <a:ext cx="12192000" cy="3184358"/>
          </a:xfrm>
          <a:custGeom>
            <a:avLst/>
            <a:gdLst>
              <a:gd name="connsiteX0" fmla="*/ 0 w 12192000"/>
              <a:gd name="connsiteY0" fmla="*/ 0 h 3184358"/>
              <a:gd name="connsiteX1" fmla="*/ 12192000 w 12192000"/>
              <a:gd name="connsiteY1" fmla="*/ 0 h 3184358"/>
              <a:gd name="connsiteX2" fmla="*/ 12192000 w 12192000"/>
              <a:gd name="connsiteY2" fmla="*/ 3184358 h 3184358"/>
              <a:gd name="connsiteX3" fmla="*/ 0 w 12192000"/>
              <a:gd name="connsiteY3" fmla="*/ 3184358 h 318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84358">
                <a:moveTo>
                  <a:pt x="0" y="0"/>
                </a:moveTo>
                <a:lnTo>
                  <a:pt x="12192000" y="0"/>
                </a:lnTo>
                <a:lnTo>
                  <a:pt x="12192000" y="3184358"/>
                </a:lnTo>
                <a:lnTo>
                  <a:pt x="0" y="3184358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84442" y="845458"/>
            <a:ext cx="4107543" cy="6012542"/>
          </a:xfrm>
          <a:custGeom>
            <a:avLst/>
            <a:gdLst>
              <a:gd name="connsiteX0" fmla="*/ 0 w 4107543"/>
              <a:gd name="connsiteY0" fmla="*/ 0 h 6012542"/>
              <a:gd name="connsiteX1" fmla="*/ 4107543 w 4107543"/>
              <a:gd name="connsiteY1" fmla="*/ 0 h 6012542"/>
              <a:gd name="connsiteX2" fmla="*/ 4107543 w 4107543"/>
              <a:gd name="connsiteY2" fmla="*/ 6012542 h 6012542"/>
              <a:gd name="connsiteX3" fmla="*/ 0 w 4107543"/>
              <a:gd name="connsiteY3" fmla="*/ 6012542 h 601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3" h="6012542">
                <a:moveTo>
                  <a:pt x="0" y="0"/>
                </a:moveTo>
                <a:lnTo>
                  <a:pt x="4107543" y="0"/>
                </a:lnTo>
                <a:lnTo>
                  <a:pt x="4107543" y="6012542"/>
                </a:lnTo>
                <a:lnTo>
                  <a:pt x="0" y="6012542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99757" y="3284686"/>
            <a:ext cx="4212056" cy="2861590"/>
          </a:xfrm>
          <a:custGeom>
            <a:avLst/>
            <a:gdLst>
              <a:gd name="connsiteX0" fmla="*/ 0 w 4212056"/>
              <a:gd name="connsiteY0" fmla="*/ 0 h 2861590"/>
              <a:gd name="connsiteX1" fmla="*/ 4212056 w 4212056"/>
              <a:gd name="connsiteY1" fmla="*/ 0 h 2861590"/>
              <a:gd name="connsiteX2" fmla="*/ 4212056 w 4212056"/>
              <a:gd name="connsiteY2" fmla="*/ 2861590 h 2861590"/>
              <a:gd name="connsiteX3" fmla="*/ 0 w 4212056"/>
              <a:gd name="connsiteY3" fmla="*/ 2861590 h 28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2056" h="2861590">
                <a:moveTo>
                  <a:pt x="0" y="0"/>
                </a:moveTo>
                <a:lnTo>
                  <a:pt x="4212056" y="0"/>
                </a:lnTo>
                <a:lnTo>
                  <a:pt x="4212056" y="2861590"/>
                </a:lnTo>
                <a:lnTo>
                  <a:pt x="0" y="286159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909726" y="533400"/>
            <a:ext cx="2748874" cy="1731038"/>
          </a:xfrm>
          <a:custGeom>
            <a:avLst/>
            <a:gdLst>
              <a:gd name="connsiteX0" fmla="*/ 0 w 2748874"/>
              <a:gd name="connsiteY0" fmla="*/ 0 h 1731038"/>
              <a:gd name="connsiteX1" fmla="*/ 2748874 w 2748874"/>
              <a:gd name="connsiteY1" fmla="*/ 0 h 1731038"/>
              <a:gd name="connsiteX2" fmla="*/ 2748874 w 2748874"/>
              <a:gd name="connsiteY2" fmla="*/ 1731038 h 1731038"/>
              <a:gd name="connsiteX3" fmla="*/ 0 w 2748874"/>
              <a:gd name="connsiteY3" fmla="*/ 1731038 h 173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874" h="1731038">
                <a:moveTo>
                  <a:pt x="0" y="0"/>
                </a:moveTo>
                <a:lnTo>
                  <a:pt x="2748874" y="0"/>
                </a:lnTo>
                <a:lnTo>
                  <a:pt x="2748874" y="1731038"/>
                </a:lnTo>
                <a:lnTo>
                  <a:pt x="0" y="1731038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8909726" y="2563482"/>
            <a:ext cx="2748874" cy="1731038"/>
          </a:xfrm>
          <a:custGeom>
            <a:avLst/>
            <a:gdLst>
              <a:gd name="connsiteX0" fmla="*/ 0 w 2748874"/>
              <a:gd name="connsiteY0" fmla="*/ 0 h 1731038"/>
              <a:gd name="connsiteX1" fmla="*/ 2748874 w 2748874"/>
              <a:gd name="connsiteY1" fmla="*/ 0 h 1731038"/>
              <a:gd name="connsiteX2" fmla="*/ 2748874 w 2748874"/>
              <a:gd name="connsiteY2" fmla="*/ 1731038 h 1731038"/>
              <a:gd name="connsiteX3" fmla="*/ 0 w 2748874"/>
              <a:gd name="connsiteY3" fmla="*/ 1731038 h 173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874" h="1731038">
                <a:moveTo>
                  <a:pt x="0" y="0"/>
                </a:moveTo>
                <a:lnTo>
                  <a:pt x="2748874" y="0"/>
                </a:lnTo>
                <a:lnTo>
                  <a:pt x="2748874" y="1731038"/>
                </a:lnTo>
                <a:lnTo>
                  <a:pt x="0" y="1731038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909726" y="4593563"/>
            <a:ext cx="2748874" cy="1731038"/>
          </a:xfrm>
          <a:custGeom>
            <a:avLst/>
            <a:gdLst>
              <a:gd name="connsiteX0" fmla="*/ 0 w 2748874"/>
              <a:gd name="connsiteY0" fmla="*/ 0 h 1731038"/>
              <a:gd name="connsiteX1" fmla="*/ 2748874 w 2748874"/>
              <a:gd name="connsiteY1" fmla="*/ 0 h 1731038"/>
              <a:gd name="connsiteX2" fmla="*/ 2748874 w 2748874"/>
              <a:gd name="connsiteY2" fmla="*/ 1731038 h 1731038"/>
              <a:gd name="connsiteX3" fmla="*/ 0 w 2748874"/>
              <a:gd name="connsiteY3" fmla="*/ 1731038 h 173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874" h="1731038">
                <a:moveTo>
                  <a:pt x="0" y="0"/>
                </a:moveTo>
                <a:lnTo>
                  <a:pt x="2748874" y="0"/>
                </a:lnTo>
                <a:lnTo>
                  <a:pt x="2748874" y="1731038"/>
                </a:lnTo>
                <a:lnTo>
                  <a:pt x="0" y="1731038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90862" y="2091601"/>
            <a:ext cx="3356503" cy="2139350"/>
          </a:xfrm>
          <a:custGeom>
            <a:avLst/>
            <a:gdLst>
              <a:gd name="connsiteX0" fmla="*/ 0 w 3356503"/>
              <a:gd name="connsiteY0" fmla="*/ 0 h 2139350"/>
              <a:gd name="connsiteX1" fmla="*/ 3356503 w 3356503"/>
              <a:gd name="connsiteY1" fmla="*/ 0 h 2139350"/>
              <a:gd name="connsiteX2" fmla="*/ 3356503 w 3356503"/>
              <a:gd name="connsiteY2" fmla="*/ 2139350 h 2139350"/>
              <a:gd name="connsiteX3" fmla="*/ 0 w 3356503"/>
              <a:gd name="connsiteY3" fmla="*/ 2139350 h 213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503" h="2139350">
                <a:moveTo>
                  <a:pt x="0" y="0"/>
                </a:moveTo>
                <a:lnTo>
                  <a:pt x="3356503" y="0"/>
                </a:lnTo>
                <a:lnTo>
                  <a:pt x="3356503" y="2139350"/>
                </a:lnTo>
                <a:lnTo>
                  <a:pt x="0" y="213935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417750" y="2091601"/>
            <a:ext cx="3356503" cy="2139350"/>
          </a:xfrm>
          <a:custGeom>
            <a:avLst/>
            <a:gdLst>
              <a:gd name="connsiteX0" fmla="*/ 0 w 3356503"/>
              <a:gd name="connsiteY0" fmla="*/ 0 h 2139350"/>
              <a:gd name="connsiteX1" fmla="*/ 3356503 w 3356503"/>
              <a:gd name="connsiteY1" fmla="*/ 0 h 2139350"/>
              <a:gd name="connsiteX2" fmla="*/ 3356503 w 3356503"/>
              <a:gd name="connsiteY2" fmla="*/ 2139350 h 2139350"/>
              <a:gd name="connsiteX3" fmla="*/ 0 w 3356503"/>
              <a:gd name="connsiteY3" fmla="*/ 2139350 h 213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503" h="2139350">
                <a:moveTo>
                  <a:pt x="0" y="0"/>
                </a:moveTo>
                <a:lnTo>
                  <a:pt x="3356503" y="0"/>
                </a:lnTo>
                <a:lnTo>
                  <a:pt x="3356503" y="2139350"/>
                </a:lnTo>
                <a:lnTo>
                  <a:pt x="0" y="213935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144638" y="2091601"/>
            <a:ext cx="3356503" cy="2139350"/>
          </a:xfrm>
          <a:custGeom>
            <a:avLst/>
            <a:gdLst>
              <a:gd name="connsiteX0" fmla="*/ 0 w 3356503"/>
              <a:gd name="connsiteY0" fmla="*/ 0 h 2139350"/>
              <a:gd name="connsiteX1" fmla="*/ 3356503 w 3356503"/>
              <a:gd name="connsiteY1" fmla="*/ 0 h 2139350"/>
              <a:gd name="connsiteX2" fmla="*/ 3356503 w 3356503"/>
              <a:gd name="connsiteY2" fmla="*/ 2139350 h 2139350"/>
              <a:gd name="connsiteX3" fmla="*/ 0 w 3356503"/>
              <a:gd name="connsiteY3" fmla="*/ 2139350 h 213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503" h="2139350">
                <a:moveTo>
                  <a:pt x="0" y="0"/>
                </a:moveTo>
                <a:lnTo>
                  <a:pt x="3356503" y="0"/>
                </a:lnTo>
                <a:lnTo>
                  <a:pt x="3356503" y="2139350"/>
                </a:lnTo>
                <a:lnTo>
                  <a:pt x="0" y="213935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3400" y="1700463"/>
            <a:ext cx="11658600" cy="2667592"/>
          </a:xfrm>
          <a:custGeom>
            <a:avLst/>
            <a:gdLst>
              <a:gd name="connsiteX0" fmla="*/ 0 w 11658600"/>
              <a:gd name="connsiteY0" fmla="*/ 0 h 2667592"/>
              <a:gd name="connsiteX1" fmla="*/ 11658600 w 11658600"/>
              <a:gd name="connsiteY1" fmla="*/ 0 h 2667592"/>
              <a:gd name="connsiteX2" fmla="*/ 11658600 w 11658600"/>
              <a:gd name="connsiteY2" fmla="*/ 2667592 h 2667592"/>
              <a:gd name="connsiteX3" fmla="*/ 0 w 11658600"/>
              <a:gd name="connsiteY3" fmla="*/ 2667592 h 266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0" h="2667592">
                <a:moveTo>
                  <a:pt x="0" y="0"/>
                </a:moveTo>
                <a:lnTo>
                  <a:pt x="11658600" y="0"/>
                </a:lnTo>
                <a:lnTo>
                  <a:pt x="11658600" y="2667592"/>
                </a:lnTo>
                <a:lnTo>
                  <a:pt x="0" y="2667592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26704" y="946485"/>
            <a:ext cx="4035595" cy="4873290"/>
          </a:xfrm>
          <a:custGeom>
            <a:avLst/>
            <a:gdLst>
              <a:gd name="connsiteX0" fmla="*/ 0 w 4035595"/>
              <a:gd name="connsiteY0" fmla="*/ 0 h 4873290"/>
              <a:gd name="connsiteX1" fmla="*/ 4035595 w 4035595"/>
              <a:gd name="connsiteY1" fmla="*/ 0 h 4873290"/>
              <a:gd name="connsiteX2" fmla="*/ 4035595 w 4035595"/>
              <a:gd name="connsiteY2" fmla="*/ 4873290 h 4873290"/>
              <a:gd name="connsiteX3" fmla="*/ 0 w 4035595"/>
              <a:gd name="connsiteY3" fmla="*/ 4873290 h 487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5595" h="4873290">
                <a:moveTo>
                  <a:pt x="0" y="0"/>
                </a:moveTo>
                <a:lnTo>
                  <a:pt x="4035595" y="0"/>
                </a:lnTo>
                <a:lnTo>
                  <a:pt x="4035595" y="4873290"/>
                </a:lnTo>
                <a:lnTo>
                  <a:pt x="0" y="487329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22696" y="946485"/>
            <a:ext cx="4035595" cy="4873290"/>
          </a:xfrm>
          <a:custGeom>
            <a:avLst/>
            <a:gdLst>
              <a:gd name="connsiteX0" fmla="*/ 0 w 4035595"/>
              <a:gd name="connsiteY0" fmla="*/ 0 h 4873290"/>
              <a:gd name="connsiteX1" fmla="*/ 4035595 w 4035595"/>
              <a:gd name="connsiteY1" fmla="*/ 0 h 4873290"/>
              <a:gd name="connsiteX2" fmla="*/ 4035595 w 4035595"/>
              <a:gd name="connsiteY2" fmla="*/ 4873290 h 4873290"/>
              <a:gd name="connsiteX3" fmla="*/ 0 w 4035595"/>
              <a:gd name="connsiteY3" fmla="*/ 4873290 h 487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5595" h="4873290">
                <a:moveTo>
                  <a:pt x="0" y="0"/>
                </a:moveTo>
                <a:lnTo>
                  <a:pt x="4035595" y="0"/>
                </a:lnTo>
                <a:lnTo>
                  <a:pt x="4035595" y="4873290"/>
                </a:lnTo>
                <a:lnTo>
                  <a:pt x="0" y="487329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69770" cy="6858000"/>
          </a:xfrm>
          <a:custGeom>
            <a:avLst/>
            <a:gdLst>
              <a:gd name="connsiteX0" fmla="*/ 0 w 6769770"/>
              <a:gd name="connsiteY0" fmla="*/ 0 h 6858000"/>
              <a:gd name="connsiteX1" fmla="*/ 5415816 w 6769770"/>
              <a:gd name="connsiteY1" fmla="*/ 0 h 6858000"/>
              <a:gd name="connsiteX2" fmla="*/ 6769770 w 6769770"/>
              <a:gd name="connsiteY2" fmla="*/ 6858000 h 6858000"/>
              <a:gd name="connsiteX3" fmla="*/ 0 w 676977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770" h="6858000">
                <a:moveTo>
                  <a:pt x="0" y="0"/>
                </a:moveTo>
                <a:lnTo>
                  <a:pt x="5415816" y="0"/>
                </a:lnTo>
                <a:lnTo>
                  <a:pt x="676977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903621"/>
            <a:ext cx="12192000" cy="3954379"/>
          </a:xfrm>
          <a:custGeom>
            <a:avLst/>
            <a:gdLst>
              <a:gd name="connsiteX0" fmla="*/ 0 w 12192000"/>
              <a:gd name="connsiteY0" fmla="*/ 0 h 3954379"/>
              <a:gd name="connsiteX1" fmla="*/ 12192000 w 12192000"/>
              <a:gd name="connsiteY1" fmla="*/ 0 h 3954379"/>
              <a:gd name="connsiteX2" fmla="*/ 12192000 w 12192000"/>
              <a:gd name="connsiteY2" fmla="*/ 3954379 h 3954379"/>
              <a:gd name="connsiteX3" fmla="*/ 0 w 12192000"/>
              <a:gd name="connsiteY3" fmla="*/ 3954379 h 395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54379">
                <a:moveTo>
                  <a:pt x="0" y="0"/>
                </a:moveTo>
                <a:lnTo>
                  <a:pt x="12192000" y="0"/>
                </a:lnTo>
                <a:lnTo>
                  <a:pt x="12192000" y="3954379"/>
                </a:lnTo>
                <a:lnTo>
                  <a:pt x="0" y="3954379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199198" y="2242704"/>
            <a:ext cx="2343751" cy="3514006"/>
          </a:xfrm>
          <a:custGeom>
            <a:avLst/>
            <a:gdLst>
              <a:gd name="connsiteX0" fmla="*/ 91440 w 2343751"/>
              <a:gd name="connsiteY0" fmla="*/ 0 h 3514006"/>
              <a:gd name="connsiteX1" fmla="*/ 2153251 w 2343751"/>
              <a:gd name="connsiteY1" fmla="*/ 815340 h 3514006"/>
              <a:gd name="connsiteX2" fmla="*/ 2343751 w 2343751"/>
              <a:gd name="connsiteY2" fmla="*/ 3514006 h 3514006"/>
              <a:gd name="connsiteX3" fmla="*/ 0 w 2343751"/>
              <a:gd name="connsiteY3" fmla="*/ 2881546 h 351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751" h="3514006">
                <a:moveTo>
                  <a:pt x="91440" y="0"/>
                </a:moveTo>
                <a:lnTo>
                  <a:pt x="2153251" y="815340"/>
                </a:lnTo>
                <a:lnTo>
                  <a:pt x="2343751" y="3514006"/>
                </a:lnTo>
                <a:lnTo>
                  <a:pt x="0" y="2881546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87725" y="1565075"/>
            <a:ext cx="4600635" cy="3115385"/>
          </a:xfrm>
          <a:custGeom>
            <a:avLst/>
            <a:gdLst>
              <a:gd name="connsiteX0" fmla="*/ 4600635 w 4600635"/>
              <a:gd name="connsiteY0" fmla="*/ 0 h 3115385"/>
              <a:gd name="connsiteX1" fmla="*/ 3983415 w 4600635"/>
              <a:gd name="connsiteY1" fmla="*/ 3046805 h 3115385"/>
              <a:gd name="connsiteX2" fmla="*/ 0 w 4600635"/>
              <a:gd name="connsiteY2" fmla="*/ 3115385 h 3115385"/>
              <a:gd name="connsiteX3" fmla="*/ 674370 w 4600635"/>
              <a:gd name="connsiteY3" fmla="*/ 572452 h 311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0635" h="3115385">
                <a:moveTo>
                  <a:pt x="4600635" y="0"/>
                </a:moveTo>
                <a:lnTo>
                  <a:pt x="3983415" y="3046805"/>
                </a:lnTo>
                <a:lnTo>
                  <a:pt x="0" y="3115385"/>
                </a:lnTo>
                <a:lnTo>
                  <a:pt x="674370" y="572452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1323999"/>
            <a:ext cx="3028950" cy="3054350"/>
          </a:xfrm>
          <a:custGeom>
            <a:avLst/>
            <a:gdLst>
              <a:gd name="connsiteX0" fmla="*/ 0 w 3028950"/>
              <a:gd name="connsiteY0" fmla="*/ 0 h 3054350"/>
              <a:gd name="connsiteX1" fmla="*/ 3028950 w 3028950"/>
              <a:gd name="connsiteY1" fmla="*/ 0 h 3054350"/>
              <a:gd name="connsiteX2" fmla="*/ 3028950 w 3028950"/>
              <a:gd name="connsiteY2" fmla="*/ 3054350 h 3054350"/>
              <a:gd name="connsiteX3" fmla="*/ 0 w 3028950"/>
              <a:gd name="connsiteY3" fmla="*/ 3054350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3054350">
                <a:moveTo>
                  <a:pt x="0" y="0"/>
                </a:moveTo>
                <a:lnTo>
                  <a:pt x="3028950" y="0"/>
                </a:lnTo>
                <a:lnTo>
                  <a:pt x="3028950" y="3054350"/>
                </a:lnTo>
                <a:lnTo>
                  <a:pt x="0" y="305435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63700" y="2286000"/>
            <a:ext cx="4559300" cy="3054350"/>
          </a:xfrm>
          <a:custGeom>
            <a:avLst/>
            <a:gdLst>
              <a:gd name="connsiteX0" fmla="*/ 0 w 4559300"/>
              <a:gd name="connsiteY0" fmla="*/ 0 h 3054350"/>
              <a:gd name="connsiteX1" fmla="*/ 4559300 w 4559300"/>
              <a:gd name="connsiteY1" fmla="*/ 0 h 3054350"/>
              <a:gd name="connsiteX2" fmla="*/ 4559300 w 4559300"/>
              <a:gd name="connsiteY2" fmla="*/ 3054350 h 3054350"/>
              <a:gd name="connsiteX3" fmla="*/ 0 w 4559300"/>
              <a:gd name="connsiteY3" fmla="*/ 3054350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300" h="3054350">
                <a:moveTo>
                  <a:pt x="0" y="0"/>
                </a:moveTo>
                <a:lnTo>
                  <a:pt x="4559300" y="0"/>
                </a:lnTo>
                <a:lnTo>
                  <a:pt x="4559300" y="3054350"/>
                </a:lnTo>
                <a:lnTo>
                  <a:pt x="0" y="305435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434387" y="383381"/>
            <a:ext cx="198026" cy="300038"/>
            <a:chOff x="2847975" y="3076575"/>
            <a:chExt cx="419100" cy="635001"/>
          </a:xfrm>
        </p:grpSpPr>
        <p:sp>
          <p:nvSpPr>
            <p:cNvPr id="9" name="Rectangle 8"/>
            <p:cNvSpPr/>
            <p:nvPr/>
          </p:nvSpPr>
          <p:spPr>
            <a:xfrm>
              <a:off x="3127375" y="3076575"/>
              <a:ext cx="139700" cy="139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7975" y="3571876"/>
              <a:ext cx="419100" cy="1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675" y="3324226"/>
              <a:ext cx="279400" cy="13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0" y="5467350"/>
            <a:ext cx="1493813" cy="1390650"/>
            <a:chOff x="2317053" y="4252384"/>
            <a:chExt cx="1390985" cy="1294923"/>
          </a:xfrm>
        </p:grpSpPr>
        <p:sp>
          <p:nvSpPr>
            <p:cNvPr id="13" name="Freeform: Shape 12"/>
            <p:cNvSpPr/>
            <p:nvPr/>
          </p:nvSpPr>
          <p:spPr>
            <a:xfrm>
              <a:off x="2317053" y="4252384"/>
              <a:ext cx="1390985" cy="1294923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2317053" y="4342408"/>
              <a:ext cx="1294191" cy="1204899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2317053" y="4878895"/>
              <a:ext cx="717999" cy="668412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/>
          <p:nvPr userDrawn="1"/>
        </p:nvSpPr>
        <p:spPr>
          <a:xfrm>
            <a:off x="11395075" y="6142037"/>
            <a:ext cx="527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86411A-70EE-422D-B97C-F56BEE3FF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桌子上放着笔记本电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8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56860" y="5336411"/>
            <a:ext cx="1478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600" dirty="0">
                <a:latin typeface="楷体" panose="02010609060101010101" charset="-122"/>
                <a:ea typeface="楷体" panose="02010609060101010101" charset="-122"/>
              </a:rPr>
              <a:t>武伊雪</a:t>
            </a:r>
            <a:endParaRPr lang="zh-CN" altLang="en-US" sz="2800" spc="6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-1" y="-1"/>
            <a:ext cx="2847975" cy="2651293"/>
            <a:chOff x="2317053" y="4252384"/>
            <a:chExt cx="1390985" cy="1294923"/>
          </a:xfrm>
        </p:grpSpPr>
        <p:sp>
          <p:nvSpPr>
            <p:cNvPr id="13" name="Freeform: Shape 12"/>
            <p:cNvSpPr/>
            <p:nvPr/>
          </p:nvSpPr>
          <p:spPr>
            <a:xfrm>
              <a:off x="2317053" y="4252384"/>
              <a:ext cx="1390985" cy="1294923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2317053" y="4342408"/>
              <a:ext cx="1294191" cy="1204899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2317053" y="4878895"/>
              <a:ext cx="717999" cy="668412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80733" y="1617980"/>
            <a:ext cx="10800080" cy="29997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cs typeface="+mj-ea"/>
              </a:rPr>
              <a:t>      </a:t>
            </a:r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cs typeface="+mj-ea"/>
              </a:rPr>
              <a:t>Sedar: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 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cs typeface="+mj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Obtaining High-Quality Seeds for DBMS Fuzzing 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cs typeface="+mj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via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 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Cross-DBMS SQL Transfer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桌子上放着笔记本电脑前的人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2">
                  <a:alpha val="8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" y="5465849"/>
            <a:ext cx="1495425" cy="1392150"/>
            <a:chOff x="0" y="4481590"/>
            <a:chExt cx="2552700" cy="2376410"/>
          </a:xfrm>
        </p:grpSpPr>
        <p:sp>
          <p:nvSpPr>
            <p:cNvPr id="7" name="Freeform: Shape 6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87" y="383381"/>
            <a:ext cx="198026" cy="300038"/>
            <a:chOff x="2847975" y="3076575"/>
            <a:chExt cx="419100" cy="635001"/>
          </a:xfrm>
          <a:solidFill>
            <a:schemeClr val="bg2"/>
          </a:solidFill>
        </p:grpSpPr>
        <p:sp>
          <p:nvSpPr>
            <p:cNvPr id="11" name="Rectangle 10"/>
            <p:cNvSpPr/>
            <p:nvPr/>
          </p:nvSpPr>
          <p:spPr>
            <a:xfrm>
              <a:off x="3127375" y="3076575"/>
              <a:ext cx="1397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47975" y="3571876"/>
              <a:ext cx="4191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87675" y="3324226"/>
              <a:ext cx="2794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962381" y="882317"/>
            <a:ext cx="10267238" cy="5093368"/>
          </a:xfrm>
          <a:prstGeom prst="rect">
            <a:avLst/>
          </a:prstGeom>
          <a:solidFill>
            <a:schemeClr val="tx2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05735" y="298450"/>
            <a:ext cx="7647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step3:</a:t>
            </a:r>
            <a:r>
              <a:rPr lang="en-US" sz="3200" dirty="0">
                <a:solidFill>
                  <a:schemeClr val="bg2"/>
                </a:solidFill>
              </a:rPr>
              <a:t>   Mutability Refinement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1622425"/>
            <a:ext cx="6001385" cy="33458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72540" y="3185160"/>
            <a:ext cx="558800" cy="19113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0730" y="1787525"/>
            <a:ext cx="1668145" cy="2133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62195" y="2694940"/>
            <a:ext cx="1377315" cy="2133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62830" y="3305175"/>
            <a:ext cx="1376045" cy="2133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73245" y="4107815"/>
            <a:ext cx="1865630" cy="2133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70735" y="5194300"/>
            <a:ext cx="320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C000"/>
                </a:solidFill>
              </a:rPr>
              <a:t>comment / uncomment</a:t>
            </a:r>
            <a:endParaRPr lang="en-US" altLang="zh-CN">
              <a:solidFill>
                <a:srgbClr val="FFC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40" y="1101725"/>
            <a:ext cx="5262245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桌子上放着笔记本电脑前的人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2">
                  <a:alpha val="8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" y="5465849"/>
            <a:ext cx="1495425" cy="1392150"/>
            <a:chOff x="0" y="4481590"/>
            <a:chExt cx="2552700" cy="2376410"/>
          </a:xfrm>
        </p:grpSpPr>
        <p:sp>
          <p:nvSpPr>
            <p:cNvPr id="7" name="Freeform: Shape 6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87" y="383381"/>
            <a:ext cx="198026" cy="300038"/>
            <a:chOff x="2847975" y="3076575"/>
            <a:chExt cx="419100" cy="635001"/>
          </a:xfrm>
          <a:solidFill>
            <a:schemeClr val="bg2"/>
          </a:solidFill>
        </p:grpSpPr>
        <p:sp>
          <p:nvSpPr>
            <p:cNvPr id="11" name="Rectangle 10"/>
            <p:cNvSpPr/>
            <p:nvPr/>
          </p:nvSpPr>
          <p:spPr>
            <a:xfrm>
              <a:off x="3127375" y="3076575"/>
              <a:ext cx="1397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47975" y="3571876"/>
              <a:ext cx="4191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87675" y="3324226"/>
              <a:ext cx="2794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962381" y="882317"/>
            <a:ext cx="10267238" cy="5093368"/>
          </a:xfrm>
          <a:prstGeom prst="rect">
            <a:avLst/>
          </a:prstGeom>
          <a:solidFill>
            <a:schemeClr val="tx2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05735" y="298450"/>
            <a:ext cx="7647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step3:</a:t>
            </a:r>
            <a:r>
              <a:rPr lang="en-US" sz="3200" dirty="0">
                <a:solidFill>
                  <a:schemeClr val="bg2"/>
                </a:solidFill>
              </a:rPr>
              <a:t>   Mutability Refinement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15135" y="1421765"/>
            <a:ext cx="977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TABLE: </a:t>
            </a:r>
            <a:r>
              <a:rPr>
                <a:solidFill>
                  <a:schemeClr val="bg1"/>
                </a:solidFill>
              </a:rPr>
              <a:t>: The number of statements in</a:t>
            </a:r>
            <a:r>
              <a:rPr>
                <a:solidFill>
                  <a:srgbClr val="FFFF00"/>
                </a:solidFill>
              </a:rPr>
              <a:t> compatible seeds</a:t>
            </a:r>
            <a:r>
              <a:rPr>
                <a:solidFill>
                  <a:schemeClr val="bg1"/>
                </a:solidFill>
              </a:rPr>
              <a:t> and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mutable seeds</a:t>
            </a:r>
            <a:r>
              <a:rPr lang="zh-CN" altLang="en-US">
                <a:solidFill>
                  <a:srgbClr val="FFFF00"/>
                </a:solidFill>
              </a:rPr>
              <a:t> 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rcRect l="3090" t="6285" r="984"/>
          <a:stretch>
            <a:fillRect/>
          </a:stretch>
        </p:blipFill>
        <p:spPr>
          <a:xfrm>
            <a:off x="3097530" y="2046605"/>
            <a:ext cx="6130925" cy="296354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932170" y="2564130"/>
            <a:ext cx="907415" cy="2034540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21650" y="2606040"/>
            <a:ext cx="907415" cy="2034540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肘形连接符 26"/>
          <p:cNvCxnSpPr/>
          <p:nvPr/>
        </p:nvCxnSpPr>
        <p:spPr>
          <a:xfrm rot="5400000" flipV="1">
            <a:off x="7459980" y="3524885"/>
            <a:ext cx="41910" cy="2189480"/>
          </a:xfrm>
          <a:prstGeom prst="bentConnector3">
            <a:avLst>
              <a:gd name="adj1" fmla="val 668182"/>
            </a:avLst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89750" y="496062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MORE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5465849"/>
            <a:ext cx="1495425" cy="1392150"/>
            <a:chOff x="0" y="4481590"/>
            <a:chExt cx="2552700" cy="2376410"/>
          </a:xfrm>
        </p:grpSpPr>
        <p:sp>
          <p:nvSpPr>
            <p:cNvPr id="27" name="Freeform: Shape 26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18115" y="792055"/>
            <a:ext cx="545737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/>
              <a:t>OVERVIEW</a:t>
            </a:r>
            <a:endParaRPr 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752" t="5470"/>
          <a:stretch>
            <a:fillRect/>
          </a:stretch>
        </p:blipFill>
        <p:spPr>
          <a:xfrm>
            <a:off x="392430" y="2139315"/>
            <a:ext cx="11508740" cy="2187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0575" y="2313305"/>
            <a:ext cx="1536065" cy="2870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27675" y="2313305"/>
            <a:ext cx="1536065" cy="2870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06485" y="2313305"/>
            <a:ext cx="2028825" cy="2870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005456" y="2720975"/>
            <a:ext cx="65316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EVALUATION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7630" y="4347845"/>
            <a:ext cx="58102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(1) code courage + 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efficiency of seeds generation</a:t>
            </a:r>
            <a:endParaRPr lang="en-US" altLang="zh-CN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(2) bug detecting </a:t>
            </a:r>
            <a:endParaRPr lang="en-US" altLang="zh-CN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(3) p-value</a:t>
            </a:r>
            <a:endParaRPr lang="en-US" altLang="zh-CN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" y="1007110"/>
            <a:ext cx="3849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3200" dirty="0"/>
              <a:t>Evaluation Setup</a:t>
            </a:r>
            <a:endParaRPr lang="en-US" sz="32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50645" y="2844800"/>
          <a:ext cx="9312275" cy="1371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74035"/>
                <a:gridCol w="6238240"/>
              </a:tblGrid>
              <a:tr h="38100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>
                          <a:solidFill>
                            <a:srgbClr val="DC0474"/>
                          </a:solidFill>
                        </a:rPr>
                        <a:t>tested DBMSs</a:t>
                      </a:r>
                      <a:endParaRPr lang="en-US" altLang="zh-CN" b="1">
                        <a:solidFill>
                          <a:srgbClr val="DC04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 MonetDB , Virtuoso, DuckDB,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ClickHouse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>
                          <a:solidFill>
                            <a:srgbClr val="DC0474"/>
                          </a:solidFill>
                        </a:rPr>
                        <a:t>DBMS Fuzzers</a:t>
                      </a:r>
                      <a:endParaRPr lang="en-US" altLang="zh-CN" b="1">
                        <a:solidFill>
                          <a:srgbClr val="DC04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/>
                        <a:t>Griffin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and Sqirrel</a:t>
                      </a:r>
                      <a:endParaRPr lang="zh-CN" altLang="en-US" b="1"/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zh-CN" altLang="en-US" sz="1600">
                          <a:solidFill>
                            <a:schemeClr val="accent4"/>
                          </a:solidFill>
                          <a:sym typeface="+mn-ea"/>
                        </a:rPr>
                        <a:t>two mutation-based DBMS fuzzers</a:t>
                      </a:r>
                      <a:r>
                        <a:rPr lang="en-US" altLang="zh-CN" sz="1600">
                          <a:solidFill>
                            <a:schemeClr val="accent4"/>
                          </a:solidFill>
                          <a:sym typeface="+mn-ea"/>
                        </a:rPr>
                        <a:t>)</a:t>
                      </a:r>
                      <a:endParaRPr lang="en-US" altLang="zh-CN" sz="1600">
                        <a:solidFill>
                          <a:schemeClr val="accent4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>
                          <a:solidFill>
                            <a:srgbClr val="DC0474"/>
                          </a:solidFill>
                        </a:rPr>
                        <a:t>Collected Test Cases</a:t>
                      </a:r>
                      <a:endParaRPr lang="en-US" altLang="zh-CN" b="1">
                        <a:solidFill>
                          <a:srgbClr val="DC04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b="1"/>
                        <a:t>built-in test cases from other DBMS repositories</a:t>
                      </a:r>
                      <a:endParaRPr lang="en-US" altLang="zh-CN"/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accent4"/>
                          </a:solidFill>
                        </a:rPr>
                        <a:t>(SQLite, MySQL, and PostgreSQL)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桌子上放着笔记本电脑前的人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2">
                  <a:alpha val="8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" y="5465849"/>
            <a:ext cx="1495425" cy="1392150"/>
            <a:chOff x="0" y="4481590"/>
            <a:chExt cx="2552700" cy="2376410"/>
          </a:xfrm>
        </p:grpSpPr>
        <p:sp>
          <p:nvSpPr>
            <p:cNvPr id="7" name="Freeform: Shape 6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962381" y="882317"/>
            <a:ext cx="10267238" cy="5093368"/>
          </a:xfrm>
          <a:prstGeom prst="rect">
            <a:avLst/>
          </a:prstGeom>
          <a:solidFill>
            <a:schemeClr val="tx2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8045" y="407670"/>
            <a:ext cx="9138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indent="0" algn="l" fontAlgn="auto">
              <a:lnSpc>
                <a:spcPct val="150000"/>
              </a:lnSpc>
            </a:pPr>
            <a:r>
              <a:rPr lang="en-US" sz="3200" dirty="0">
                <a:solidFill>
                  <a:schemeClr val="bg2"/>
                </a:solidFill>
              </a:rPr>
              <a:t>(1) Code Courage + </a:t>
            </a:r>
            <a:endParaRPr lang="en-US" sz="3200" dirty="0">
              <a:solidFill>
                <a:schemeClr val="bg2"/>
              </a:solidFill>
            </a:endParaRPr>
          </a:p>
          <a:p>
            <a:pPr indent="0" algn="r" fontAlgn="auto">
              <a:lnSpc>
                <a:spcPct val="150000"/>
              </a:lnSpc>
            </a:pPr>
            <a:r>
              <a:rPr lang="en-US" sz="3200" dirty="0">
                <a:solidFill>
                  <a:schemeClr val="bg2"/>
                </a:solidFill>
              </a:rPr>
              <a:t>Efficiency of Seeds Genaration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2056765"/>
            <a:ext cx="11253470" cy="2745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8705" y="5106035"/>
            <a:ext cx="3921760" cy="132207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native + SEDAR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native + mutation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SEDAR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other DBMSs(without transferring)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built-in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4840" y="3486150"/>
            <a:ext cx="1773555" cy="89027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肘形连接符 15"/>
          <p:cNvCxnSpPr>
            <a:stCxn id="15" idx="2"/>
            <a:endCxn id="3" idx="1"/>
          </p:cNvCxnSpPr>
          <p:nvPr/>
        </p:nvCxnSpPr>
        <p:spPr>
          <a:xfrm rot="5400000" flipV="1">
            <a:off x="1229995" y="4658360"/>
            <a:ext cx="1390650" cy="826770"/>
          </a:xfrm>
          <a:prstGeom prst="bentConnector2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28670" y="1135890"/>
            <a:ext cx="38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id-ID" sz="3200" dirty="0"/>
              <a:t>(2) Bug Detecting</a:t>
            </a:r>
            <a:endParaRPr 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2345690"/>
            <a:ext cx="4507865" cy="242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6175" y="1848485"/>
            <a:ext cx="274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--inconsistence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1390" y="2720340"/>
            <a:ext cx="2755265" cy="1910080"/>
          </a:xfrm>
          <a:prstGeom prst="rect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63675" y="4808220"/>
            <a:ext cx="3699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i="1">
                <a:solidFill>
                  <a:srgbClr val="00B0F0"/>
                </a:solidFill>
              </a:rPr>
              <a:t>the number of bugs detected</a:t>
            </a:r>
            <a:endParaRPr lang="en-US" altLang="zh-CN" sz="1600" b="1" i="1">
              <a:solidFill>
                <a:srgbClr val="00B0F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163185" y="2861310"/>
            <a:ext cx="75565" cy="7797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207635" y="3850640"/>
            <a:ext cx="75565" cy="7797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7445" y="2485390"/>
            <a:ext cx="751205" cy="2355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565400"/>
            <a:ext cx="5622290" cy="1726565"/>
          </a:xfrm>
          <a:prstGeom prst="rect">
            <a:avLst/>
          </a:prstGeom>
        </p:spPr>
      </p:pic>
      <p:sp>
        <p:nvSpPr>
          <p:cNvPr id="14" name="TextBox 12"/>
          <p:cNvSpPr txBox="1"/>
          <p:nvPr/>
        </p:nvSpPr>
        <p:spPr>
          <a:xfrm>
            <a:off x="6542375" y="1264795"/>
            <a:ext cx="38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id-ID" sz="3200" dirty="0"/>
              <a:t>(3) p-value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248343" y="2720975"/>
            <a:ext cx="60458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DISCUSSION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71435" y="736628"/>
            <a:ext cx="38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/>
              <a:t>Contribution</a:t>
            </a:r>
            <a:endParaRPr 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1730375"/>
            <a:ext cx="7165975" cy="2032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580" y="4173220"/>
            <a:ext cx="4427855" cy="22212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9055" y="4520565"/>
            <a:ext cx="2814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highlight>
                  <a:srgbClr val="FFFF00"/>
                </a:highlight>
              </a:rPr>
              <a:t>correct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syntactic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structures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in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semantically 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orrect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statements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0875" y="1904365"/>
            <a:ext cx="5783580" cy="48196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9535" y="2443480"/>
            <a:ext cx="1134110" cy="120459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1670" y="2443480"/>
            <a:ext cx="1134110" cy="120459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42710" y="2386330"/>
            <a:ext cx="1134110" cy="120459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209030" y="4570095"/>
            <a:ext cx="474980" cy="149542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229475" y="4570095"/>
            <a:ext cx="474980" cy="149542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49920" y="4570095"/>
            <a:ext cx="474980" cy="149542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46710" y="4124325"/>
                <a:ext cx="3274695" cy="1198880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𝑜𝑟𝑖𝑔𝑖𝑛𝑎𝑙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𝑡𝑒𝑠𝑡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𝑐𝑎𝑠𝑒𝑠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𝑓𝑟𝑜𝑚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𝑜𝑡ℎ𝑒𝑟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𝐷𝐵𝑀𝑆𝑠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altLang="zh-CN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𝑆𝐸𝐷𝐴𝑅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" y="4124325"/>
                <a:ext cx="3274695" cy="1198880"/>
              </a:xfrm>
              <a:prstGeom prst="rect">
                <a:avLst/>
              </a:prstGeom>
              <a:blipFill rotWithShape="1">
                <a:blip r:embed="rId3"/>
                <a:stretch>
                  <a:fillRect l="-291" t="-794" r="-291" b="-794"/>
                </a:stretch>
              </a:blipFill>
              <a:ln w="19050">
                <a:solidFill>
                  <a:srgbClr val="92D050"/>
                </a:solidFill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13040" y="899188"/>
            <a:ext cx="38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/>
              <a:t>Future Work</a:t>
            </a:r>
            <a:endParaRPr 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997710"/>
            <a:ext cx="11717655" cy="2939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441258" y="2720975"/>
            <a:ext cx="76600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建筑, 高楼, 线, 塔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33197" y="2431036"/>
            <a:ext cx="592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7200" spc="300" dirty="0">
                <a:solidFill>
                  <a:schemeClr val="bg2"/>
                </a:solidFill>
              </a:rPr>
              <a:t>Thank You</a:t>
            </a:r>
            <a:endParaRPr lang="en-US" sz="7200" spc="300" dirty="0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50193" y="-552240"/>
            <a:ext cx="856350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11500" spc="300" dirty="0">
                <a:solidFill>
                  <a:schemeClr val="bg2">
                    <a:alpha val="20000"/>
                  </a:schemeClr>
                </a:solidFill>
              </a:rPr>
              <a:t>Thank</a:t>
            </a:r>
            <a:br>
              <a:rPr lang="en-US" sz="11500" spc="300" dirty="0">
                <a:solidFill>
                  <a:schemeClr val="bg2">
                    <a:alpha val="20000"/>
                  </a:schemeClr>
                </a:solidFill>
              </a:rPr>
            </a:br>
            <a:r>
              <a:rPr lang="en-US" sz="11500" spc="300" dirty="0">
                <a:solidFill>
                  <a:schemeClr val="bg2">
                    <a:alpha val="20000"/>
                  </a:schemeClr>
                </a:solidFill>
              </a:rPr>
              <a:t>you</a:t>
            </a:r>
            <a:endParaRPr lang="en-US" sz="11500" spc="300" dirty="0">
              <a:solidFill>
                <a:schemeClr val="bg2">
                  <a:alpha val="2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0965" y="725805"/>
            <a:ext cx="8163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id-ID" sz="3200" dirty="0"/>
              <a:t>MOTIVATION     </a:t>
            </a:r>
            <a:r>
              <a:rPr lang="en-US" altLang="id-ID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id-ID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(high-quality seeds for fuzzing)</a:t>
            </a:r>
            <a:endParaRPr lang="en-US" altLang="id-ID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273" t="6422" r="1378" b="2687"/>
          <a:stretch>
            <a:fillRect/>
          </a:stretch>
        </p:blipFill>
        <p:spPr>
          <a:xfrm>
            <a:off x="549910" y="1529715"/>
            <a:ext cx="11092180" cy="4493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90620" y="1643255"/>
            <a:ext cx="38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id-ID" sz="3200" dirty="0"/>
              <a:t>SOLUTIONS</a:t>
            </a:r>
            <a:endParaRPr lang="en-US" altLang="id-ID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2510155"/>
            <a:ext cx="1037272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71435" y="854103"/>
            <a:ext cx="38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/>
              <a:t>CONTRIBUTIONS</a:t>
            </a:r>
            <a:endParaRPr 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788160"/>
            <a:ext cx="10153650" cy="3422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432561" y="2720975"/>
            <a:ext cx="96774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IMPLEMENTATIONS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1905" y="1134110"/>
            <a:ext cx="7416165" cy="43395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25" y="2581910"/>
            <a:ext cx="2479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OVERVIEW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960130" y="952002"/>
            <a:ext cx="0" cy="495399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/>
          <p:nvPr/>
        </p:nvSpPr>
        <p:spPr>
          <a:xfrm>
            <a:off x="1413510" y="3247390"/>
            <a:ext cx="206629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 steps)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5275" y="763301"/>
            <a:ext cx="384913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US" sz="32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step1:</a:t>
            </a:r>
            <a:endParaRPr lang="en-US" sz="32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indent="0" fontAlgn="auto">
              <a:lnSpc>
                <a:spcPct val="150000"/>
              </a:lnSpc>
            </a:pPr>
            <a:r>
              <a:rPr lang="en-US" sz="3200" dirty="0"/>
              <a:t>Schema Capture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75310" y="2415540"/>
            <a:ext cx="3690620" cy="30861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id-ID" sz="1200" dirty="0">
                <a:solidFill>
                  <a:schemeClr val="bg1"/>
                </a:solidFill>
              </a:rPr>
              <a:t>eg:</a:t>
            </a:r>
            <a:endParaRPr lang="en-US" altLang="id-ID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id-ID" sz="1200" dirty="0">
                <a:solidFill>
                  <a:schemeClr val="bg1"/>
                </a:solidFill>
              </a:rPr>
              <a:t> “SELECT... WHERE a=b”</a:t>
            </a:r>
            <a:endParaRPr lang="id-ID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id-ID" sz="1200" dirty="0">
                <a:solidFill>
                  <a:schemeClr val="bg1"/>
                </a:solidFill>
              </a:rPr>
              <a:t>(</a:t>
            </a:r>
            <a:r>
              <a:rPr lang="id-ID" sz="1200" dirty="0">
                <a:solidFill>
                  <a:schemeClr val="bg1"/>
                </a:solidFill>
              </a:rPr>
              <a:t>the</a:t>
            </a:r>
            <a:r>
              <a:rPr lang="en-US" altLang="id-ID" sz="1200" dirty="0">
                <a:solidFill>
                  <a:schemeClr val="bg1"/>
                </a:solidFill>
              </a:rPr>
              <a:t> </a:t>
            </a:r>
            <a:r>
              <a:rPr lang="id-ID" sz="1200" b="1" dirty="0">
                <a:solidFill>
                  <a:srgbClr val="FF0000"/>
                </a:solidFill>
              </a:rPr>
              <a:t>data types</a:t>
            </a:r>
            <a:r>
              <a:rPr lang="id-ID" sz="1200" dirty="0">
                <a:solidFill>
                  <a:schemeClr val="bg1"/>
                </a:solidFill>
              </a:rPr>
              <a:t> of the columns “a” and “b” are ambiguous</a:t>
            </a:r>
            <a:r>
              <a:rPr lang="en-US" altLang="id-ID" sz="1200" dirty="0">
                <a:solidFill>
                  <a:schemeClr val="bg1"/>
                </a:solidFill>
              </a:rPr>
              <a:t>)</a:t>
            </a:r>
            <a:endParaRPr lang="en-US" altLang="id-ID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id-ID" sz="1200" dirty="0">
                <a:solidFill>
                  <a:schemeClr val="bg1"/>
                </a:solidFill>
              </a:rPr>
              <a:t> </a:t>
            </a:r>
            <a:endParaRPr lang="id-ID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id-ID" sz="1200" dirty="0">
                <a:solidFill>
                  <a:schemeClr val="bg1"/>
                </a:solidFill>
              </a:rPr>
              <a:t> “a=b</a:t>
            </a:r>
            <a:r>
              <a:rPr lang="id-ID" sz="1200" dirty="0">
                <a:solidFill>
                  <a:schemeClr val="bg1"/>
                </a:solidFill>
                <a:highlight>
                  <a:srgbClr val="FF00FF"/>
                </a:highlight>
              </a:rPr>
              <a:t>::BOOL</a:t>
            </a:r>
            <a:r>
              <a:rPr lang="id-ID" sz="1200" dirty="0">
                <a:solidFill>
                  <a:schemeClr val="bg1"/>
                </a:solidFill>
              </a:rPr>
              <a:t>” or</a:t>
            </a:r>
            <a:r>
              <a:rPr lang="en-US" altLang="id-ID" sz="1200" dirty="0">
                <a:solidFill>
                  <a:schemeClr val="bg1"/>
                </a:solidFill>
              </a:rPr>
              <a:t> </a:t>
            </a:r>
            <a:r>
              <a:rPr lang="id-ID" sz="1200" dirty="0">
                <a:solidFill>
                  <a:schemeClr val="bg1"/>
                </a:solidFill>
              </a:rPr>
              <a:t>“a=b</a:t>
            </a:r>
            <a:r>
              <a:rPr lang="id-ID" sz="1200" dirty="0">
                <a:solidFill>
                  <a:schemeClr val="bg1"/>
                </a:solidFill>
                <a:highlight>
                  <a:srgbClr val="FF00FF"/>
                </a:highlight>
              </a:rPr>
              <a:t>::TEXT</a:t>
            </a:r>
            <a:r>
              <a:rPr lang="id-ID" sz="1200" dirty="0">
                <a:solidFill>
                  <a:schemeClr val="bg1"/>
                </a:solidFill>
              </a:rPr>
              <a:t>”</a:t>
            </a:r>
            <a:endParaRPr lang="id-ID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id-ID" sz="1200" dirty="0">
                <a:solidFill>
                  <a:schemeClr val="bg1"/>
                </a:solidFill>
                <a:sym typeface="+mn-ea"/>
              </a:rPr>
              <a:t>(but in</a:t>
            </a:r>
            <a:r>
              <a:rPr lang="id-ID" sz="1200" dirty="0">
                <a:solidFill>
                  <a:schemeClr val="bg1"/>
                </a:solidFill>
                <a:sym typeface="+mn-ea"/>
              </a:rPr>
              <a:t> PostgreSQL</a:t>
            </a:r>
            <a:r>
              <a:rPr lang="en-US" altLang="id-ID" sz="1200" dirty="0">
                <a:solidFill>
                  <a:schemeClr val="bg1"/>
                </a:solidFill>
                <a:sym typeface="+mn-ea"/>
              </a:rPr>
              <a:t>, it </a:t>
            </a:r>
            <a:r>
              <a:rPr lang="id-ID" sz="1200" dirty="0">
                <a:solidFill>
                  <a:schemeClr val="bg1"/>
                </a:solidFill>
                <a:sym typeface="+mn-ea"/>
              </a:rPr>
              <a:t>requir</a:t>
            </a:r>
            <a:r>
              <a:rPr lang="en-US" altLang="id-ID" sz="1200" dirty="0">
                <a:solidFill>
                  <a:schemeClr val="bg1"/>
                </a:solidFill>
                <a:sym typeface="+mn-ea"/>
              </a:rPr>
              <a:t>es</a:t>
            </a:r>
            <a:r>
              <a:rPr lang="id-ID" sz="1200" dirty="0">
                <a:solidFill>
                  <a:schemeClr val="bg1"/>
                </a:solidFill>
                <a:sym typeface="+mn-ea"/>
              </a:rPr>
              <a:t> explicit type casting</a:t>
            </a:r>
            <a:r>
              <a:rPr lang="en-US" altLang="id-ID" sz="1200" dirty="0">
                <a:solidFill>
                  <a:schemeClr val="bg1"/>
                </a:solidFill>
                <a:sym typeface="+mn-ea"/>
              </a:rPr>
              <a:t>)</a:t>
            </a:r>
            <a:endParaRPr lang="id-ID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147570" y="3689985"/>
            <a:ext cx="112395" cy="40449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2340" y="1196975"/>
            <a:ext cx="6858635" cy="411289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4" name="矩形 13"/>
          <p:cNvSpPr/>
          <p:nvPr/>
        </p:nvSpPr>
        <p:spPr>
          <a:xfrm>
            <a:off x="4899025" y="1294130"/>
            <a:ext cx="2825750" cy="1177290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99660" y="3481070"/>
            <a:ext cx="2825115" cy="1721485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89930" y="2891155"/>
            <a:ext cx="595630" cy="23495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48885" y="4968240"/>
            <a:ext cx="1228090" cy="23495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5465849"/>
            <a:ext cx="1495425" cy="1392150"/>
            <a:chOff x="0" y="4481590"/>
            <a:chExt cx="2552700" cy="2376410"/>
          </a:xfrm>
        </p:grpSpPr>
        <p:sp>
          <p:nvSpPr>
            <p:cNvPr id="27" name="Freeform: Shape 26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94000" y="416560"/>
            <a:ext cx="692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step2:</a:t>
            </a:r>
            <a:r>
              <a:rPr lang="en-US" sz="3200" dirty="0"/>
              <a:t>  SQL Transfer with LLM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1872615"/>
            <a:ext cx="4926330" cy="178435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矩形 2"/>
          <p:cNvSpPr/>
          <p:nvPr/>
        </p:nvSpPr>
        <p:spPr>
          <a:xfrm>
            <a:off x="3383280" y="1409065"/>
            <a:ext cx="238633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highlight>
                  <a:srgbClr val="000000"/>
                </a:highlight>
              </a:rPr>
              <a:t>prompt genaration</a:t>
            </a:r>
            <a:endParaRPr lang="en-US" altLang="zh-CN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highlight>
                <a:srgbClr val="000000"/>
              </a:highligh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6620" y="2766060"/>
            <a:ext cx="1045210" cy="808990"/>
          </a:xfrm>
          <a:prstGeom prst="rect">
            <a:avLst/>
          </a:prstGeom>
          <a:ln w="254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8845" y="3656965"/>
            <a:ext cx="1022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00B050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directly</a:t>
            </a:r>
            <a:endParaRPr lang="en-US" altLang="zh-CN" sz="1400" b="1">
              <a:solidFill>
                <a:srgbClr val="00B050"/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6620" y="2158365"/>
            <a:ext cx="1045210" cy="34544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2425" y="1316355"/>
            <a:ext cx="2861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-&gt; natural language summary:</a:t>
            </a:r>
            <a:endParaRPr lang="en-US" altLang="zh-CN" sz="1400" b="1">
              <a:solidFill>
                <a:srgbClr val="FF0000"/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 algn="ctr"/>
            <a:r>
              <a:rPr lang="en-US" altLang="zh-CN" sz="1400">
                <a:solidFill>
                  <a:srgbClr val="FF0000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{item_name} is a {item_type}</a:t>
            </a:r>
            <a:endParaRPr lang="en-US" altLang="zh-CN" sz="1400">
              <a:solidFill>
                <a:srgbClr val="FF0000"/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65" y="2975610"/>
            <a:ext cx="4832985" cy="31635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矩形 12"/>
          <p:cNvSpPr/>
          <p:nvPr/>
        </p:nvSpPr>
        <p:spPr>
          <a:xfrm>
            <a:off x="9218613" y="2503805"/>
            <a:ext cx="1416685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highlight>
                  <a:srgbClr val="000000"/>
                </a:highlight>
              </a:rPr>
              <a:t>LLM query</a:t>
            </a:r>
            <a:endParaRPr lang="en-US" altLang="zh-CN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33*128"/>
  <p:tag name="TABLE_ENDDRAG_RECT" val="144*225*733*128"/>
</p:tagLst>
</file>

<file path=ppt/tags/tag2.xml><?xml version="1.0" encoding="utf-8"?>
<p:tagLst xmlns:p="http://schemas.openxmlformats.org/presentationml/2006/main">
  <p:tag name="COMMONDATA" val="eyJoZGlkIjoiZjZmMGQ2YzI0N2JmNmRkMDQ3Y2M3NjVkYWQ0NWZmNDMifQ=="/>
  <p:tag name="commondata" val="eyJoZGlkIjoiMWJiZWZkMDhjOWU3Y2NhZWU2MDdhZWU5NDk5MGRlYmQifQ=="/>
</p:tagLst>
</file>

<file path=ppt/theme/theme1.xml><?xml version="1.0" encoding="utf-8"?>
<a:theme xmlns:a="http://schemas.openxmlformats.org/drawingml/2006/main" name="Office Theme">
  <a:themeElements>
    <a:clrScheme name="Bellatenova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034A6"/>
      </a:accent1>
      <a:accent2>
        <a:srgbClr val="1E46C3"/>
      </a:accent2>
      <a:accent3>
        <a:srgbClr val="0F4AE7"/>
      </a:accent3>
      <a:accent4>
        <a:srgbClr val="036BE4"/>
      </a:accent4>
      <a:accent5>
        <a:srgbClr val="3D9BE9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6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WPS 演示</Application>
  <PresentationFormat>宽屏</PresentationFormat>
  <Paragraphs>110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楷体</vt:lpstr>
      <vt:lpstr>Microsoft JhengHei Light</vt:lpstr>
      <vt:lpstr>Open Sans</vt:lpstr>
      <vt:lpstr>Segoe Print</vt:lpstr>
      <vt:lpstr>微软雅黑</vt:lpstr>
      <vt:lpstr>Arial Unicode MS</vt:lpstr>
      <vt:lpstr>Calibri</vt:lpstr>
      <vt:lpstr>Cambria Math</vt:lpstr>
      <vt:lpstr>Poppins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Pandhuya Niking</dc:creator>
  <cp:lastModifiedBy>lala蛋儿</cp:lastModifiedBy>
  <cp:revision>63</cp:revision>
  <dcterms:created xsi:type="dcterms:W3CDTF">2019-12-09T01:50:00Z</dcterms:created>
  <dcterms:modified xsi:type="dcterms:W3CDTF">2024-10-07T11:25:33Z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B659001EFE0F4676B991D6497242D7C7</vt:lpwstr>
  </property>
  <property fmtid="{D5CDD505-2E9C-101B-9397-08002B2CF9AE}" pid="3" name="KSOProductBuildVer">
    <vt:lpwstr>2052-12.1.0.18276</vt:lpwstr>
  </property>
</Properties>
</file>