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89" r:id="rId5"/>
    <p:sldId id="290" r:id="rId6"/>
    <p:sldId id="291" r:id="rId7"/>
    <p:sldId id="267" r:id="rId8"/>
    <p:sldId id="268" r:id="rId9"/>
    <p:sldId id="292" r:id="rId10"/>
    <p:sldId id="275" r:id="rId11"/>
    <p:sldId id="293" r:id="rId12"/>
    <p:sldId id="260" r:id="rId13"/>
    <p:sldId id="294" r:id="rId14"/>
    <p:sldId id="258" r:id="rId15"/>
    <p:sldId id="295" r:id="rId16"/>
    <p:sldId id="296" r:id="rId17"/>
    <p:sldId id="284" r:id="rId18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</p:showPr>
  <p:clrMru>
    <a:srgbClr val="E519CF"/>
    <a:srgbClr val="39C5BA"/>
    <a:srgbClr val="924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2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1130296"/>
            <a:ext cx="4801905" cy="3123516"/>
          </a:xfrm>
          <a:custGeom>
            <a:avLst/>
            <a:gdLst>
              <a:gd name="connsiteX0" fmla="*/ 1130831 w 4801905"/>
              <a:gd name="connsiteY0" fmla="*/ 81 h 3123516"/>
              <a:gd name="connsiteX1" fmla="*/ 1293926 w 4801905"/>
              <a:gd name="connsiteY1" fmla="*/ 41107 h 3123516"/>
              <a:gd name="connsiteX2" fmla="*/ 4739448 w 4801905"/>
              <a:gd name="connsiteY2" fmla="*/ 2008558 h 3123516"/>
              <a:gd name="connsiteX3" fmla="*/ 4734700 w 4801905"/>
              <a:gd name="connsiteY3" fmla="*/ 2252356 h 3123516"/>
              <a:gd name="connsiteX4" fmla="*/ 3072777 w 4801905"/>
              <a:gd name="connsiteY4" fmla="*/ 3123233 h 3123516"/>
              <a:gd name="connsiteX5" fmla="*/ 0 w 4801905"/>
              <a:gd name="connsiteY5" fmla="*/ 1457155 h 3123516"/>
              <a:gd name="connsiteX6" fmla="*/ 0 w 4801905"/>
              <a:gd name="connsiteY6" fmla="*/ 594588 h 3123516"/>
              <a:gd name="connsiteX7" fmla="*/ 918360 w 4801905"/>
              <a:gd name="connsiteY7" fmla="*/ 39920 h 3123516"/>
              <a:gd name="connsiteX8" fmla="*/ 1130831 w 4801905"/>
              <a:gd name="connsiteY8" fmla="*/ 81 h 312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1905" h="3123516">
                <a:moveTo>
                  <a:pt x="1130831" y="81"/>
                </a:moveTo>
                <a:cubicBezTo>
                  <a:pt x="1185092" y="1106"/>
                  <a:pt x="1242065" y="12061"/>
                  <a:pt x="1293926" y="41107"/>
                </a:cubicBezTo>
                <a:cubicBezTo>
                  <a:pt x="1432222" y="118566"/>
                  <a:pt x="4689294" y="1968049"/>
                  <a:pt x="4739448" y="2008558"/>
                </a:cubicBezTo>
                <a:cubicBezTo>
                  <a:pt x="4789603" y="2049067"/>
                  <a:pt x="4852667" y="2177272"/>
                  <a:pt x="4734700" y="2252356"/>
                </a:cubicBezTo>
                <a:cubicBezTo>
                  <a:pt x="4616733" y="2327439"/>
                  <a:pt x="3346698" y="3140891"/>
                  <a:pt x="3072777" y="3123233"/>
                </a:cubicBezTo>
                <a:cubicBezTo>
                  <a:pt x="2826160" y="3107355"/>
                  <a:pt x="0" y="1457155"/>
                  <a:pt x="0" y="1457155"/>
                </a:cubicBezTo>
                <a:lnTo>
                  <a:pt x="0" y="594588"/>
                </a:lnTo>
                <a:cubicBezTo>
                  <a:pt x="0" y="594588"/>
                  <a:pt x="855742" y="64997"/>
                  <a:pt x="918360" y="39920"/>
                </a:cubicBezTo>
                <a:cubicBezTo>
                  <a:pt x="957498" y="24247"/>
                  <a:pt x="1040397" y="-1627"/>
                  <a:pt x="1130831" y="81"/>
                </a:cubicBez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3641881"/>
            <a:ext cx="2044413" cy="2248063"/>
          </a:xfrm>
          <a:custGeom>
            <a:avLst/>
            <a:gdLst>
              <a:gd name="connsiteX0" fmla="*/ 0 w 2044413"/>
              <a:gd name="connsiteY0" fmla="*/ 0 h 2248063"/>
              <a:gd name="connsiteX1" fmla="*/ 1951869 w 2044413"/>
              <a:gd name="connsiteY1" fmla="*/ 1119721 h 2248063"/>
              <a:gd name="connsiteX2" fmla="*/ 1951869 w 2044413"/>
              <a:gd name="connsiteY2" fmla="*/ 1384442 h 2248063"/>
              <a:gd name="connsiteX3" fmla="*/ 463706 w 2044413"/>
              <a:gd name="connsiteY3" fmla="*/ 2234990 h 2248063"/>
              <a:gd name="connsiteX4" fmla="*/ 0 w 2044413"/>
              <a:gd name="connsiteY4" fmla="*/ 2114055 h 224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4413" h="2248063">
                <a:moveTo>
                  <a:pt x="0" y="0"/>
                </a:moveTo>
                <a:cubicBezTo>
                  <a:pt x="0" y="0"/>
                  <a:pt x="1863580" y="1060069"/>
                  <a:pt x="1951869" y="1119721"/>
                </a:cubicBezTo>
                <a:cubicBezTo>
                  <a:pt x="2040159" y="1179372"/>
                  <a:pt x="2106042" y="1282648"/>
                  <a:pt x="1951869" y="1384442"/>
                </a:cubicBezTo>
                <a:cubicBezTo>
                  <a:pt x="1797697" y="1486234"/>
                  <a:pt x="591022" y="2192105"/>
                  <a:pt x="463706" y="2234990"/>
                </a:cubicBezTo>
                <a:cubicBezTo>
                  <a:pt x="336391" y="2277873"/>
                  <a:pt x="91110" y="2209468"/>
                  <a:pt x="0" y="2114055"/>
                </a:cubicBez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2731645" y="4620863"/>
            <a:ext cx="5397701" cy="2231200"/>
          </a:xfrm>
          <a:custGeom>
            <a:avLst/>
            <a:gdLst>
              <a:gd name="connsiteX0" fmla="*/ 1694393 w 5397701"/>
              <a:gd name="connsiteY0" fmla="*/ 218 h 2231200"/>
              <a:gd name="connsiteX1" fmla="*/ 1903042 w 5397701"/>
              <a:gd name="connsiteY1" fmla="*/ 43843 h 2231200"/>
              <a:gd name="connsiteX2" fmla="*/ 5264133 w 5397701"/>
              <a:gd name="connsiteY2" fmla="*/ 1960544 h 2231200"/>
              <a:gd name="connsiteX3" fmla="*/ 5322004 w 5397701"/>
              <a:gd name="connsiteY3" fmla="*/ 2231200 h 2231200"/>
              <a:gd name="connsiteX4" fmla="*/ 1940436 w 5397701"/>
              <a:gd name="connsiteY4" fmla="*/ 2228084 h 2231200"/>
              <a:gd name="connsiteX5" fmla="*/ 37384 w 5397701"/>
              <a:gd name="connsiteY5" fmla="*/ 1110887 h 2231200"/>
              <a:gd name="connsiteX6" fmla="*/ 108907 w 5397701"/>
              <a:gd name="connsiteY6" fmla="*/ 835483 h 2231200"/>
              <a:gd name="connsiteX7" fmla="*/ 1523916 w 5397701"/>
              <a:gd name="connsiteY7" fmla="*/ 28707 h 2231200"/>
              <a:gd name="connsiteX8" fmla="*/ 1694393 w 5397701"/>
              <a:gd name="connsiteY8" fmla="*/ 218 h 22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97701" h="2231200">
                <a:moveTo>
                  <a:pt x="1694393" y="218"/>
                </a:moveTo>
                <a:cubicBezTo>
                  <a:pt x="1767714" y="-1674"/>
                  <a:pt x="1847397" y="8453"/>
                  <a:pt x="1903042" y="43843"/>
                </a:cubicBezTo>
                <a:cubicBezTo>
                  <a:pt x="2014331" y="114623"/>
                  <a:pt x="5171244" y="1901042"/>
                  <a:pt x="5264133" y="1960544"/>
                </a:cubicBezTo>
                <a:cubicBezTo>
                  <a:pt x="5357171" y="2020196"/>
                  <a:pt x="5479293" y="2098098"/>
                  <a:pt x="5322004" y="2231200"/>
                </a:cubicBezTo>
                <a:lnTo>
                  <a:pt x="1940436" y="2228084"/>
                </a:lnTo>
                <a:cubicBezTo>
                  <a:pt x="1940436" y="2228084"/>
                  <a:pt x="74333" y="1169202"/>
                  <a:pt x="37384" y="1110887"/>
                </a:cubicBezTo>
                <a:cubicBezTo>
                  <a:pt x="436" y="1052572"/>
                  <a:pt x="-48530" y="933269"/>
                  <a:pt x="108907" y="835483"/>
                </a:cubicBezTo>
                <a:cubicBezTo>
                  <a:pt x="266344" y="737696"/>
                  <a:pt x="1463522" y="54081"/>
                  <a:pt x="1523916" y="28707"/>
                </a:cubicBezTo>
                <a:cubicBezTo>
                  <a:pt x="1554113" y="16021"/>
                  <a:pt x="1621072" y="2110"/>
                  <a:pt x="1694393" y="218"/>
                </a:cubicBez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955584" y="2148662"/>
            <a:ext cx="1938553" cy="1938553"/>
          </a:xfrm>
          <a:custGeom>
            <a:avLst/>
            <a:gdLst>
              <a:gd name="connsiteX0" fmla="*/ 0 w 1938553"/>
              <a:gd name="connsiteY0" fmla="*/ 0 h 1938553"/>
              <a:gd name="connsiteX1" fmla="*/ 1938553 w 1938553"/>
              <a:gd name="connsiteY1" fmla="*/ 0 h 1938553"/>
              <a:gd name="connsiteX2" fmla="*/ 1938553 w 1938553"/>
              <a:gd name="connsiteY2" fmla="*/ 1938553 h 1938553"/>
              <a:gd name="connsiteX3" fmla="*/ 0 w 1938553"/>
              <a:gd name="connsiteY3" fmla="*/ 1938553 h 193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8553" h="1938553">
                <a:moveTo>
                  <a:pt x="0" y="0"/>
                </a:moveTo>
                <a:lnTo>
                  <a:pt x="1938553" y="0"/>
                </a:lnTo>
                <a:lnTo>
                  <a:pt x="1938553" y="1938553"/>
                </a:lnTo>
                <a:lnTo>
                  <a:pt x="0" y="1938553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36344" y="2148662"/>
            <a:ext cx="1938553" cy="1938553"/>
          </a:xfrm>
          <a:custGeom>
            <a:avLst/>
            <a:gdLst>
              <a:gd name="connsiteX0" fmla="*/ 0 w 1938553"/>
              <a:gd name="connsiteY0" fmla="*/ 0 h 1938553"/>
              <a:gd name="connsiteX1" fmla="*/ 1938553 w 1938553"/>
              <a:gd name="connsiteY1" fmla="*/ 0 h 1938553"/>
              <a:gd name="connsiteX2" fmla="*/ 1938553 w 1938553"/>
              <a:gd name="connsiteY2" fmla="*/ 1938553 h 1938553"/>
              <a:gd name="connsiteX3" fmla="*/ 0 w 1938553"/>
              <a:gd name="connsiteY3" fmla="*/ 1938553 h 193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8553" h="1938553">
                <a:moveTo>
                  <a:pt x="0" y="0"/>
                </a:moveTo>
                <a:lnTo>
                  <a:pt x="1938553" y="0"/>
                </a:lnTo>
                <a:lnTo>
                  <a:pt x="1938553" y="1938553"/>
                </a:lnTo>
                <a:lnTo>
                  <a:pt x="0" y="1938553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6517104" y="2148662"/>
            <a:ext cx="1938553" cy="1938553"/>
          </a:xfrm>
          <a:custGeom>
            <a:avLst/>
            <a:gdLst>
              <a:gd name="connsiteX0" fmla="*/ 0 w 1938553"/>
              <a:gd name="connsiteY0" fmla="*/ 0 h 1938553"/>
              <a:gd name="connsiteX1" fmla="*/ 1938553 w 1938553"/>
              <a:gd name="connsiteY1" fmla="*/ 0 h 1938553"/>
              <a:gd name="connsiteX2" fmla="*/ 1938553 w 1938553"/>
              <a:gd name="connsiteY2" fmla="*/ 1938553 h 1938553"/>
              <a:gd name="connsiteX3" fmla="*/ 0 w 1938553"/>
              <a:gd name="connsiteY3" fmla="*/ 1938553 h 193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8553" h="1938553">
                <a:moveTo>
                  <a:pt x="0" y="0"/>
                </a:moveTo>
                <a:lnTo>
                  <a:pt x="1938553" y="0"/>
                </a:lnTo>
                <a:lnTo>
                  <a:pt x="1938553" y="1938553"/>
                </a:lnTo>
                <a:lnTo>
                  <a:pt x="0" y="1938553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9297865" y="2148662"/>
            <a:ext cx="1938553" cy="1938553"/>
          </a:xfrm>
          <a:custGeom>
            <a:avLst/>
            <a:gdLst>
              <a:gd name="connsiteX0" fmla="*/ 0 w 1938553"/>
              <a:gd name="connsiteY0" fmla="*/ 0 h 1938553"/>
              <a:gd name="connsiteX1" fmla="*/ 1938553 w 1938553"/>
              <a:gd name="connsiteY1" fmla="*/ 0 h 1938553"/>
              <a:gd name="connsiteX2" fmla="*/ 1938553 w 1938553"/>
              <a:gd name="connsiteY2" fmla="*/ 1938553 h 1938553"/>
              <a:gd name="connsiteX3" fmla="*/ 0 w 1938553"/>
              <a:gd name="connsiteY3" fmla="*/ 1938553 h 193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8553" h="1938553">
                <a:moveTo>
                  <a:pt x="0" y="0"/>
                </a:moveTo>
                <a:lnTo>
                  <a:pt x="1938553" y="0"/>
                </a:lnTo>
                <a:lnTo>
                  <a:pt x="1938553" y="1938553"/>
                </a:lnTo>
                <a:lnTo>
                  <a:pt x="0" y="1938553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6664252" y="533401"/>
            <a:ext cx="1938553" cy="1938553"/>
          </a:xfrm>
          <a:custGeom>
            <a:avLst/>
            <a:gdLst>
              <a:gd name="connsiteX0" fmla="*/ 0 w 1938553"/>
              <a:gd name="connsiteY0" fmla="*/ 0 h 1938553"/>
              <a:gd name="connsiteX1" fmla="*/ 1938553 w 1938553"/>
              <a:gd name="connsiteY1" fmla="*/ 0 h 1938553"/>
              <a:gd name="connsiteX2" fmla="*/ 1938553 w 1938553"/>
              <a:gd name="connsiteY2" fmla="*/ 1938553 h 1938553"/>
              <a:gd name="connsiteX3" fmla="*/ 0 w 1938553"/>
              <a:gd name="connsiteY3" fmla="*/ 1938553 h 193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8553" h="1938553">
                <a:moveTo>
                  <a:pt x="0" y="0"/>
                </a:moveTo>
                <a:lnTo>
                  <a:pt x="1938553" y="0"/>
                </a:lnTo>
                <a:lnTo>
                  <a:pt x="1938553" y="1938553"/>
                </a:lnTo>
                <a:lnTo>
                  <a:pt x="0" y="1938553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4725699" y="2471954"/>
            <a:ext cx="1938553" cy="1938553"/>
          </a:xfrm>
          <a:custGeom>
            <a:avLst/>
            <a:gdLst>
              <a:gd name="connsiteX0" fmla="*/ 0 w 1938553"/>
              <a:gd name="connsiteY0" fmla="*/ 0 h 1938553"/>
              <a:gd name="connsiteX1" fmla="*/ 1938553 w 1938553"/>
              <a:gd name="connsiteY1" fmla="*/ 0 h 1938553"/>
              <a:gd name="connsiteX2" fmla="*/ 1938553 w 1938553"/>
              <a:gd name="connsiteY2" fmla="*/ 1938553 h 1938553"/>
              <a:gd name="connsiteX3" fmla="*/ 0 w 1938553"/>
              <a:gd name="connsiteY3" fmla="*/ 1938553 h 193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8553" h="1938553">
                <a:moveTo>
                  <a:pt x="0" y="0"/>
                </a:moveTo>
                <a:lnTo>
                  <a:pt x="1938553" y="0"/>
                </a:lnTo>
                <a:lnTo>
                  <a:pt x="1938553" y="1938553"/>
                </a:lnTo>
                <a:lnTo>
                  <a:pt x="0" y="1938553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2787146" y="4386048"/>
            <a:ext cx="1938553" cy="1938553"/>
          </a:xfrm>
          <a:custGeom>
            <a:avLst/>
            <a:gdLst>
              <a:gd name="connsiteX0" fmla="*/ 0 w 1938553"/>
              <a:gd name="connsiteY0" fmla="*/ 0 h 1938553"/>
              <a:gd name="connsiteX1" fmla="*/ 1938553 w 1938553"/>
              <a:gd name="connsiteY1" fmla="*/ 0 h 1938553"/>
              <a:gd name="connsiteX2" fmla="*/ 1938553 w 1938553"/>
              <a:gd name="connsiteY2" fmla="*/ 1938553 h 1938553"/>
              <a:gd name="connsiteX3" fmla="*/ 0 w 1938553"/>
              <a:gd name="connsiteY3" fmla="*/ 1938553 h 193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8553" h="1938553">
                <a:moveTo>
                  <a:pt x="0" y="0"/>
                </a:moveTo>
                <a:lnTo>
                  <a:pt x="1938553" y="0"/>
                </a:lnTo>
                <a:lnTo>
                  <a:pt x="1938553" y="1938553"/>
                </a:lnTo>
                <a:lnTo>
                  <a:pt x="0" y="1938553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57154" y="749782"/>
            <a:ext cx="4212056" cy="5358436"/>
          </a:xfrm>
          <a:custGeom>
            <a:avLst/>
            <a:gdLst>
              <a:gd name="connsiteX0" fmla="*/ 0 w 4212056"/>
              <a:gd name="connsiteY0" fmla="*/ 0 h 5358436"/>
              <a:gd name="connsiteX1" fmla="*/ 4212056 w 4212056"/>
              <a:gd name="connsiteY1" fmla="*/ 0 h 5358436"/>
              <a:gd name="connsiteX2" fmla="*/ 4212056 w 4212056"/>
              <a:gd name="connsiteY2" fmla="*/ 5358436 h 5358436"/>
              <a:gd name="connsiteX3" fmla="*/ 0 w 4212056"/>
              <a:gd name="connsiteY3" fmla="*/ 5358436 h 535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2056" h="5358436">
                <a:moveTo>
                  <a:pt x="0" y="0"/>
                </a:moveTo>
                <a:lnTo>
                  <a:pt x="4212056" y="0"/>
                </a:lnTo>
                <a:lnTo>
                  <a:pt x="4212056" y="5358436"/>
                </a:lnTo>
                <a:lnTo>
                  <a:pt x="0" y="5358436"/>
                </a:lnTo>
                <a:close/>
              </a:path>
            </a:pathLst>
          </a:custGeom>
          <a:ln>
            <a:noFill/>
          </a:ln>
          <a:effectLst>
            <a:outerShdw blurRad="330200" dist="38100" dir="8100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4410506" y="533401"/>
            <a:ext cx="1938553" cy="1938553"/>
          </a:xfrm>
          <a:custGeom>
            <a:avLst/>
            <a:gdLst>
              <a:gd name="connsiteX0" fmla="*/ 0 w 1938553"/>
              <a:gd name="connsiteY0" fmla="*/ 0 h 1938553"/>
              <a:gd name="connsiteX1" fmla="*/ 1938553 w 1938553"/>
              <a:gd name="connsiteY1" fmla="*/ 0 h 1938553"/>
              <a:gd name="connsiteX2" fmla="*/ 1938553 w 1938553"/>
              <a:gd name="connsiteY2" fmla="*/ 1938553 h 1938553"/>
              <a:gd name="connsiteX3" fmla="*/ 0 w 1938553"/>
              <a:gd name="connsiteY3" fmla="*/ 1938553 h 193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8553" h="1938553">
                <a:moveTo>
                  <a:pt x="0" y="0"/>
                </a:moveTo>
                <a:lnTo>
                  <a:pt x="1938553" y="0"/>
                </a:lnTo>
                <a:lnTo>
                  <a:pt x="1938553" y="1938553"/>
                </a:lnTo>
                <a:lnTo>
                  <a:pt x="0" y="1938553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533400" y="4386048"/>
            <a:ext cx="1938553" cy="1938553"/>
          </a:xfrm>
          <a:custGeom>
            <a:avLst/>
            <a:gdLst>
              <a:gd name="connsiteX0" fmla="*/ 0 w 1938553"/>
              <a:gd name="connsiteY0" fmla="*/ 0 h 1938553"/>
              <a:gd name="connsiteX1" fmla="*/ 1938553 w 1938553"/>
              <a:gd name="connsiteY1" fmla="*/ 0 h 1938553"/>
              <a:gd name="connsiteX2" fmla="*/ 1938553 w 1938553"/>
              <a:gd name="connsiteY2" fmla="*/ 1938553 h 1938553"/>
              <a:gd name="connsiteX3" fmla="*/ 0 w 1938553"/>
              <a:gd name="connsiteY3" fmla="*/ 1938553 h 193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8553" h="1938553">
                <a:moveTo>
                  <a:pt x="0" y="0"/>
                </a:moveTo>
                <a:lnTo>
                  <a:pt x="1938553" y="0"/>
                </a:lnTo>
                <a:lnTo>
                  <a:pt x="1938553" y="1938553"/>
                </a:lnTo>
                <a:lnTo>
                  <a:pt x="0" y="1938553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 dirty="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3495031" y="5409126"/>
            <a:ext cx="915474" cy="915474"/>
          </a:xfrm>
          <a:custGeom>
            <a:avLst/>
            <a:gdLst>
              <a:gd name="connsiteX0" fmla="*/ 0 w 915474"/>
              <a:gd name="connsiteY0" fmla="*/ 0 h 915474"/>
              <a:gd name="connsiteX1" fmla="*/ 915474 w 915474"/>
              <a:gd name="connsiteY1" fmla="*/ 0 h 915474"/>
              <a:gd name="connsiteX2" fmla="*/ 915474 w 915474"/>
              <a:gd name="connsiteY2" fmla="*/ 915474 h 915474"/>
              <a:gd name="connsiteX3" fmla="*/ 0 w 915474"/>
              <a:gd name="connsiteY3" fmla="*/ 915474 h 91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474" h="915474">
                <a:moveTo>
                  <a:pt x="0" y="0"/>
                </a:moveTo>
                <a:lnTo>
                  <a:pt x="915474" y="0"/>
                </a:lnTo>
                <a:lnTo>
                  <a:pt x="915474" y="915474"/>
                </a:lnTo>
                <a:lnTo>
                  <a:pt x="0" y="915474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5433584" y="3470573"/>
            <a:ext cx="915474" cy="915474"/>
          </a:xfrm>
          <a:custGeom>
            <a:avLst/>
            <a:gdLst>
              <a:gd name="connsiteX0" fmla="*/ 0 w 915474"/>
              <a:gd name="connsiteY0" fmla="*/ 0 h 915474"/>
              <a:gd name="connsiteX1" fmla="*/ 915474 w 915474"/>
              <a:gd name="connsiteY1" fmla="*/ 0 h 915474"/>
              <a:gd name="connsiteX2" fmla="*/ 915474 w 915474"/>
              <a:gd name="connsiteY2" fmla="*/ 915474 h 915474"/>
              <a:gd name="connsiteX3" fmla="*/ 0 w 915474"/>
              <a:gd name="connsiteY3" fmla="*/ 915474 h 91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474" h="915474">
                <a:moveTo>
                  <a:pt x="0" y="0"/>
                </a:moveTo>
                <a:lnTo>
                  <a:pt x="915474" y="0"/>
                </a:lnTo>
                <a:lnTo>
                  <a:pt x="915474" y="915474"/>
                </a:lnTo>
                <a:lnTo>
                  <a:pt x="0" y="915474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533399" y="2471953"/>
            <a:ext cx="915474" cy="915474"/>
          </a:xfrm>
          <a:custGeom>
            <a:avLst/>
            <a:gdLst>
              <a:gd name="connsiteX0" fmla="*/ 0 w 915474"/>
              <a:gd name="connsiteY0" fmla="*/ 0 h 915474"/>
              <a:gd name="connsiteX1" fmla="*/ 915474 w 915474"/>
              <a:gd name="connsiteY1" fmla="*/ 0 h 915474"/>
              <a:gd name="connsiteX2" fmla="*/ 915474 w 915474"/>
              <a:gd name="connsiteY2" fmla="*/ 915474 h 915474"/>
              <a:gd name="connsiteX3" fmla="*/ 0 w 915474"/>
              <a:gd name="connsiteY3" fmla="*/ 915474 h 91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474" h="915474">
                <a:moveTo>
                  <a:pt x="0" y="0"/>
                </a:moveTo>
                <a:lnTo>
                  <a:pt x="915474" y="0"/>
                </a:lnTo>
                <a:lnTo>
                  <a:pt x="915474" y="915474"/>
                </a:lnTo>
                <a:lnTo>
                  <a:pt x="0" y="915474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2471952" y="533400"/>
            <a:ext cx="915474" cy="915474"/>
          </a:xfrm>
          <a:custGeom>
            <a:avLst/>
            <a:gdLst>
              <a:gd name="connsiteX0" fmla="*/ 0 w 915474"/>
              <a:gd name="connsiteY0" fmla="*/ 0 h 915474"/>
              <a:gd name="connsiteX1" fmla="*/ 915474 w 915474"/>
              <a:gd name="connsiteY1" fmla="*/ 0 h 915474"/>
              <a:gd name="connsiteX2" fmla="*/ 915474 w 915474"/>
              <a:gd name="connsiteY2" fmla="*/ 915474 h 915474"/>
              <a:gd name="connsiteX3" fmla="*/ 0 w 915474"/>
              <a:gd name="connsiteY3" fmla="*/ 915474 h 91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474" h="915474">
                <a:moveTo>
                  <a:pt x="0" y="0"/>
                </a:moveTo>
                <a:lnTo>
                  <a:pt x="915474" y="0"/>
                </a:lnTo>
                <a:lnTo>
                  <a:pt x="915474" y="915474"/>
                </a:lnTo>
                <a:lnTo>
                  <a:pt x="0" y="915474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1909406" y="1909407"/>
            <a:ext cx="3063646" cy="3063646"/>
          </a:xfrm>
          <a:custGeom>
            <a:avLst/>
            <a:gdLst>
              <a:gd name="connsiteX0" fmla="*/ 0 w 3063646"/>
              <a:gd name="connsiteY0" fmla="*/ 0 h 3063646"/>
              <a:gd name="connsiteX1" fmla="*/ 3063646 w 3063646"/>
              <a:gd name="connsiteY1" fmla="*/ 0 h 3063646"/>
              <a:gd name="connsiteX2" fmla="*/ 3063646 w 3063646"/>
              <a:gd name="connsiteY2" fmla="*/ 3063646 h 3063646"/>
              <a:gd name="connsiteX3" fmla="*/ 0 w 3063646"/>
              <a:gd name="connsiteY3" fmla="*/ 3063646 h 3063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3646" h="3063646">
                <a:moveTo>
                  <a:pt x="0" y="0"/>
                </a:moveTo>
                <a:lnTo>
                  <a:pt x="3063646" y="0"/>
                </a:lnTo>
                <a:lnTo>
                  <a:pt x="3063646" y="3063646"/>
                </a:lnTo>
                <a:lnTo>
                  <a:pt x="0" y="3063646"/>
                </a:lnTo>
                <a:close/>
              </a:path>
            </a:pathLst>
          </a:custGeom>
          <a:pattFill prst="pct80">
            <a:fgClr>
              <a:schemeClr val="accent2"/>
            </a:fgClr>
            <a:bgClr>
              <a:schemeClr val="bg1"/>
            </a:bgClr>
          </a:pattFill>
          <a:ln>
            <a:noFill/>
          </a:ln>
          <a:effectLst>
            <a:outerShdw blurRad="2540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6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533400" y="2387600"/>
            <a:ext cx="1854200" cy="1854200"/>
          </a:xfrm>
          <a:custGeom>
            <a:avLst/>
            <a:gdLst>
              <a:gd name="connsiteX0" fmla="*/ 0 w 1854200"/>
              <a:gd name="connsiteY0" fmla="*/ 0 h 1854200"/>
              <a:gd name="connsiteX1" fmla="*/ 1854200 w 1854200"/>
              <a:gd name="connsiteY1" fmla="*/ 0 h 1854200"/>
              <a:gd name="connsiteX2" fmla="*/ 1854200 w 1854200"/>
              <a:gd name="connsiteY2" fmla="*/ 1854200 h 1854200"/>
              <a:gd name="connsiteX3" fmla="*/ 0 w 1854200"/>
              <a:gd name="connsiteY3" fmla="*/ 1854200 h 185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200" h="1854200">
                <a:moveTo>
                  <a:pt x="0" y="0"/>
                </a:moveTo>
                <a:lnTo>
                  <a:pt x="1854200" y="0"/>
                </a:lnTo>
                <a:lnTo>
                  <a:pt x="1854200" y="1854200"/>
                </a:lnTo>
                <a:lnTo>
                  <a:pt x="0" y="1854200"/>
                </a:lnTo>
                <a:close/>
              </a:path>
            </a:pathLst>
          </a:custGeom>
          <a:pattFill prst="pct80">
            <a:fgClr>
              <a:schemeClr val="accent2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2387600" y="533400"/>
            <a:ext cx="1854200" cy="1854200"/>
          </a:xfrm>
          <a:custGeom>
            <a:avLst/>
            <a:gdLst>
              <a:gd name="connsiteX0" fmla="*/ 0 w 1854200"/>
              <a:gd name="connsiteY0" fmla="*/ 0 h 1854200"/>
              <a:gd name="connsiteX1" fmla="*/ 1854200 w 1854200"/>
              <a:gd name="connsiteY1" fmla="*/ 0 h 1854200"/>
              <a:gd name="connsiteX2" fmla="*/ 1854200 w 1854200"/>
              <a:gd name="connsiteY2" fmla="*/ 1854200 h 1854200"/>
              <a:gd name="connsiteX3" fmla="*/ 0 w 1854200"/>
              <a:gd name="connsiteY3" fmla="*/ 1854200 h 185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200" h="1854200">
                <a:moveTo>
                  <a:pt x="0" y="0"/>
                </a:moveTo>
                <a:lnTo>
                  <a:pt x="1854200" y="0"/>
                </a:lnTo>
                <a:lnTo>
                  <a:pt x="1854200" y="1854200"/>
                </a:lnTo>
                <a:lnTo>
                  <a:pt x="0" y="185420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4241800" y="2387600"/>
            <a:ext cx="1854200" cy="1854200"/>
          </a:xfrm>
          <a:custGeom>
            <a:avLst/>
            <a:gdLst>
              <a:gd name="connsiteX0" fmla="*/ 0 w 1854200"/>
              <a:gd name="connsiteY0" fmla="*/ 0 h 1854200"/>
              <a:gd name="connsiteX1" fmla="*/ 1854200 w 1854200"/>
              <a:gd name="connsiteY1" fmla="*/ 0 h 1854200"/>
              <a:gd name="connsiteX2" fmla="*/ 1854200 w 1854200"/>
              <a:gd name="connsiteY2" fmla="*/ 1854200 h 1854200"/>
              <a:gd name="connsiteX3" fmla="*/ 0 w 1854200"/>
              <a:gd name="connsiteY3" fmla="*/ 1854200 h 185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200" h="1854200">
                <a:moveTo>
                  <a:pt x="0" y="0"/>
                </a:moveTo>
                <a:lnTo>
                  <a:pt x="1854200" y="0"/>
                </a:lnTo>
                <a:lnTo>
                  <a:pt x="1854200" y="1854200"/>
                </a:lnTo>
                <a:lnTo>
                  <a:pt x="0" y="1854200"/>
                </a:lnTo>
                <a:close/>
              </a:path>
            </a:pathLst>
          </a:custGeom>
          <a:pattFill prst="pct80">
            <a:fgClr>
              <a:schemeClr val="accent2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6096000" y="533400"/>
            <a:ext cx="1854200" cy="1854200"/>
          </a:xfrm>
          <a:custGeom>
            <a:avLst/>
            <a:gdLst>
              <a:gd name="connsiteX0" fmla="*/ 0 w 1854200"/>
              <a:gd name="connsiteY0" fmla="*/ 0 h 1854200"/>
              <a:gd name="connsiteX1" fmla="*/ 1854200 w 1854200"/>
              <a:gd name="connsiteY1" fmla="*/ 0 h 1854200"/>
              <a:gd name="connsiteX2" fmla="*/ 1854200 w 1854200"/>
              <a:gd name="connsiteY2" fmla="*/ 1854200 h 1854200"/>
              <a:gd name="connsiteX3" fmla="*/ 0 w 1854200"/>
              <a:gd name="connsiteY3" fmla="*/ 1854200 h 185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200" h="1854200">
                <a:moveTo>
                  <a:pt x="0" y="0"/>
                </a:moveTo>
                <a:lnTo>
                  <a:pt x="1854200" y="0"/>
                </a:lnTo>
                <a:lnTo>
                  <a:pt x="1854200" y="1854200"/>
                </a:lnTo>
                <a:lnTo>
                  <a:pt x="0" y="185420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7950200" y="2387600"/>
            <a:ext cx="1854200" cy="1854200"/>
          </a:xfrm>
          <a:custGeom>
            <a:avLst/>
            <a:gdLst>
              <a:gd name="connsiteX0" fmla="*/ 0 w 1854200"/>
              <a:gd name="connsiteY0" fmla="*/ 0 h 1854200"/>
              <a:gd name="connsiteX1" fmla="*/ 1854200 w 1854200"/>
              <a:gd name="connsiteY1" fmla="*/ 0 h 1854200"/>
              <a:gd name="connsiteX2" fmla="*/ 1854200 w 1854200"/>
              <a:gd name="connsiteY2" fmla="*/ 1854200 h 1854200"/>
              <a:gd name="connsiteX3" fmla="*/ 0 w 1854200"/>
              <a:gd name="connsiteY3" fmla="*/ 1854200 h 185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200" h="1854200">
                <a:moveTo>
                  <a:pt x="0" y="0"/>
                </a:moveTo>
                <a:lnTo>
                  <a:pt x="1854200" y="0"/>
                </a:lnTo>
                <a:lnTo>
                  <a:pt x="1854200" y="1854200"/>
                </a:lnTo>
                <a:lnTo>
                  <a:pt x="0" y="1854200"/>
                </a:lnTo>
                <a:close/>
              </a:path>
            </a:pathLst>
          </a:custGeom>
          <a:pattFill prst="pct80">
            <a:fgClr>
              <a:schemeClr val="accent2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9804400" y="533400"/>
            <a:ext cx="1854200" cy="1854200"/>
          </a:xfrm>
          <a:custGeom>
            <a:avLst/>
            <a:gdLst>
              <a:gd name="connsiteX0" fmla="*/ 0 w 1854200"/>
              <a:gd name="connsiteY0" fmla="*/ 0 h 1854200"/>
              <a:gd name="connsiteX1" fmla="*/ 1854200 w 1854200"/>
              <a:gd name="connsiteY1" fmla="*/ 0 h 1854200"/>
              <a:gd name="connsiteX2" fmla="*/ 1854200 w 1854200"/>
              <a:gd name="connsiteY2" fmla="*/ 1854200 h 1854200"/>
              <a:gd name="connsiteX3" fmla="*/ 0 w 1854200"/>
              <a:gd name="connsiteY3" fmla="*/ 1854200 h 185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200" h="1854200">
                <a:moveTo>
                  <a:pt x="0" y="0"/>
                </a:moveTo>
                <a:lnTo>
                  <a:pt x="1854200" y="0"/>
                </a:lnTo>
                <a:lnTo>
                  <a:pt x="1854200" y="1854200"/>
                </a:lnTo>
                <a:lnTo>
                  <a:pt x="0" y="185420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5867401" y="533400"/>
            <a:ext cx="1930400" cy="1930400"/>
          </a:xfrm>
          <a:custGeom>
            <a:avLst/>
            <a:gdLst>
              <a:gd name="connsiteX0" fmla="*/ 0 w 1930400"/>
              <a:gd name="connsiteY0" fmla="*/ 0 h 1930400"/>
              <a:gd name="connsiteX1" fmla="*/ 1930400 w 1930400"/>
              <a:gd name="connsiteY1" fmla="*/ 0 h 1930400"/>
              <a:gd name="connsiteX2" fmla="*/ 1930400 w 1930400"/>
              <a:gd name="connsiteY2" fmla="*/ 1930400 h 1930400"/>
              <a:gd name="connsiteX3" fmla="*/ 0 w 1930400"/>
              <a:gd name="connsiteY3" fmla="*/ 19304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0400" h="1930400">
                <a:moveTo>
                  <a:pt x="0" y="0"/>
                </a:moveTo>
                <a:lnTo>
                  <a:pt x="1930400" y="0"/>
                </a:lnTo>
                <a:lnTo>
                  <a:pt x="1930400" y="1930400"/>
                </a:lnTo>
                <a:lnTo>
                  <a:pt x="0" y="193040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7797801" y="2463799"/>
            <a:ext cx="1930400" cy="1930400"/>
          </a:xfrm>
          <a:custGeom>
            <a:avLst/>
            <a:gdLst>
              <a:gd name="connsiteX0" fmla="*/ 0 w 1930400"/>
              <a:gd name="connsiteY0" fmla="*/ 0 h 1930400"/>
              <a:gd name="connsiteX1" fmla="*/ 1930400 w 1930400"/>
              <a:gd name="connsiteY1" fmla="*/ 0 h 1930400"/>
              <a:gd name="connsiteX2" fmla="*/ 1930400 w 1930400"/>
              <a:gd name="connsiteY2" fmla="*/ 1930400 h 1930400"/>
              <a:gd name="connsiteX3" fmla="*/ 0 w 1930400"/>
              <a:gd name="connsiteY3" fmla="*/ 19304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0400" h="1930400">
                <a:moveTo>
                  <a:pt x="0" y="0"/>
                </a:moveTo>
                <a:lnTo>
                  <a:pt x="1930400" y="0"/>
                </a:lnTo>
                <a:lnTo>
                  <a:pt x="1930400" y="1930400"/>
                </a:lnTo>
                <a:lnTo>
                  <a:pt x="0" y="1930400"/>
                </a:lnTo>
                <a:close/>
              </a:path>
            </a:pathLst>
          </a:custGeom>
          <a:pattFill prst="pct80">
            <a:fgClr>
              <a:schemeClr val="accent2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9728201" y="4394200"/>
            <a:ext cx="1930400" cy="1930400"/>
          </a:xfrm>
          <a:custGeom>
            <a:avLst/>
            <a:gdLst>
              <a:gd name="connsiteX0" fmla="*/ 0 w 1930400"/>
              <a:gd name="connsiteY0" fmla="*/ 0 h 1930400"/>
              <a:gd name="connsiteX1" fmla="*/ 1930400 w 1930400"/>
              <a:gd name="connsiteY1" fmla="*/ 0 h 1930400"/>
              <a:gd name="connsiteX2" fmla="*/ 1930400 w 1930400"/>
              <a:gd name="connsiteY2" fmla="*/ 1930400 h 1930400"/>
              <a:gd name="connsiteX3" fmla="*/ 0 w 1930400"/>
              <a:gd name="connsiteY3" fmla="*/ 19304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0400" h="1930400">
                <a:moveTo>
                  <a:pt x="0" y="0"/>
                </a:moveTo>
                <a:lnTo>
                  <a:pt x="1930400" y="0"/>
                </a:lnTo>
                <a:lnTo>
                  <a:pt x="1930400" y="1930400"/>
                </a:lnTo>
                <a:lnTo>
                  <a:pt x="0" y="193040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 dirty="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9728201" y="533400"/>
            <a:ext cx="1930400" cy="1930400"/>
          </a:xfrm>
          <a:custGeom>
            <a:avLst/>
            <a:gdLst>
              <a:gd name="connsiteX0" fmla="*/ 0 w 1930400"/>
              <a:gd name="connsiteY0" fmla="*/ 0 h 1930400"/>
              <a:gd name="connsiteX1" fmla="*/ 1930400 w 1930400"/>
              <a:gd name="connsiteY1" fmla="*/ 0 h 1930400"/>
              <a:gd name="connsiteX2" fmla="*/ 1930400 w 1930400"/>
              <a:gd name="connsiteY2" fmla="*/ 1930400 h 1930400"/>
              <a:gd name="connsiteX3" fmla="*/ 0 w 1930400"/>
              <a:gd name="connsiteY3" fmla="*/ 19304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0400" h="1930400">
                <a:moveTo>
                  <a:pt x="0" y="0"/>
                </a:moveTo>
                <a:lnTo>
                  <a:pt x="1930400" y="0"/>
                </a:lnTo>
                <a:lnTo>
                  <a:pt x="1930400" y="1930400"/>
                </a:lnTo>
                <a:lnTo>
                  <a:pt x="0" y="193040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1" y="2121591"/>
            <a:ext cx="6247452" cy="2384912"/>
          </a:xfrm>
          <a:custGeom>
            <a:avLst/>
            <a:gdLst>
              <a:gd name="connsiteX0" fmla="*/ 0 w 6247452"/>
              <a:gd name="connsiteY0" fmla="*/ 0 h 2384912"/>
              <a:gd name="connsiteX1" fmla="*/ 4997962 w 6247452"/>
              <a:gd name="connsiteY1" fmla="*/ 0 h 2384912"/>
              <a:gd name="connsiteX2" fmla="*/ 6247452 w 6247452"/>
              <a:gd name="connsiteY2" fmla="*/ 2384912 h 2384912"/>
              <a:gd name="connsiteX3" fmla="*/ 0 w 6247452"/>
              <a:gd name="connsiteY3" fmla="*/ 2384912 h 238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7452" h="2384912">
                <a:moveTo>
                  <a:pt x="0" y="0"/>
                </a:moveTo>
                <a:lnTo>
                  <a:pt x="4997962" y="0"/>
                </a:lnTo>
                <a:lnTo>
                  <a:pt x="6247452" y="2384912"/>
                </a:lnTo>
                <a:lnTo>
                  <a:pt x="0" y="2384912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5944548" y="2121592"/>
            <a:ext cx="6247452" cy="2384912"/>
          </a:xfrm>
          <a:custGeom>
            <a:avLst/>
            <a:gdLst>
              <a:gd name="connsiteX0" fmla="*/ 0 w 6247452"/>
              <a:gd name="connsiteY0" fmla="*/ 0 h 2384912"/>
              <a:gd name="connsiteX1" fmla="*/ 6247452 w 6247452"/>
              <a:gd name="connsiteY1" fmla="*/ 0 h 2384912"/>
              <a:gd name="connsiteX2" fmla="*/ 6247452 w 6247452"/>
              <a:gd name="connsiteY2" fmla="*/ 2384912 h 2384912"/>
              <a:gd name="connsiteX3" fmla="*/ 1249491 w 6247452"/>
              <a:gd name="connsiteY3" fmla="*/ 2384912 h 238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7452" h="2384912">
                <a:moveTo>
                  <a:pt x="0" y="0"/>
                </a:moveTo>
                <a:lnTo>
                  <a:pt x="6247452" y="0"/>
                </a:lnTo>
                <a:lnTo>
                  <a:pt x="6247452" y="2384912"/>
                </a:lnTo>
                <a:lnTo>
                  <a:pt x="1249491" y="2384912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914399" y="1930414"/>
            <a:ext cx="3656621" cy="2767266"/>
          </a:xfrm>
          <a:custGeom>
            <a:avLst/>
            <a:gdLst>
              <a:gd name="connsiteX0" fmla="*/ 0 w 3656621"/>
              <a:gd name="connsiteY0" fmla="*/ 0 h 2767266"/>
              <a:gd name="connsiteX1" fmla="*/ 3656621 w 3656621"/>
              <a:gd name="connsiteY1" fmla="*/ 0 h 2767266"/>
              <a:gd name="connsiteX2" fmla="*/ 3656621 w 3656621"/>
              <a:gd name="connsiteY2" fmla="*/ 2767266 h 2767266"/>
              <a:gd name="connsiteX3" fmla="*/ 0 w 3656621"/>
              <a:gd name="connsiteY3" fmla="*/ 2767266 h 276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621" h="2767266">
                <a:moveTo>
                  <a:pt x="0" y="0"/>
                </a:moveTo>
                <a:lnTo>
                  <a:pt x="3656621" y="0"/>
                </a:lnTo>
                <a:lnTo>
                  <a:pt x="3656621" y="2767266"/>
                </a:lnTo>
                <a:lnTo>
                  <a:pt x="0" y="2767266"/>
                </a:lnTo>
                <a:close/>
              </a:path>
            </a:pathLst>
          </a:custGeom>
          <a:pattFill prst="pct80">
            <a:fgClr>
              <a:schemeClr val="accent2"/>
            </a:fgClr>
            <a:bgClr>
              <a:schemeClr val="bg1"/>
            </a:bgClr>
          </a:pattFill>
          <a:ln>
            <a:noFill/>
          </a:ln>
          <a:effectLst>
            <a:outerShdw blurRad="330200" dist="38100" dir="8100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6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7620980" y="1930414"/>
            <a:ext cx="3656621" cy="2767266"/>
          </a:xfrm>
          <a:custGeom>
            <a:avLst/>
            <a:gdLst>
              <a:gd name="connsiteX0" fmla="*/ 0 w 3656621"/>
              <a:gd name="connsiteY0" fmla="*/ 0 h 2767266"/>
              <a:gd name="connsiteX1" fmla="*/ 3656621 w 3656621"/>
              <a:gd name="connsiteY1" fmla="*/ 0 h 2767266"/>
              <a:gd name="connsiteX2" fmla="*/ 3656621 w 3656621"/>
              <a:gd name="connsiteY2" fmla="*/ 2767266 h 2767266"/>
              <a:gd name="connsiteX3" fmla="*/ 0 w 3656621"/>
              <a:gd name="connsiteY3" fmla="*/ 2767266 h 276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621" h="2767266">
                <a:moveTo>
                  <a:pt x="0" y="0"/>
                </a:moveTo>
                <a:lnTo>
                  <a:pt x="3656621" y="0"/>
                </a:lnTo>
                <a:lnTo>
                  <a:pt x="3656621" y="2767266"/>
                </a:lnTo>
                <a:lnTo>
                  <a:pt x="0" y="2767266"/>
                </a:lnTo>
                <a:close/>
              </a:path>
            </a:pathLst>
          </a:custGeom>
          <a:pattFill prst="pct80">
            <a:fgClr>
              <a:schemeClr val="accent2"/>
            </a:fgClr>
            <a:bgClr>
              <a:schemeClr val="bg1"/>
            </a:bgClr>
          </a:pattFill>
          <a:ln>
            <a:noFill/>
          </a:ln>
          <a:effectLst>
            <a:outerShdw blurRad="330200" dist="38100" dir="8100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6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769770" cy="6858000"/>
          </a:xfrm>
          <a:custGeom>
            <a:avLst/>
            <a:gdLst>
              <a:gd name="connsiteX0" fmla="*/ 0 w 6769770"/>
              <a:gd name="connsiteY0" fmla="*/ 0 h 6858000"/>
              <a:gd name="connsiteX1" fmla="*/ 5415816 w 6769770"/>
              <a:gd name="connsiteY1" fmla="*/ 0 h 6858000"/>
              <a:gd name="connsiteX2" fmla="*/ 6769770 w 6769770"/>
              <a:gd name="connsiteY2" fmla="*/ 6858000 h 6858000"/>
              <a:gd name="connsiteX3" fmla="*/ 0 w 676977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770" h="6858000">
                <a:moveTo>
                  <a:pt x="0" y="0"/>
                </a:moveTo>
                <a:lnTo>
                  <a:pt x="5415816" y="0"/>
                </a:lnTo>
                <a:lnTo>
                  <a:pt x="6769770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" y="3673642"/>
            <a:ext cx="12192000" cy="3184358"/>
          </a:xfrm>
          <a:custGeom>
            <a:avLst/>
            <a:gdLst>
              <a:gd name="connsiteX0" fmla="*/ 0 w 12192000"/>
              <a:gd name="connsiteY0" fmla="*/ 0 h 3184358"/>
              <a:gd name="connsiteX1" fmla="*/ 12192000 w 12192000"/>
              <a:gd name="connsiteY1" fmla="*/ 0 h 3184358"/>
              <a:gd name="connsiteX2" fmla="*/ 12192000 w 12192000"/>
              <a:gd name="connsiteY2" fmla="*/ 3184358 h 3184358"/>
              <a:gd name="connsiteX3" fmla="*/ 0 w 12192000"/>
              <a:gd name="connsiteY3" fmla="*/ 3184358 h 318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184358">
                <a:moveTo>
                  <a:pt x="0" y="0"/>
                </a:moveTo>
                <a:lnTo>
                  <a:pt x="12192000" y="0"/>
                </a:lnTo>
                <a:lnTo>
                  <a:pt x="12192000" y="3184358"/>
                </a:lnTo>
                <a:lnTo>
                  <a:pt x="0" y="3184358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84442" y="845458"/>
            <a:ext cx="4107543" cy="6012542"/>
          </a:xfrm>
          <a:custGeom>
            <a:avLst/>
            <a:gdLst>
              <a:gd name="connsiteX0" fmla="*/ 0 w 4107543"/>
              <a:gd name="connsiteY0" fmla="*/ 0 h 6012542"/>
              <a:gd name="connsiteX1" fmla="*/ 4107543 w 4107543"/>
              <a:gd name="connsiteY1" fmla="*/ 0 h 6012542"/>
              <a:gd name="connsiteX2" fmla="*/ 4107543 w 4107543"/>
              <a:gd name="connsiteY2" fmla="*/ 6012542 h 6012542"/>
              <a:gd name="connsiteX3" fmla="*/ 0 w 4107543"/>
              <a:gd name="connsiteY3" fmla="*/ 6012542 h 6012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7543" h="6012542">
                <a:moveTo>
                  <a:pt x="0" y="0"/>
                </a:moveTo>
                <a:lnTo>
                  <a:pt x="4107543" y="0"/>
                </a:lnTo>
                <a:lnTo>
                  <a:pt x="4107543" y="6012542"/>
                </a:lnTo>
                <a:lnTo>
                  <a:pt x="0" y="6012542"/>
                </a:lnTo>
                <a:close/>
              </a:path>
            </a:pathLst>
          </a:custGeom>
          <a:pattFill prst="pct80">
            <a:fgClr>
              <a:schemeClr val="accent2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999757" y="3284686"/>
            <a:ext cx="4212056" cy="2861590"/>
          </a:xfrm>
          <a:custGeom>
            <a:avLst/>
            <a:gdLst>
              <a:gd name="connsiteX0" fmla="*/ 0 w 4212056"/>
              <a:gd name="connsiteY0" fmla="*/ 0 h 2861590"/>
              <a:gd name="connsiteX1" fmla="*/ 4212056 w 4212056"/>
              <a:gd name="connsiteY1" fmla="*/ 0 h 2861590"/>
              <a:gd name="connsiteX2" fmla="*/ 4212056 w 4212056"/>
              <a:gd name="connsiteY2" fmla="*/ 2861590 h 2861590"/>
              <a:gd name="connsiteX3" fmla="*/ 0 w 4212056"/>
              <a:gd name="connsiteY3" fmla="*/ 2861590 h 286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2056" h="2861590">
                <a:moveTo>
                  <a:pt x="0" y="0"/>
                </a:moveTo>
                <a:lnTo>
                  <a:pt x="4212056" y="0"/>
                </a:lnTo>
                <a:lnTo>
                  <a:pt x="4212056" y="2861590"/>
                </a:lnTo>
                <a:lnTo>
                  <a:pt x="0" y="286159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330200" dist="38100" dir="8100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buNone/>
              <a:defRPr lang="en-US" sz="16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8909726" y="533400"/>
            <a:ext cx="2748874" cy="1731038"/>
          </a:xfrm>
          <a:custGeom>
            <a:avLst/>
            <a:gdLst>
              <a:gd name="connsiteX0" fmla="*/ 0 w 2748874"/>
              <a:gd name="connsiteY0" fmla="*/ 0 h 1731038"/>
              <a:gd name="connsiteX1" fmla="*/ 2748874 w 2748874"/>
              <a:gd name="connsiteY1" fmla="*/ 0 h 1731038"/>
              <a:gd name="connsiteX2" fmla="*/ 2748874 w 2748874"/>
              <a:gd name="connsiteY2" fmla="*/ 1731038 h 1731038"/>
              <a:gd name="connsiteX3" fmla="*/ 0 w 2748874"/>
              <a:gd name="connsiteY3" fmla="*/ 1731038 h 173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8874" h="1731038">
                <a:moveTo>
                  <a:pt x="0" y="0"/>
                </a:moveTo>
                <a:lnTo>
                  <a:pt x="2748874" y="0"/>
                </a:lnTo>
                <a:lnTo>
                  <a:pt x="2748874" y="1731038"/>
                </a:lnTo>
                <a:lnTo>
                  <a:pt x="0" y="1731038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330200" dist="38100" dir="8100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6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8909726" y="2563482"/>
            <a:ext cx="2748874" cy="1731038"/>
          </a:xfrm>
          <a:custGeom>
            <a:avLst/>
            <a:gdLst>
              <a:gd name="connsiteX0" fmla="*/ 0 w 2748874"/>
              <a:gd name="connsiteY0" fmla="*/ 0 h 1731038"/>
              <a:gd name="connsiteX1" fmla="*/ 2748874 w 2748874"/>
              <a:gd name="connsiteY1" fmla="*/ 0 h 1731038"/>
              <a:gd name="connsiteX2" fmla="*/ 2748874 w 2748874"/>
              <a:gd name="connsiteY2" fmla="*/ 1731038 h 1731038"/>
              <a:gd name="connsiteX3" fmla="*/ 0 w 2748874"/>
              <a:gd name="connsiteY3" fmla="*/ 1731038 h 173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8874" h="1731038">
                <a:moveTo>
                  <a:pt x="0" y="0"/>
                </a:moveTo>
                <a:lnTo>
                  <a:pt x="2748874" y="0"/>
                </a:lnTo>
                <a:lnTo>
                  <a:pt x="2748874" y="1731038"/>
                </a:lnTo>
                <a:lnTo>
                  <a:pt x="0" y="1731038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330200" dist="38100" dir="8100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6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8909726" y="4593563"/>
            <a:ext cx="2748874" cy="1731038"/>
          </a:xfrm>
          <a:custGeom>
            <a:avLst/>
            <a:gdLst>
              <a:gd name="connsiteX0" fmla="*/ 0 w 2748874"/>
              <a:gd name="connsiteY0" fmla="*/ 0 h 1731038"/>
              <a:gd name="connsiteX1" fmla="*/ 2748874 w 2748874"/>
              <a:gd name="connsiteY1" fmla="*/ 0 h 1731038"/>
              <a:gd name="connsiteX2" fmla="*/ 2748874 w 2748874"/>
              <a:gd name="connsiteY2" fmla="*/ 1731038 h 1731038"/>
              <a:gd name="connsiteX3" fmla="*/ 0 w 2748874"/>
              <a:gd name="connsiteY3" fmla="*/ 1731038 h 173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8874" h="1731038">
                <a:moveTo>
                  <a:pt x="0" y="0"/>
                </a:moveTo>
                <a:lnTo>
                  <a:pt x="2748874" y="0"/>
                </a:lnTo>
                <a:lnTo>
                  <a:pt x="2748874" y="1731038"/>
                </a:lnTo>
                <a:lnTo>
                  <a:pt x="0" y="1731038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330200" dist="38100" dir="8100000" algn="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6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690862" y="2091601"/>
            <a:ext cx="3356503" cy="2139350"/>
          </a:xfrm>
          <a:custGeom>
            <a:avLst/>
            <a:gdLst>
              <a:gd name="connsiteX0" fmla="*/ 0 w 3356503"/>
              <a:gd name="connsiteY0" fmla="*/ 0 h 2139350"/>
              <a:gd name="connsiteX1" fmla="*/ 3356503 w 3356503"/>
              <a:gd name="connsiteY1" fmla="*/ 0 h 2139350"/>
              <a:gd name="connsiteX2" fmla="*/ 3356503 w 3356503"/>
              <a:gd name="connsiteY2" fmla="*/ 2139350 h 2139350"/>
              <a:gd name="connsiteX3" fmla="*/ 0 w 3356503"/>
              <a:gd name="connsiteY3" fmla="*/ 2139350 h 213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6503" h="2139350">
                <a:moveTo>
                  <a:pt x="0" y="0"/>
                </a:moveTo>
                <a:lnTo>
                  <a:pt x="3356503" y="0"/>
                </a:lnTo>
                <a:lnTo>
                  <a:pt x="3356503" y="2139350"/>
                </a:lnTo>
                <a:lnTo>
                  <a:pt x="0" y="213935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330200" dist="38100" dir="8100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6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417750" y="2091601"/>
            <a:ext cx="3356503" cy="2139350"/>
          </a:xfrm>
          <a:custGeom>
            <a:avLst/>
            <a:gdLst>
              <a:gd name="connsiteX0" fmla="*/ 0 w 3356503"/>
              <a:gd name="connsiteY0" fmla="*/ 0 h 2139350"/>
              <a:gd name="connsiteX1" fmla="*/ 3356503 w 3356503"/>
              <a:gd name="connsiteY1" fmla="*/ 0 h 2139350"/>
              <a:gd name="connsiteX2" fmla="*/ 3356503 w 3356503"/>
              <a:gd name="connsiteY2" fmla="*/ 2139350 h 2139350"/>
              <a:gd name="connsiteX3" fmla="*/ 0 w 3356503"/>
              <a:gd name="connsiteY3" fmla="*/ 2139350 h 213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6503" h="2139350">
                <a:moveTo>
                  <a:pt x="0" y="0"/>
                </a:moveTo>
                <a:lnTo>
                  <a:pt x="3356503" y="0"/>
                </a:lnTo>
                <a:lnTo>
                  <a:pt x="3356503" y="2139350"/>
                </a:lnTo>
                <a:lnTo>
                  <a:pt x="0" y="213935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330200" dist="38100" dir="8100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6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8144638" y="2091601"/>
            <a:ext cx="3356503" cy="2139350"/>
          </a:xfrm>
          <a:custGeom>
            <a:avLst/>
            <a:gdLst>
              <a:gd name="connsiteX0" fmla="*/ 0 w 3356503"/>
              <a:gd name="connsiteY0" fmla="*/ 0 h 2139350"/>
              <a:gd name="connsiteX1" fmla="*/ 3356503 w 3356503"/>
              <a:gd name="connsiteY1" fmla="*/ 0 h 2139350"/>
              <a:gd name="connsiteX2" fmla="*/ 3356503 w 3356503"/>
              <a:gd name="connsiteY2" fmla="*/ 2139350 h 2139350"/>
              <a:gd name="connsiteX3" fmla="*/ 0 w 3356503"/>
              <a:gd name="connsiteY3" fmla="*/ 2139350 h 213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6503" h="2139350">
                <a:moveTo>
                  <a:pt x="0" y="0"/>
                </a:moveTo>
                <a:lnTo>
                  <a:pt x="3356503" y="0"/>
                </a:lnTo>
                <a:lnTo>
                  <a:pt x="3356503" y="2139350"/>
                </a:lnTo>
                <a:lnTo>
                  <a:pt x="0" y="213935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330200" dist="38100" dir="8100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6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33400" y="1700463"/>
            <a:ext cx="11658600" cy="2667592"/>
          </a:xfrm>
          <a:custGeom>
            <a:avLst/>
            <a:gdLst>
              <a:gd name="connsiteX0" fmla="*/ 0 w 11658600"/>
              <a:gd name="connsiteY0" fmla="*/ 0 h 2667592"/>
              <a:gd name="connsiteX1" fmla="*/ 11658600 w 11658600"/>
              <a:gd name="connsiteY1" fmla="*/ 0 h 2667592"/>
              <a:gd name="connsiteX2" fmla="*/ 11658600 w 11658600"/>
              <a:gd name="connsiteY2" fmla="*/ 2667592 h 2667592"/>
              <a:gd name="connsiteX3" fmla="*/ 0 w 11658600"/>
              <a:gd name="connsiteY3" fmla="*/ 2667592 h 266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600" h="2667592">
                <a:moveTo>
                  <a:pt x="0" y="0"/>
                </a:moveTo>
                <a:lnTo>
                  <a:pt x="11658600" y="0"/>
                </a:lnTo>
                <a:lnTo>
                  <a:pt x="11658600" y="2667592"/>
                </a:lnTo>
                <a:lnTo>
                  <a:pt x="0" y="2667592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226704" y="946485"/>
            <a:ext cx="4035595" cy="4873290"/>
          </a:xfrm>
          <a:custGeom>
            <a:avLst/>
            <a:gdLst>
              <a:gd name="connsiteX0" fmla="*/ 0 w 4035595"/>
              <a:gd name="connsiteY0" fmla="*/ 0 h 4873290"/>
              <a:gd name="connsiteX1" fmla="*/ 4035595 w 4035595"/>
              <a:gd name="connsiteY1" fmla="*/ 0 h 4873290"/>
              <a:gd name="connsiteX2" fmla="*/ 4035595 w 4035595"/>
              <a:gd name="connsiteY2" fmla="*/ 4873290 h 4873290"/>
              <a:gd name="connsiteX3" fmla="*/ 0 w 4035595"/>
              <a:gd name="connsiteY3" fmla="*/ 4873290 h 4873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5595" h="4873290">
                <a:moveTo>
                  <a:pt x="0" y="0"/>
                </a:moveTo>
                <a:lnTo>
                  <a:pt x="4035595" y="0"/>
                </a:lnTo>
                <a:lnTo>
                  <a:pt x="4035595" y="4873290"/>
                </a:lnTo>
                <a:lnTo>
                  <a:pt x="0" y="487329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330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6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122696" y="946485"/>
            <a:ext cx="4035595" cy="4873290"/>
          </a:xfrm>
          <a:custGeom>
            <a:avLst/>
            <a:gdLst>
              <a:gd name="connsiteX0" fmla="*/ 0 w 4035595"/>
              <a:gd name="connsiteY0" fmla="*/ 0 h 4873290"/>
              <a:gd name="connsiteX1" fmla="*/ 4035595 w 4035595"/>
              <a:gd name="connsiteY1" fmla="*/ 0 h 4873290"/>
              <a:gd name="connsiteX2" fmla="*/ 4035595 w 4035595"/>
              <a:gd name="connsiteY2" fmla="*/ 4873290 h 4873290"/>
              <a:gd name="connsiteX3" fmla="*/ 0 w 4035595"/>
              <a:gd name="connsiteY3" fmla="*/ 4873290 h 4873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5595" h="4873290">
                <a:moveTo>
                  <a:pt x="0" y="0"/>
                </a:moveTo>
                <a:lnTo>
                  <a:pt x="4035595" y="0"/>
                </a:lnTo>
                <a:lnTo>
                  <a:pt x="4035595" y="4873290"/>
                </a:lnTo>
                <a:lnTo>
                  <a:pt x="0" y="487329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330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6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769770" cy="6858000"/>
          </a:xfrm>
          <a:custGeom>
            <a:avLst/>
            <a:gdLst>
              <a:gd name="connsiteX0" fmla="*/ 0 w 6769770"/>
              <a:gd name="connsiteY0" fmla="*/ 0 h 6858000"/>
              <a:gd name="connsiteX1" fmla="*/ 5415816 w 6769770"/>
              <a:gd name="connsiteY1" fmla="*/ 0 h 6858000"/>
              <a:gd name="connsiteX2" fmla="*/ 6769770 w 6769770"/>
              <a:gd name="connsiteY2" fmla="*/ 6858000 h 6858000"/>
              <a:gd name="connsiteX3" fmla="*/ 0 w 676977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770" h="6858000">
                <a:moveTo>
                  <a:pt x="0" y="0"/>
                </a:moveTo>
                <a:lnTo>
                  <a:pt x="5415816" y="0"/>
                </a:lnTo>
                <a:lnTo>
                  <a:pt x="6769770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903621"/>
            <a:ext cx="12192000" cy="3954379"/>
          </a:xfrm>
          <a:custGeom>
            <a:avLst/>
            <a:gdLst>
              <a:gd name="connsiteX0" fmla="*/ 0 w 12192000"/>
              <a:gd name="connsiteY0" fmla="*/ 0 h 3954379"/>
              <a:gd name="connsiteX1" fmla="*/ 12192000 w 12192000"/>
              <a:gd name="connsiteY1" fmla="*/ 0 h 3954379"/>
              <a:gd name="connsiteX2" fmla="*/ 12192000 w 12192000"/>
              <a:gd name="connsiteY2" fmla="*/ 3954379 h 3954379"/>
              <a:gd name="connsiteX3" fmla="*/ 0 w 12192000"/>
              <a:gd name="connsiteY3" fmla="*/ 3954379 h 3954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54379">
                <a:moveTo>
                  <a:pt x="0" y="0"/>
                </a:moveTo>
                <a:lnTo>
                  <a:pt x="12192000" y="0"/>
                </a:lnTo>
                <a:lnTo>
                  <a:pt x="12192000" y="3954379"/>
                </a:lnTo>
                <a:lnTo>
                  <a:pt x="0" y="3954379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199198" y="2242704"/>
            <a:ext cx="2343751" cy="3514006"/>
          </a:xfrm>
          <a:custGeom>
            <a:avLst/>
            <a:gdLst>
              <a:gd name="connsiteX0" fmla="*/ 91440 w 2343751"/>
              <a:gd name="connsiteY0" fmla="*/ 0 h 3514006"/>
              <a:gd name="connsiteX1" fmla="*/ 2153251 w 2343751"/>
              <a:gd name="connsiteY1" fmla="*/ 815340 h 3514006"/>
              <a:gd name="connsiteX2" fmla="*/ 2343751 w 2343751"/>
              <a:gd name="connsiteY2" fmla="*/ 3514006 h 3514006"/>
              <a:gd name="connsiteX3" fmla="*/ 0 w 2343751"/>
              <a:gd name="connsiteY3" fmla="*/ 2881546 h 351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3751" h="3514006">
                <a:moveTo>
                  <a:pt x="91440" y="0"/>
                </a:moveTo>
                <a:lnTo>
                  <a:pt x="2153251" y="815340"/>
                </a:lnTo>
                <a:lnTo>
                  <a:pt x="2343751" y="3514006"/>
                </a:lnTo>
                <a:lnTo>
                  <a:pt x="0" y="2881546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87725" y="1565075"/>
            <a:ext cx="4600635" cy="3115385"/>
          </a:xfrm>
          <a:custGeom>
            <a:avLst/>
            <a:gdLst>
              <a:gd name="connsiteX0" fmla="*/ 4600635 w 4600635"/>
              <a:gd name="connsiteY0" fmla="*/ 0 h 3115385"/>
              <a:gd name="connsiteX1" fmla="*/ 3983415 w 4600635"/>
              <a:gd name="connsiteY1" fmla="*/ 3046805 h 3115385"/>
              <a:gd name="connsiteX2" fmla="*/ 0 w 4600635"/>
              <a:gd name="connsiteY2" fmla="*/ 3115385 h 3115385"/>
              <a:gd name="connsiteX3" fmla="*/ 674370 w 4600635"/>
              <a:gd name="connsiteY3" fmla="*/ 572452 h 311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0635" h="3115385">
                <a:moveTo>
                  <a:pt x="4600635" y="0"/>
                </a:moveTo>
                <a:lnTo>
                  <a:pt x="3983415" y="3046805"/>
                </a:lnTo>
                <a:lnTo>
                  <a:pt x="0" y="3115385"/>
                </a:lnTo>
                <a:lnTo>
                  <a:pt x="674370" y="572452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1323999"/>
            <a:ext cx="3028950" cy="3054350"/>
          </a:xfrm>
          <a:custGeom>
            <a:avLst/>
            <a:gdLst>
              <a:gd name="connsiteX0" fmla="*/ 0 w 3028950"/>
              <a:gd name="connsiteY0" fmla="*/ 0 h 3054350"/>
              <a:gd name="connsiteX1" fmla="*/ 3028950 w 3028950"/>
              <a:gd name="connsiteY1" fmla="*/ 0 h 3054350"/>
              <a:gd name="connsiteX2" fmla="*/ 3028950 w 3028950"/>
              <a:gd name="connsiteY2" fmla="*/ 3054350 h 3054350"/>
              <a:gd name="connsiteX3" fmla="*/ 0 w 3028950"/>
              <a:gd name="connsiteY3" fmla="*/ 3054350 h 305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8950" h="3054350">
                <a:moveTo>
                  <a:pt x="0" y="0"/>
                </a:moveTo>
                <a:lnTo>
                  <a:pt x="3028950" y="0"/>
                </a:lnTo>
                <a:lnTo>
                  <a:pt x="3028950" y="3054350"/>
                </a:lnTo>
                <a:lnTo>
                  <a:pt x="0" y="3054350"/>
                </a:lnTo>
                <a:close/>
              </a:path>
            </a:pathLst>
          </a:custGeom>
          <a:pattFill prst="pct80">
            <a:fgClr>
              <a:schemeClr val="accent2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663700" y="2286000"/>
            <a:ext cx="4559300" cy="3054350"/>
          </a:xfrm>
          <a:custGeom>
            <a:avLst/>
            <a:gdLst>
              <a:gd name="connsiteX0" fmla="*/ 0 w 4559300"/>
              <a:gd name="connsiteY0" fmla="*/ 0 h 3054350"/>
              <a:gd name="connsiteX1" fmla="*/ 4559300 w 4559300"/>
              <a:gd name="connsiteY1" fmla="*/ 0 h 3054350"/>
              <a:gd name="connsiteX2" fmla="*/ 4559300 w 4559300"/>
              <a:gd name="connsiteY2" fmla="*/ 3054350 h 3054350"/>
              <a:gd name="connsiteX3" fmla="*/ 0 w 4559300"/>
              <a:gd name="connsiteY3" fmla="*/ 3054350 h 305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9300" h="3054350">
                <a:moveTo>
                  <a:pt x="0" y="0"/>
                </a:moveTo>
                <a:lnTo>
                  <a:pt x="4559300" y="0"/>
                </a:lnTo>
                <a:lnTo>
                  <a:pt x="4559300" y="3054350"/>
                </a:lnTo>
                <a:lnTo>
                  <a:pt x="0" y="3054350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>
              <a:defRPr lang="en-US" sz="16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434387" y="383381"/>
            <a:ext cx="198026" cy="300038"/>
            <a:chOff x="2847975" y="3076575"/>
            <a:chExt cx="419100" cy="635001"/>
          </a:xfrm>
        </p:grpSpPr>
        <p:sp>
          <p:nvSpPr>
            <p:cNvPr id="9" name="Rectangle 8"/>
            <p:cNvSpPr/>
            <p:nvPr/>
          </p:nvSpPr>
          <p:spPr>
            <a:xfrm>
              <a:off x="3127375" y="3076575"/>
              <a:ext cx="139700" cy="1397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47975" y="3571876"/>
              <a:ext cx="419100" cy="13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87675" y="3324226"/>
              <a:ext cx="279400" cy="139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0" y="5467350"/>
            <a:ext cx="1493813" cy="1390650"/>
            <a:chOff x="2317053" y="4252384"/>
            <a:chExt cx="1390985" cy="1294923"/>
          </a:xfrm>
        </p:grpSpPr>
        <p:sp>
          <p:nvSpPr>
            <p:cNvPr id="13" name="Freeform: Shape 12"/>
            <p:cNvSpPr/>
            <p:nvPr/>
          </p:nvSpPr>
          <p:spPr>
            <a:xfrm>
              <a:off x="2317053" y="4252384"/>
              <a:ext cx="1390985" cy="1294923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2317053" y="4342408"/>
              <a:ext cx="1294191" cy="1204899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2317053" y="4878895"/>
              <a:ext cx="717999" cy="668412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Slide Number Placeholder 5"/>
          <p:cNvSpPr txBox="1"/>
          <p:nvPr userDrawn="1"/>
        </p:nvSpPr>
        <p:spPr>
          <a:xfrm>
            <a:off x="11395075" y="6142037"/>
            <a:ext cx="527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86411A-70EE-422D-B97C-F56BEE3FF0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 descr="桌子上放着笔记本电脑&#10;&#10;描述已自动生成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/>
      </p:pic>
      <p:sp>
        <p:nvSpPr>
          <p:cNvPr id="14" name="Rectangle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8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82260" y="4914265"/>
            <a:ext cx="1638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600" dirty="0">
                <a:latin typeface="楷体" panose="02010609060101010101" charset="-122"/>
                <a:ea typeface="楷体" panose="02010609060101010101" charset="-122"/>
              </a:rPr>
              <a:t>武伊雪</a:t>
            </a:r>
            <a:endParaRPr lang="zh-CN" altLang="en-US" sz="2400" spc="600" dirty="0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12" name="Group 11"/>
          <p:cNvGrpSpPr/>
          <p:nvPr/>
        </p:nvGrpSpPr>
        <p:grpSpPr>
          <a:xfrm flipV="1">
            <a:off x="-1" y="-1"/>
            <a:ext cx="2847975" cy="2651293"/>
            <a:chOff x="2317053" y="4252384"/>
            <a:chExt cx="1390985" cy="1294923"/>
          </a:xfrm>
        </p:grpSpPr>
        <p:sp>
          <p:nvSpPr>
            <p:cNvPr id="13" name="Freeform: Shape 12"/>
            <p:cNvSpPr/>
            <p:nvPr/>
          </p:nvSpPr>
          <p:spPr>
            <a:xfrm>
              <a:off x="2317053" y="4252384"/>
              <a:ext cx="1390985" cy="1294923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2317053" y="4342408"/>
              <a:ext cx="1294191" cy="1204899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2317053" y="4878895"/>
              <a:ext cx="717999" cy="668412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071563" y="2071370"/>
            <a:ext cx="10048875" cy="203009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en-US" altLang="zh-CN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Mallet: SQL Dialect Translation </a:t>
            </a:r>
            <a:endParaRPr lang="en-US" altLang="zh-CN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ctr" fontAlgn="auto">
              <a:lnSpc>
                <a:spcPct val="150000"/>
              </a:lnSpc>
            </a:pP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with LLM Rule Generation</a:t>
            </a:r>
            <a:endParaRPr lang="en-US" altLang="zh-C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图片包含 户外, 建筑, 桥, 骑&#10;&#10;描述已自动生成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7" b="7697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8000"/>
                </a:schemeClr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4668252"/>
            <a:ext cx="2352190" cy="2189747"/>
            <a:chOff x="0" y="4481590"/>
            <a:chExt cx="2552700" cy="2376410"/>
          </a:xfrm>
        </p:grpSpPr>
        <p:sp>
          <p:nvSpPr>
            <p:cNvPr id="12" name="Freeform: Shape 11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flipH="1" flipV="1">
            <a:off x="9839810" y="0"/>
            <a:ext cx="2352190" cy="2189747"/>
            <a:chOff x="0" y="4481590"/>
            <a:chExt cx="2552700" cy="2376410"/>
          </a:xfrm>
        </p:grpSpPr>
        <p:sp>
          <p:nvSpPr>
            <p:cNvPr id="23" name="Freeform: Shape 22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3597593" y="2829560"/>
            <a:ext cx="49968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Evaluation</a:t>
            </a:r>
            <a:endParaRPr lang="en-US" altLang="zh-CN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635" y="1029335"/>
            <a:ext cx="7618095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id-ID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“We evaluate with 2 workloads, translating them from </a:t>
            </a:r>
            <a:r>
              <a:rPr lang="en-US" altLang="id-ID" sz="1400" b="1" u="sng" dirty="0">
                <a:solidFill>
                  <a:srgbClr val="0070C0"/>
                </a:solidFill>
              </a:rPr>
              <a:t>MySQL </a:t>
            </a:r>
            <a:r>
              <a:rPr lang="en-US" altLang="id-ID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</a:t>
            </a:r>
            <a:r>
              <a:rPr lang="en-US" altLang="id-ID" sz="1400" b="1" u="sng" dirty="0">
                <a:solidFill>
                  <a:srgbClr val="0070C0"/>
                </a:solidFill>
              </a:rPr>
              <a:t>PostgreSQL</a:t>
            </a:r>
            <a:r>
              <a:rPr lang="en-US" altLang="id-ID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  <a:endParaRPr lang="en-US" altLang="id-ID" sz="14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71435" y="445798"/>
            <a:ext cx="38491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algn="ctr"/>
            <a:r>
              <a:rPr lang="en-US" sz="3200" dirty="0"/>
              <a:t>Evaluation</a:t>
            </a:r>
            <a:endParaRPr 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855" y="1525905"/>
            <a:ext cx="5592445" cy="26269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05810"/>
            <a:ext cx="5676265" cy="26695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3875" y="4235450"/>
            <a:ext cx="5777230" cy="5835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/>
                </a:solidFill>
              </a:rPr>
              <a:t>(1)contain few special functions </a:t>
            </a:r>
            <a:endParaRPr lang="en-US" altLang="zh-CN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(2)enhanced performance over per-query translation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23795" y="3747770"/>
            <a:ext cx="878840" cy="318770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69975" y="2741295"/>
            <a:ext cx="687705" cy="212090"/>
          </a:xfrm>
          <a:prstGeom prst="rect">
            <a:avLst/>
          </a:prstGeom>
          <a:ln w="3175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94995" y="2486025"/>
            <a:ext cx="2034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C00000"/>
                </a:solidFill>
              </a:rPr>
              <a:t>without Mallet</a:t>
            </a:r>
            <a:endParaRPr lang="en-US" altLang="zh-CN" sz="1400" b="1">
              <a:solidFill>
                <a:srgbClr val="C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34415" y="3074035"/>
            <a:ext cx="772795" cy="631190"/>
          </a:xfrm>
          <a:prstGeom prst="rect">
            <a:avLst/>
          </a:prstGeom>
          <a:ln w="31750">
            <a:solidFill>
              <a:srgbClr val="E519CF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757680" y="3009265"/>
            <a:ext cx="1544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E519CF"/>
                </a:solidFill>
              </a:rPr>
              <a:t>commercial migration tools</a:t>
            </a:r>
            <a:endParaRPr lang="en-US" altLang="zh-CN" sz="1400" b="1">
              <a:solidFill>
                <a:srgbClr val="E519C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70405" y="1989455"/>
            <a:ext cx="744220" cy="602615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103880" y="1989455"/>
            <a:ext cx="20415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highlight>
                  <a:srgbClr val="FFFF00"/>
                </a:highlight>
              </a:rPr>
              <a:t>use Python but faster</a:t>
            </a:r>
            <a:endParaRPr lang="en-US" altLang="zh-CN" sz="1200">
              <a:highlight>
                <a:srgbClr val="FFFF00"/>
              </a:highlight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18585" y="5914390"/>
            <a:ext cx="7795895" cy="5835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/>
                </a:solidFill>
              </a:rPr>
              <a:t>(1)adds more types(eg: JSON, binary, spatial), 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more special operations</a:t>
            </a:r>
            <a:endParaRPr lang="en-US" altLang="zh-CN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(2)each system have its own STPC-H -&gt; expand it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34375" y="5595620"/>
            <a:ext cx="794385" cy="25463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图片包含 户外, 建筑, 桥, 骑&#10;&#10;描述已自动生成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7" b="7697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8000"/>
                </a:schemeClr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4668252"/>
            <a:ext cx="2352190" cy="2189747"/>
            <a:chOff x="0" y="4481590"/>
            <a:chExt cx="2552700" cy="2376410"/>
          </a:xfrm>
        </p:grpSpPr>
        <p:sp>
          <p:nvSpPr>
            <p:cNvPr id="12" name="Freeform: Shape 11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flipH="1" flipV="1">
            <a:off x="9839810" y="0"/>
            <a:ext cx="2352190" cy="2189747"/>
            <a:chOff x="0" y="4481590"/>
            <a:chExt cx="2552700" cy="2376410"/>
          </a:xfrm>
        </p:grpSpPr>
        <p:sp>
          <p:nvSpPr>
            <p:cNvPr id="23" name="Freeform: Shape 22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023111" y="2829560"/>
            <a:ext cx="81457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Future Directions</a:t>
            </a:r>
            <a:endParaRPr lang="en-US" altLang="zh-CN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025" y="537845"/>
            <a:ext cx="10267950" cy="5781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图片包含 户外, 建筑, 桥, 骑&#10;&#10;描述已自动生成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7" b="7697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8000"/>
                </a:schemeClr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4668252"/>
            <a:ext cx="2352190" cy="2189747"/>
            <a:chOff x="0" y="4481590"/>
            <a:chExt cx="2552700" cy="2376410"/>
          </a:xfrm>
        </p:grpSpPr>
        <p:sp>
          <p:nvSpPr>
            <p:cNvPr id="12" name="Freeform: Shape 11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flipH="1" flipV="1">
            <a:off x="9839810" y="0"/>
            <a:ext cx="2352190" cy="2189747"/>
            <a:chOff x="0" y="4481590"/>
            <a:chExt cx="2552700" cy="2376410"/>
          </a:xfrm>
        </p:grpSpPr>
        <p:sp>
          <p:nvSpPr>
            <p:cNvPr id="23" name="Freeform: Shape 22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3293111" y="2829560"/>
            <a:ext cx="56057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Comparison</a:t>
            </a:r>
            <a:endParaRPr lang="en-US" altLang="zh-CN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8013"/>
          <a:stretch>
            <a:fillRect/>
          </a:stretch>
        </p:blipFill>
        <p:spPr>
          <a:xfrm>
            <a:off x="5641975" y="3319780"/>
            <a:ext cx="5716905" cy="295529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5" name="矩形 14"/>
          <p:cNvSpPr/>
          <p:nvPr/>
        </p:nvSpPr>
        <p:spPr>
          <a:xfrm>
            <a:off x="8437880" y="4446270"/>
            <a:ext cx="872490" cy="1134110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93355" y="4304665"/>
            <a:ext cx="432435" cy="219710"/>
          </a:xfrm>
          <a:prstGeom prst="rect">
            <a:avLst/>
          </a:prstGeom>
          <a:ln w="3175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502525" y="5262245"/>
            <a:ext cx="723265" cy="368935"/>
          </a:xfrm>
          <a:prstGeom prst="rect">
            <a:avLst/>
          </a:prstGeom>
          <a:ln w="3175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70420" y="4687570"/>
            <a:ext cx="736600" cy="219710"/>
          </a:xfrm>
          <a:prstGeom prst="rect">
            <a:avLst/>
          </a:prstGeom>
          <a:ln w="3175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154920" y="5039360"/>
            <a:ext cx="1203960" cy="337820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" y="1336675"/>
            <a:ext cx="5447665" cy="296799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5" name="矩形 4"/>
          <p:cNvSpPr/>
          <p:nvPr/>
        </p:nvSpPr>
        <p:spPr>
          <a:xfrm>
            <a:off x="10391775" y="2736215"/>
            <a:ext cx="96710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MIT</a:t>
            </a:r>
            <a:endParaRPr lang="en-US" altLang="zh-CN" sz="32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59505" y="753110"/>
            <a:ext cx="198247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Tsinghua</a:t>
            </a:r>
            <a:endParaRPr lang="zh-CN" altLang="en-US" sz="32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07170" y="3319780"/>
            <a:ext cx="854710" cy="875665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 descr="图片包含 建筑, 高楼, 线, 塔&#10;&#10;描述已自动生成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0" b="27500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8000"/>
                </a:schemeClr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4668252"/>
            <a:ext cx="2352190" cy="2189747"/>
            <a:chOff x="0" y="4481590"/>
            <a:chExt cx="2552700" cy="2376410"/>
          </a:xfrm>
        </p:grpSpPr>
        <p:sp>
          <p:nvSpPr>
            <p:cNvPr id="12" name="Freeform: Shape 11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flipH="1" flipV="1">
            <a:off x="9839810" y="0"/>
            <a:ext cx="2352190" cy="2189747"/>
            <a:chOff x="0" y="4481590"/>
            <a:chExt cx="2552700" cy="2376410"/>
          </a:xfrm>
        </p:grpSpPr>
        <p:sp>
          <p:nvSpPr>
            <p:cNvPr id="23" name="Freeform: Shape 22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33197" y="2700276"/>
            <a:ext cx="5925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algn="ctr"/>
            <a:r>
              <a:rPr lang="en-US" sz="7200" spc="300" dirty="0">
                <a:solidFill>
                  <a:schemeClr val="bg2"/>
                </a:solidFill>
              </a:rPr>
              <a:t>Thank You</a:t>
            </a:r>
            <a:endParaRPr lang="en-US" sz="7200" spc="3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图片包含 户外, 建筑, 桥, 骑&#10;&#10;描述已自动生成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7" b="7697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8000"/>
                </a:schemeClr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4668252"/>
            <a:ext cx="2352190" cy="2189747"/>
            <a:chOff x="0" y="4481590"/>
            <a:chExt cx="2552700" cy="2376410"/>
          </a:xfrm>
        </p:grpSpPr>
        <p:sp>
          <p:nvSpPr>
            <p:cNvPr id="12" name="Freeform: Shape 11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flipH="1" flipV="1">
            <a:off x="9839810" y="0"/>
            <a:ext cx="2352190" cy="2189747"/>
            <a:chOff x="0" y="4481590"/>
            <a:chExt cx="2552700" cy="2376410"/>
          </a:xfrm>
        </p:grpSpPr>
        <p:sp>
          <p:nvSpPr>
            <p:cNvPr id="23" name="Freeform: Shape 22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3141028" y="2829560"/>
            <a:ext cx="590994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en-US" altLang="zh-CN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171435" y="544858"/>
            <a:ext cx="38491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algn="ctr"/>
            <a:r>
              <a:rPr lang="en-US" sz="3200" u="sng" dirty="0"/>
              <a:t>Introduction</a:t>
            </a:r>
            <a:endParaRPr lang="en-US" sz="3200" u="sng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2805" t="4294" r="3361"/>
          <a:stretch>
            <a:fillRect/>
          </a:stretch>
        </p:blipFill>
        <p:spPr>
          <a:xfrm>
            <a:off x="553085" y="1268095"/>
            <a:ext cx="3981450" cy="212471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9" name="矩形 8"/>
          <p:cNvSpPr/>
          <p:nvPr/>
        </p:nvSpPr>
        <p:spPr>
          <a:xfrm>
            <a:off x="1049655" y="3532505"/>
            <a:ext cx="179070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problems</a:t>
            </a:r>
            <a:endParaRPr lang="en-US" altLang="zh-CN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61083" y="2290445"/>
            <a:ext cx="170497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solutions</a:t>
            </a:r>
            <a:endParaRPr lang="en-US" altLang="zh-CN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53870" y="3152140"/>
            <a:ext cx="1580515" cy="16319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rcRect l="1817"/>
          <a:stretch>
            <a:fillRect/>
          </a:stretch>
        </p:blipFill>
        <p:spPr>
          <a:xfrm>
            <a:off x="3862705" y="2953385"/>
            <a:ext cx="7864475" cy="34791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3" name="矩形 22"/>
          <p:cNvSpPr/>
          <p:nvPr/>
        </p:nvSpPr>
        <p:spPr>
          <a:xfrm>
            <a:off x="6655435" y="5817235"/>
            <a:ext cx="467995" cy="2413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865" y="1377315"/>
            <a:ext cx="10442575" cy="38468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41690" y="2776220"/>
            <a:ext cx="3374390" cy="491490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txBody>
          <a:bodyPr wrap="square" rtlCol="0">
            <a:spAutoFit/>
          </a:bodyPr>
          <a:p>
            <a:r>
              <a:rPr lang="en-US" altLang="zh-CN" sz="1400"/>
              <a:t>ChromaDB</a:t>
            </a:r>
            <a:r>
              <a:rPr lang="en-US" altLang="zh-CN" sz="1200"/>
              <a:t> </a:t>
            </a:r>
            <a:r>
              <a:rPr lang="en-US" altLang="zh-CN" sz="1200">
                <a:solidFill>
                  <a:srgbClr val="C00000"/>
                </a:solidFill>
              </a:rPr>
              <a:t>(high-dimensional vector)</a:t>
            </a:r>
            <a:r>
              <a:rPr lang="en-US" altLang="zh-CN" sz="1200"/>
              <a:t> </a:t>
            </a:r>
            <a:endParaRPr lang="en-US" altLang="zh-CN" sz="1200"/>
          </a:p>
          <a:p>
            <a:r>
              <a:rPr lang="en-US" altLang="zh-CN" sz="1200"/>
              <a:t>+ OpenAI’s test-embedding-ada-002</a:t>
            </a:r>
            <a:endParaRPr lang="en-US" altLang="zh-CN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图片包含 户外, 建筑, 桥, 骑&#10;&#10;描述已自动生成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7" b="7697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8000"/>
                </a:schemeClr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4668252"/>
            <a:ext cx="2352190" cy="2189747"/>
            <a:chOff x="0" y="4481590"/>
            <a:chExt cx="2552700" cy="2376410"/>
          </a:xfrm>
        </p:grpSpPr>
        <p:sp>
          <p:nvSpPr>
            <p:cNvPr id="12" name="Freeform: Shape 11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flipH="1" flipV="1">
            <a:off x="9839810" y="0"/>
            <a:ext cx="2352190" cy="2189747"/>
            <a:chOff x="0" y="4481590"/>
            <a:chExt cx="2552700" cy="2376410"/>
          </a:xfrm>
        </p:grpSpPr>
        <p:sp>
          <p:nvSpPr>
            <p:cNvPr id="23" name="Freeform: Shape 22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4595495" y="2829560"/>
            <a:ext cx="30010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Mallet</a:t>
            </a:r>
            <a:endParaRPr lang="en-US" altLang="zh-CN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 descr="桌子上放着笔记本电脑前的人&#10;&#10;描述已自动生成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6" b="7746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8000"/>
                </a:schemeClr>
              </a:gs>
              <a:gs pos="100000">
                <a:schemeClr val="accent2">
                  <a:alpha val="8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-1" y="5465849"/>
            <a:ext cx="1495425" cy="1392150"/>
            <a:chOff x="0" y="4481590"/>
            <a:chExt cx="2552700" cy="2376410"/>
          </a:xfrm>
        </p:grpSpPr>
        <p:sp>
          <p:nvSpPr>
            <p:cNvPr id="7" name="Freeform: Shape 6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4387" y="383381"/>
            <a:ext cx="198026" cy="300038"/>
            <a:chOff x="2847975" y="3076575"/>
            <a:chExt cx="419100" cy="635001"/>
          </a:xfrm>
          <a:solidFill>
            <a:schemeClr val="bg2"/>
          </a:solidFill>
        </p:grpSpPr>
        <p:sp>
          <p:nvSpPr>
            <p:cNvPr id="11" name="Rectangle 10"/>
            <p:cNvSpPr/>
            <p:nvPr/>
          </p:nvSpPr>
          <p:spPr>
            <a:xfrm>
              <a:off x="3127375" y="3076575"/>
              <a:ext cx="1397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47975" y="3571876"/>
              <a:ext cx="4191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87675" y="3324226"/>
              <a:ext cx="2794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962381" y="882317"/>
            <a:ext cx="10267238" cy="5093368"/>
          </a:xfrm>
          <a:prstGeom prst="rect">
            <a:avLst/>
          </a:prstGeom>
          <a:solidFill>
            <a:schemeClr val="tx2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45536" y="298256"/>
            <a:ext cx="5029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algn="ctr"/>
            <a:r>
              <a:rPr lang="en-US" sz="3200" dirty="0">
                <a:solidFill>
                  <a:schemeClr val="bg2"/>
                </a:solidFill>
              </a:rPr>
              <a:t>Example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" y="1711960"/>
            <a:ext cx="4804410" cy="28416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990" y="969010"/>
            <a:ext cx="6378575" cy="570738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73100" y="1711960"/>
            <a:ext cx="1091565" cy="21399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733415" y="969010"/>
            <a:ext cx="2183130" cy="21399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733415" y="1321435"/>
            <a:ext cx="1360805" cy="21399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804535" y="3823970"/>
            <a:ext cx="4692015" cy="376555"/>
          </a:xfrm>
          <a:prstGeom prst="rect">
            <a:avLst/>
          </a:prstGeom>
          <a:solidFill>
            <a:srgbClr val="E519CF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811645" y="1202690"/>
            <a:ext cx="666115" cy="177165"/>
          </a:xfrm>
          <a:prstGeom prst="rect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492240" y="2576830"/>
            <a:ext cx="666115" cy="177165"/>
          </a:xfrm>
          <a:prstGeom prst="rect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肘形连接符 24"/>
          <p:cNvCxnSpPr>
            <a:stCxn id="23" idx="3"/>
            <a:endCxn id="24" idx="0"/>
          </p:cNvCxnSpPr>
          <p:nvPr/>
        </p:nvCxnSpPr>
        <p:spPr>
          <a:xfrm flipH="1">
            <a:off x="6825615" y="1291590"/>
            <a:ext cx="652145" cy="1285240"/>
          </a:xfrm>
          <a:prstGeom prst="bentConnector4">
            <a:avLst>
              <a:gd name="adj1" fmla="val -36514"/>
              <a:gd name="adj2" fmla="val 53458"/>
            </a:avLst>
          </a:prstGeom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804535" y="2414270"/>
            <a:ext cx="1119505" cy="162560"/>
          </a:xfrm>
          <a:prstGeom prst="rect">
            <a:avLst/>
          </a:prstGeom>
          <a:solidFill>
            <a:srgbClr val="E519CF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535930" y="4187190"/>
            <a:ext cx="2083435" cy="198120"/>
          </a:xfrm>
          <a:prstGeom prst="rect">
            <a:avLst/>
          </a:prstGeom>
          <a:ln w="3175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200515" y="4172585"/>
            <a:ext cx="984885" cy="227330"/>
          </a:xfrm>
          <a:prstGeom prst="rect">
            <a:avLst/>
          </a:prstGeom>
          <a:ln w="3175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肘形连接符 28"/>
          <p:cNvCxnSpPr/>
          <p:nvPr/>
        </p:nvCxnSpPr>
        <p:spPr>
          <a:xfrm rot="5400000" flipV="1">
            <a:off x="8128635" y="2834640"/>
            <a:ext cx="14605" cy="3115310"/>
          </a:xfrm>
          <a:prstGeom prst="bentConnector3">
            <a:avLst>
              <a:gd name="adj1" fmla="val 1015217"/>
            </a:avLst>
          </a:prstGeom>
          <a:ln w="317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528310" y="4392295"/>
            <a:ext cx="3034030" cy="517525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421755" y="4747260"/>
            <a:ext cx="949960" cy="177165"/>
          </a:xfrm>
          <a:prstGeom prst="rect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0420350" y="3823970"/>
            <a:ext cx="1263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E519CF"/>
                </a:solidFill>
              </a:rPr>
              <a:t>JSONPath</a:t>
            </a:r>
            <a:endParaRPr lang="en-US" altLang="zh-CN" sz="1400" b="1">
              <a:solidFill>
                <a:srgbClr val="E519C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5465849"/>
            <a:ext cx="1495425" cy="1392150"/>
            <a:chOff x="0" y="4481590"/>
            <a:chExt cx="2552700" cy="2376410"/>
          </a:xfrm>
        </p:grpSpPr>
        <p:sp>
          <p:nvSpPr>
            <p:cNvPr id="7" name="Freeform: Shape 6"/>
            <p:cNvSpPr/>
            <p:nvPr/>
          </p:nvSpPr>
          <p:spPr>
            <a:xfrm>
              <a:off x="0" y="4481590"/>
              <a:ext cx="2552700" cy="2376410"/>
            </a:xfrm>
            <a:custGeom>
              <a:avLst/>
              <a:gdLst>
                <a:gd name="connsiteX0" fmla="*/ 724090 w 724090"/>
                <a:gd name="connsiteY0" fmla="*/ 674084 h 674084"/>
                <a:gd name="connsiteX1" fmla="*/ 0 w 724090"/>
                <a:gd name="connsiteY1" fmla="*/ 674084 h 674084"/>
                <a:gd name="connsiteX2" fmla="*/ 0 w 724090"/>
                <a:gd name="connsiteY2" fmla="*/ 0 h 67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090" h="674084">
                  <a:moveTo>
                    <a:pt x="724090" y="674084"/>
                  </a:moveTo>
                  <a:lnTo>
                    <a:pt x="0" y="6740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0" y="4646800"/>
              <a:ext cx="2375066" cy="2211200"/>
            </a:xfrm>
            <a:custGeom>
              <a:avLst/>
              <a:gdLst>
                <a:gd name="connsiteX0" fmla="*/ 673703 w 673703"/>
                <a:gd name="connsiteY0" fmla="*/ 627221 h 627221"/>
                <a:gd name="connsiteX1" fmla="*/ 0 w 673703"/>
                <a:gd name="connsiteY1" fmla="*/ 627221 h 627221"/>
                <a:gd name="connsiteX2" fmla="*/ 0 w 673703"/>
                <a:gd name="connsiteY2" fmla="*/ 0 h 62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703" h="627221">
                  <a:moveTo>
                    <a:pt x="673703" y="627221"/>
                  </a:moveTo>
                  <a:lnTo>
                    <a:pt x="0" y="627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7200000" scaled="0"/>
            </a:gra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0" y="5631347"/>
              <a:ext cx="1317653" cy="1226653"/>
            </a:xfrm>
            <a:custGeom>
              <a:avLst/>
              <a:gdLst>
                <a:gd name="connsiteX0" fmla="*/ 373761 w 373761"/>
                <a:gd name="connsiteY0" fmla="*/ 347948 h 347948"/>
                <a:gd name="connsiteX1" fmla="*/ 0 w 373761"/>
                <a:gd name="connsiteY1" fmla="*/ 347948 h 347948"/>
                <a:gd name="connsiteX2" fmla="*/ 0 w 373761"/>
                <a:gd name="connsiteY2" fmla="*/ 0 h 34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61" h="347948">
                  <a:moveTo>
                    <a:pt x="373761" y="347948"/>
                  </a:moveTo>
                  <a:lnTo>
                    <a:pt x="0" y="34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39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4387" y="383381"/>
            <a:ext cx="198026" cy="300038"/>
            <a:chOff x="2847975" y="3076575"/>
            <a:chExt cx="419100" cy="635001"/>
          </a:xfrm>
          <a:solidFill>
            <a:schemeClr val="bg2"/>
          </a:solidFill>
        </p:grpSpPr>
        <p:sp>
          <p:nvSpPr>
            <p:cNvPr id="11" name="Rectangle 10"/>
            <p:cNvSpPr/>
            <p:nvPr/>
          </p:nvSpPr>
          <p:spPr>
            <a:xfrm>
              <a:off x="3127375" y="3076575"/>
              <a:ext cx="1397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47975" y="3571876"/>
              <a:ext cx="4191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87675" y="3324226"/>
              <a:ext cx="279400" cy="139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723006" y="298256"/>
            <a:ext cx="502920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algn="ctr"/>
            <a:r>
              <a:rPr lang="en-US" sz="3200" dirty="0">
                <a:solidFill>
                  <a:schemeClr val="accent4"/>
                </a:solidFill>
                <a:effectLst/>
              </a:rPr>
              <a:t>Overview</a:t>
            </a:r>
            <a:endParaRPr lang="en-US" sz="3200" dirty="0">
              <a:solidFill>
                <a:schemeClr val="accent4"/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25" y="1205865"/>
            <a:ext cx="5090795" cy="286067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520" y="3174365"/>
            <a:ext cx="7139305" cy="333057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5" name="矩形 14"/>
          <p:cNvSpPr/>
          <p:nvPr/>
        </p:nvSpPr>
        <p:spPr>
          <a:xfrm>
            <a:off x="2849880" y="2155825"/>
            <a:ext cx="872490" cy="1134110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17420" y="2062480"/>
            <a:ext cx="432435" cy="219710"/>
          </a:xfrm>
          <a:prstGeom prst="rect">
            <a:avLst/>
          </a:prstGeom>
          <a:ln w="3175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693545" y="2435860"/>
            <a:ext cx="765175" cy="219710"/>
          </a:xfrm>
          <a:prstGeom prst="rect">
            <a:avLst/>
          </a:prstGeom>
          <a:ln w="3175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976755" y="2921000"/>
            <a:ext cx="723265" cy="368935"/>
          </a:xfrm>
          <a:prstGeom prst="rect">
            <a:avLst/>
          </a:prstGeom>
          <a:ln w="3175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804920" y="2435860"/>
            <a:ext cx="736600" cy="219710"/>
          </a:xfrm>
          <a:prstGeom prst="rect">
            <a:avLst/>
          </a:prstGeom>
          <a:ln w="3175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329045" y="3528060"/>
            <a:ext cx="737870" cy="175895"/>
          </a:xfrm>
          <a:prstGeom prst="rect">
            <a:avLst/>
          </a:prstGeom>
          <a:solidFill>
            <a:srgbClr val="E519CF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109335" y="4599305"/>
            <a:ext cx="1155065" cy="189865"/>
          </a:xfrm>
          <a:prstGeom prst="rect">
            <a:avLst/>
          </a:prstGeom>
          <a:solidFill>
            <a:srgbClr val="E519CF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833110" y="3853815"/>
            <a:ext cx="1574165" cy="141605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0014585" y="3386455"/>
            <a:ext cx="752475" cy="141605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0014585" y="5420995"/>
            <a:ext cx="752475" cy="141605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肘形连接符 29"/>
          <p:cNvCxnSpPr>
            <a:stCxn id="28" idx="3"/>
            <a:endCxn id="29" idx="3"/>
          </p:cNvCxnSpPr>
          <p:nvPr/>
        </p:nvCxnSpPr>
        <p:spPr>
          <a:xfrm>
            <a:off x="10767060" y="3457575"/>
            <a:ext cx="3175" cy="2034540"/>
          </a:xfrm>
          <a:prstGeom prst="bentConnector3">
            <a:avLst>
              <a:gd name="adj1" fmla="val 7500000"/>
            </a:avLst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648960" y="4945380"/>
            <a:ext cx="1906905" cy="142240"/>
          </a:xfrm>
          <a:prstGeom prst="rect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775960" y="5214620"/>
            <a:ext cx="2040890" cy="157480"/>
          </a:xfrm>
          <a:prstGeom prst="rect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863330" y="3528060"/>
            <a:ext cx="2225675" cy="175895"/>
          </a:xfrm>
          <a:prstGeom prst="rect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937625" y="5562600"/>
            <a:ext cx="2151380" cy="177800"/>
          </a:xfrm>
          <a:prstGeom prst="rect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肘形连接符 34"/>
          <p:cNvCxnSpPr>
            <a:stCxn id="33" idx="1"/>
            <a:endCxn id="34" idx="1"/>
          </p:cNvCxnSpPr>
          <p:nvPr/>
        </p:nvCxnSpPr>
        <p:spPr>
          <a:xfrm rot="10800000" flipH="1" flipV="1">
            <a:off x="8862695" y="3615690"/>
            <a:ext cx="74295" cy="2035175"/>
          </a:xfrm>
          <a:prstGeom prst="bentConnector3">
            <a:avLst>
              <a:gd name="adj1" fmla="val -320513"/>
            </a:avLst>
          </a:prstGeom>
          <a:ln w="254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321810" y="2719705"/>
            <a:ext cx="1133475" cy="337820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453765" y="1236345"/>
            <a:ext cx="790575" cy="78359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207500" y="3945890"/>
            <a:ext cx="1233170" cy="163195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015730" y="5008880"/>
            <a:ext cx="1594485" cy="163195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0">
                <a:schemeClr val="accent1">
                  <a:alpha val="88000"/>
                </a:schemeClr>
              </a:gs>
              <a:gs pos="100000">
                <a:schemeClr val="accent2">
                  <a:alpha val="8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>
            <p:custDataLst>
              <p:tags r:id="rId1"/>
            </p:custDataLst>
          </p:nvPr>
        </p:nvGrpSpPr>
        <p:grpSpPr>
          <a:xfrm>
            <a:off x="1030905" y="951901"/>
            <a:ext cx="4686300" cy="2418080"/>
            <a:chOff x="1030905" y="1617083"/>
            <a:chExt cx="4686300" cy="2418080"/>
          </a:xfrm>
        </p:grpSpPr>
        <p:sp>
          <p:nvSpPr>
            <p:cNvPr id="3" name="Rectangle 2"/>
            <p:cNvSpPr/>
            <p:nvPr/>
          </p:nvSpPr>
          <p:spPr>
            <a:xfrm>
              <a:off x="1030905" y="3297928"/>
              <a:ext cx="4686300" cy="737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id-ID" sz="1400" dirty="0">
                  <a:solidFill>
                    <a:schemeClr val="tx1"/>
                  </a:solidFill>
                  <a:latin typeface="Microsoft JhengHei Light" panose="020B0304030504040204" charset="-120"/>
                  <a:ea typeface="Microsoft JhengHei Light" panose="020B0304030504040204" charset="-120"/>
                </a:rPr>
                <a:t>(1) rely on keywords to search</a:t>
              </a:r>
              <a:endParaRPr lang="en-US" altLang="id-ID" sz="1400" dirty="0">
                <a:solidFill>
                  <a:schemeClr val="tx1"/>
                </a:solidFill>
                <a:latin typeface="Microsoft JhengHei Light" panose="020B0304030504040204" charset="-120"/>
                <a:ea typeface="Microsoft JhengHei Light" panose="020B0304030504040204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id-ID" sz="1400" dirty="0">
                  <a:solidFill>
                    <a:schemeClr val="tx1"/>
                  </a:solidFill>
                  <a:latin typeface="Microsoft JhengHei Light" panose="020B0304030504040204" charset="-120"/>
                  <a:ea typeface="Microsoft JhengHei Light" panose="020B0304030504040204" charset="-120"/>
                </a:rPr>
                <a:t>(2) use vector embedding similarity search</a:t>
              </a:r>
              <a:endParaRPr lang="en-US" altLang="id-ID" sz="1400" dirty="0">
                <a:solidFill>
                  <a:schemeClr val="tx1"/>
                </a:solidFill>
                <a:latin typeface="Microsoft JhengHei Light" panose="020B0304030504040204" charset="-120"/>
                <a:ea typeface="Microsoft JhengHei Light" panose="020B0304030504040204" charset="-12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79495" y="1617083"/>
              <a:ext cx="3849131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000" b="1">
                  <a:solidFill>
                    <a:schemeClr val="accent1"/>
                  </a:solidFill>
                  <a:latin typeface="+mj-lt"/>
                </a:defRPr>
              </a:lvl1pPr>
            </a:lstStyle>
            <a:p>
              <a:r>
                <a:rPr lang="en-US" altLang="id-ID" dirty="0"/>
                <a:t>RAG</a:t>
              </a:r>
              <a:endParaRPr lang="en-US" altLang="id-ID" dirty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1030605" y="2233930"/>
            <a:ext cx="315722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</a:rPr>
              <a:t>System Documentation</a:t>
            </a:r>
            <a:endParaRPr lang="en-US" altLang="zh-CN" sz="2000" b="1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noFill/>
              <a:effectLst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41083" y="3707765"/>
            <a:ext cx="294957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</a:rPr>
              <a:t>Contributor Expertise</a:t>
            </a:r>
            <a:endParaRPr lang="en-US" altLang="zh-CN" sz="2000" b="1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noFill/>
              <a:effectLst/>
            </a:endParaRPr>
          </a:p>
        </p:txBody>
      </p:sp>
      <p:sp>
        <p:nvSpPr>
          <p:cNvPr id="19" name="Rectangle 2"/>
          <p:cNvSpPr/>
          <p:nvPr/>
        </p:nvSpPr>
        <p:spPr>
          <a:xfrm>
            <a:off x="1041700" y="4184051"/>
            <a:ext cx="4686300" cy="10604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id-ID" sz="1400" dirty="0">
                <a:solidFill>
                  <a:schemeClr val="tx1"/>
                </a:solidFill>
                <a:latin typeface="Microsoft JhengHei Light" panose="020B0304030504040204" charset="-120"/>
                <a:ea typeface="Microsoft JhengHei Light" panose="020B0304030504040204" charset="-120"/>
              </a:rPr>
              <a:t>(1) without code</a:t>
            </a:r>
            <a:endParaRPr lang="en-US" altLang="id-ID" sz="1400" dirty="0">
              <a:solidFill>
                <a:schemeClr val="tx1"/>
              </a:solidFill>
              <a:latin typeface="Microsoft JhengHei Light" panose="020B0304030504040204" charset="-120"/>
              <a:ea typeface="Microsoft JhengHei Light" panose="020B0304030504040204" charset="-120"/>
            </a:endParaRPr>
          </a:p>
          <a:p>
            <a:pPr>
              <a:lnSpc>
                <a:spcPct val="150000"/>
              </a:lnSpc>
            </a:pPr>
            <a:r>
              <a:rPr lang="en-US" altLang="id-ID" sz="1400" dirty="0">
                <a:solidFill>
                  <a:schemeClr val="tx1"/>
                </a:solidFill>
                <a:latin typeface="Microsoft JhengHei Light" panose="020B0304030504040204" charset="-120"/>
                <a:ea typeface="Microsoft JhengHei Light" panose="020B0304030504040204" charset="-120"/>
              </a:rPr>
              <a:t>(2) rely on </a:t>
            </a:r>
            <a:r>
              <a:rPr lang="en-US" altLang="id-ID" sz="1400" b="1" dirty="0">
                <a:solidFill>
                  <a:srgbClr val="C00000"/>
                </a:solidFill>
                <a:latin typeface="Microsoft JhengHei Light" panose="020B0304030504040204" charset="-120"/>
                <a:ea typeface="Microsoft JhengHei Light" panose="020B0304030504040204" charset="-120"/>
              </a:rPr>
              <a:t>exact search</a:t>
            </a:r>
            <a:r>
              <a:rPr lang="en-US" altLang="id-ID" sz="1400" dirty="0">
                <a:solidFill>
                  <a:schemeClr val="tx1"/>
                </a:solidFill>
                <a:latin typeface="Microsoft JhengHei Light" panose="020B0304030504040204" charset="-120"/>
                <a:ea typeface="Microsoft JhengHei Light" panose="020B0304030504040204" charset="-120"/>
              </a:rPr>
              <a:t> (within prompts)</a:t>
            </a:r>
            <a:endParaRPr lang="en-US" altLang="id-ID" sz="1400" dirty="0">
              <a:solidFill>
                <a:schemeClr val="tx1"/>
              </a:solidFill>
              <a:latin typeface="Microsoft JhengHei Light" panose="020B0304030504040204" charset="-120"/>
              <a:ea typeface="Microsoft JhengHei Light" panose="020B0304030504040204" charset="-120"/>
            </a:endParaRPr>
          </a:p>
          <a:p>
            <a:pPr>
              <a:lnSpc>
                <a:spcPct val="150000"/>
              </a:lnSpc>
            </a:pPr>
            <a:r>
              <a:rPr lang="en-US" altLang="id-ID" sz="1400" dirty="0">
                <a:solidFill>
                  <a:schemeClr val="tx1"/>
                </a:solidFill>
                <a:latin typeface="Microsoft JhengHei Light" panose="020B0304030504040204" charset="-120"/>
                <a:ea typeface="Microsoft JhengHei Light" panose="020B0304030504040204" charset="-120"/>
              </a:rPr>
              <a:t>(3) regex</a:t>
            </a:r>
            <a:endParaRPr lang="en-US" altLang="id-ID" sz="1400" dirty="0">
              <a:solidFill>
                <a:schemeClr val="tx1"/>
              </a:solidFill>
              <a:latin typeface="Microsoft JhengHei Light" panose="020B0304030504040204" charset="-120"/>
              <a:ea typeface="Microsoft JhengHei Light" panose="020B0304030504040204" charset="-120"/>
            </a:endParaRPr>
          </a:p>
        </p:txBody>
      </p:sp>
      <p:sp>
        <p:nvSpPr>
          <p:cNvPr id="21" name="TextBox 4"/>
          <p:cNvSpPr txBox="1"/>
          <p:nvPr/>
        </p:nvSpPr>
        <p:spPr>
          <a:xfrm>
            <a:off x="6678930" y="1078865"/>
            <a:ext cx="4777740" cy="775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id-ID" dirty="0">
                <a:solidFill>
                  <a:schemeClr val="bg1"/>
                </a:solidFill>
              </a:rPr>
              <a:t>Using the DBMSs</a:t>
            </a:r>
            <a:endParaRPr lang="en-US" altLang="id-ID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76365" y="2375535"/>
            <a:ext cx="3404870" cy="4133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2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Hallucination Detection</a:t>
            </a:r>
            <a:endParaRPr lang="en-US" altLang="zh-CN" sz="20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4" name="Rectangle 2"/>
          <p:cNvSpPr/>
          <p:nvPr/>
        </p:nvSpPr>
        <p:spPr>
          <a:xfrm>
            <a:off x="6476665" y="2901351"/>
            <a:ext cx="4686300" cy="1383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id-ID" sz="1400" dirty="0">
                <a:solidFill>
                  <a:schemeClr val="bg1">
                    <a:lumMod val="85000"/>
                  </a:schemeClr>
                </a:solidFill>
                <a:latin typeface="Microsoft JhengHei Light" panose="020B0304030504040204" charset="-120"/>
                <a:ea typeface="Microsoft JhengHei Light" panose="020B0304030504040204" charset="-120"/>
              </a:rPr>
              <a:t>(1) LLM -&gt; correct input/output -&gt; if equivalent ?</a:t>
            </a:r>
            <a:endParaRPr lang="en-US" altLang="id-ID" sz="1400" dirty="0">
              <a:solidFill>
                <a:schemeClr val="bg1">
                  <a:lumMod val="85000"/>
                </a:schemeClr>
              </a:solidFill>
              <a:latin typeface="Microsoft JhengHei Light" panose="020B0304030504040204" charset="-120"/>
              <a:ea typeface="Microsoft JhengHei Light" panose="020B0304030504040204" charset="-120"/>
            </a:endParaRPr>
          </a:p>
          <a:p>
            <a:pPr>
              <a:lnSpc>
                <a:spcPct val="150000"/>
              </a:lnSpc>
            </a:pPr>
            <a:r>
              <a:rPr lang="en-US" altLang="id-ID" sz="1400" dirty="0">
                <a:solidFill>
                  <a:schemeClr val="bg1">
                    <a:lumMod val="85000"/>
                  </a:schemeClr>
                </a:solidFill>
                <a:latin typeface="Microsoft JhengHei Light" panose="020B0304030504040204" charset="-120"/>
                <a:ea typeface="Microsoft JhengHei Light" panose="020B0304030504040204" charset="-120"/>
              </a:rPr>
              <a:t>(2) reprompt in 2 ways: </a:t>
            </a:r>
            <a:endParaRPr lang="en-US" altLang="id-ID" sz="1400" dirty="0">
              <a:solidFill>
                <a:schemeClr val="bg1">
                  <a:lumMod val="85000"/>
                </a:schemeClr>
              </a:solidFill>
              <a:latin typeface="Microsoft JhengHei Light" panose="020B0304030504040204" charset="-120"/>
              <a:ea typeface="Microsoft JhengHei Light" panose="020B0304030504040204" charset="-120"/>
            </a:endParaRPr>
          </a:p>
          <a:p>
            <a:pPr>
              <a:lnSpc>
                <a:spcPct val="150000"/>
              </a:lnSpc>
            </a:pPr>
            <a:r>
              <a:rPr lang="en-US" altLang="id-ID" sz="1400" dirty="0">
                <a:solidFill>
                  <a:schemeClr val="bg1">
                    <a:lumMod val="85000"/>
                  </a:schemeClr>
                </a:solidFill>
                <a:latin typeface="Microsoft JhengHei Light" panose="020B0304030504040204" charset="-120"/>
                <a:ea typeface="Microsoft JhengHei Light" panose="020B0304030504040204" charset="-120"/>
              </a:rPr>
              <a:t>     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Microsoft JhengHei Light" panose="020B0304030504040204" charset="-120"/>
                <a:ea typeface="Microsoft JhengHei Light" panose="020B0304030504040204" charset="-120"/>
              </a:rPr>
              <a:t>①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Microsoft JhengHei Light" panose="020B0304030504040204" charset="-120"/>
                <a:ea typeface="Microsoft JhengHei Light" panose="020B0304030504040204" charset="-120"/>
              </a:rPr>
              <a:t> include previous errors in prompts to fix </a:t>
            </a:r>
            <a:endParaRPr lang="en-US" altLang="zh-CN" sz="1400" dirty="0">
              <a:solidFill>
                <a:schemeClr val="bg1">
                  <a:lumMod val="85000"/>
                </a:schemeClr>
              </a:solidFill>
              <a:latin typeface="Microsoft JhengHei Light" panose="020B0304030504040204" charset="-120"/>
              <a:ea typeface="Microsoft JhengHei Light" panose="020B030403050404020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Microsoft JhengHei Light" panose="020B0304030504040204" charset="-120"/>
                <a:ea typeface="Microsoft JhengHei Light" panose="020B0304030504040204" charset="-120"/>
              </a:rPr>
              <a:t>     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Microsoft JhengHei Light" panose="020B0304030504040204" charset="-120"/>
                <a:ea typeface="Microsoft JhengHei Light" panose="020B0304030504040204" charset="-120"/>
              </a:rPr>
              <a:t>②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Microsoft JhengHei Light" panose="020B0304030504040204" charset="-120"/>
                <a:ea typeface="Microsoft JhengHei Light" panose="020B0304030504040204" charset="-120"/>
              </a:rPr>
              <a:t> make small twesks to incorrect rules</a:t>
            </a:r>
            <a:endParaRPr lang="en-US" altLang="zh-CN" sz="1400" dirty="0">
              <a:solidFill>
                <a:schemeClr val="bg1">
                  <a:lumMod val="85000"/>
                </a:schemeClr>
              </a:solidFill>
              <a:latin typeface="Microsoft JhengHei Light" panose="020B0304030504040204" charset="-120"/>
              <a:ea typeface="Microsoft JhengHei Light" panose="020B030403050404020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03365" y="4558030"/>
            <a:ext cx="2549525" cy="4133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2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Few-shot learning</a:t>
            </a:r>
            <a:endParaRPr lang="en-US" altLang="zh-CN" sz="20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6" name="Rectangle 2"/>
          <p:cNvSpPr/>
          <p:nvPr/>
        </p:nvSpPr>
        <p:spPr>
          <a:xfrm>
            <a:off x="6603665" y="5020346"/>
            <a:ext cx="4686300" cy="414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Microsoft JhengHei Light" panose="020B0304030504040204" charset="-120"/>
                <a:ea typeface="Microsoft JhengHei Light" panose="020B0304030504040204" charset="-120"/>
              </a:rPr>
              <a:t>opaque types  (LLM)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Microsoft JhengHei Light" panose="020B0304030504040204" charset="-120"/>
              <a:ea typeface="Microsoft JhengHei Light" panose="020B030403050404020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6300" y="780415"/>
            <a:ext cx="38493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id-ID" sz="3200" dirty="0"/>
              <a:t>Conversion Rules</a:t>
            </a:r>
            <a:endParaRPr lang="en-US" altLang="id-ID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5958"/>
          <a:stretch>
            <a:fillRect/>
          </a:stretch>
        </p:blipFill>
        <p:spPr>
          <a:xfrm>
            <a:off x="876300" y="1778000"/>
            <a:ext cx="4650740" cy="384810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rcRect t="1992"/>
          <a:stretch>
            <a:fillRect/>
          </a:stretch>
        </p:blipFill>
        <p:spPr>
          <a:xfrm>
            <a:off x="6442710" y="1689735"/>
            <a:ext cx="5141595" cy="393636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21" name="直接箭头连接符 20"/>
          <p:cNvCxnSpPr/>
          <p:nvPr/>
        </p:nvCxnSpPr>
        <p:spPr>
          <a:xfrm>
            <a:off x="1835785" y="2074545"/>
            <a:ext cx="2246630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813685" y="1778000"/>
            <a:ext cx="53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C000"/>
                </a:solidFill>
              </a:rPr>
              <a:t>①</a:t>
            </a:r>
            <a:endParaRPr lang="zh-CN" altLang="en-US" b="1">
              <a:solidFill>
                <a:srgbClr val="FFC00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812665" y="2705735"/>
            <a:ext cx="13970" cy="127571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2275205" y="5037455"/>
            <a:ext cx="2147570" cy="1460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69485" y="3060700"/>
            <a:ext cx="53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C000"/>
                </a:solidFill>
              </a:rPr>
              <a:t>②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13685" y="4726305"/>
            <a:ext cx="53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C000"/>
                </a:solidFill>
              </a:rPr>
              <a:t>③</a:t>
            </a:r>
            <a:endParaRPr lang="zh-CN" altLang="en-US" b="1">
              <a:solidFill>
                <a:srgbClr val="FFC000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7839075" y="1958975"/>
            <a:ext cx="2246630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0872470" y="2606675"/>
            <a:ext cx="13970" cy="127571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8016240" y="4959350"/>
            <a:ext cx="2147570" cy="1460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693150" y="1647190"/>
            <a:ext cx="53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C000"/>
                </a:solidFill>
              </a:rPr>
              <a:t>④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815955" y="3017520"/>
            <a:ext cx="53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C000"/>
                </a:solidFill>
              </a:rPr>
              <a:t>⑤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943975" y="4591050"/>
            <a:ext cx="53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C000"/>
                </a:solidFill>
              </a:rPr>
              <a:t>⑥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71570" y="2436495"/>
            <a:ext cx="1261745" cy="325755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550920" y="4321175"/>
            <a:ext cx="1261745" cy="55245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752965" y="2325370"/>
            <a:ext cx="1261745" cy="343535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752965" y="4208145"/>
            <a:ext cx="1119505" cy="75184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769995" y="4828540"/>
            <a:ext cx="1807845" cy="431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(solution: federation)</a:t>
            </a:r>
            <a:endParaRPr lang="en-US" altLang="zh-CN" sz="1200" b="1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085705" y="4364355"/>
            <a:ext cx="963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(Python)</a:t>
            </a:r>
            <a:endParaRPr lang="en-US" altLang="zh-CN" sz="1200" b="1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163810" y="2668905"/>
            <a:ext cx="1282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(corner cases)</a:t>
            </a:r>
            <a:endParaRPr lang="en-US" altLang="zh-CN" sz="1200" b="1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98.1943307086614,&quot;left&quot;:92.87362204724408,&quot;top&quot;:120.90283464566929,&quot;width&quot;:331.6579527559055}"/>
</p:tagLst>
</file>

<file path=ppt/tags/tag2.xml><?xml version="1.0" encoding="utf-8"?>
<p:tagLst xmlns:p="http://schemas.openxmlformats.org/presentationml/2006/main">
  <p:tag name="COMMONDATA" val="eyJoZGlkIjoiZjZmMGQ2YzI0N2JmNmRkMDQ3Y2M3NjVkYWQ0NWZmNDMifQ=="/>
  <p:tag name="commondata" val="eyJoZGlkIjoiMWJiZWZkMDhjOWU3Y2NhZWU2MDdhZWU5NDk5MGRlYmQifQ=="/>
</p:tagLst>
</file>

<file path=ppt/theme/theme1.xml><?xml version="1.0" encoding="utf-8"?>
<a:theme xmlns:a="http://schemas.openxmlformats.org/drawingml/2006/main" name="Office Theme">
  <a:themeElements>
    <a:clrScheme name="Bellatenova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034A6"/>
      </a:accent1>
      <a:accent2>
        <a:srgbClr val="1E46C3"/>
      </a:accent2>
      <a:accent3>
        <a:srgbClr val="0F4AE7"/>
      </a:accent3>
      <a:accent4>
        <a:srgbClr val="036BE4"/>
      </a:accent4>
      <a:accent5>
        <a:srgbClr val="3D9BE9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86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1087</Words>
  <Application>WPS 演示</Application>
  <PresentationFormat>宽屏</PresentationFormat>
  <Paragraphs>98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楷体</vt:lpstr>
      <vt:lpstr>Microsoft JhengHei Light</vt:lpstr>
      <vt:lpstr>Open Sans</vt:lpstr>
      <vt:lpstr>Segoe Print</vt:lpstr>
      <vt:lpstr>微软雅黑</vt:lpstr>
      <vt:lpstr>Arial Unicode MS</vt:lpstr>
      <vt:lpstr>Calibri</vt:lpstr>
      <vt:lpstr>Poppins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Pandhuya Niking</dc:creator>
  <cp:lastModifiedBy>lala蛋儿</cp:lastModifiedBy>
  <cp:revision>73</cp:revision>
  <dcterms:created xsi:type="dcterms:W3CDTF">2019-12-09T01:50:00Z</dcterms:created>
  <dcterms:modified xsi:type="dcterms:W3CDTF">2024-10-25T01:49:45Z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B659001EFE0F4676B991D6497242D7C7</vt:lpwstr>
  </property>
  <property fmtid="{D5CDD505-2E9C-101B-9397-08002B2CF9AE}" pid="3" name="KSOProductBuildVer">
    <vt:lpwstr>2052-12.1.0.18608</vt:lpwstr>
  </property>
</Properties>
</file>