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262" r:id="rId3"/>
    <p:sldId id="263" r:id="rId4"/>
    <p:sldId id="264" r:id="rId5"/>
    <p:sldId id="257" r:id="rId6"/>
    <p:sldId id="265" r:id="rId7"/>
    <p:sldId id="267" r:id="rId8"/>
    <p:sldId id="266" r:id="rId9"/>
    <p:sldId id="280" r:id="rId10"/>
    <p:sldId id="268" r:id="rId11"/>
    <p:sldId id="258" r:id="rId12"/>
    <p:sldId id="260" r:id="rId13"/>
    <p:sldId id="261" r:id="rId14"/>
    <p:sldId id="269" r:id="rId15"/>
    <p:sldId id="270" r:id="rId16"/>
    <p:sldId id="271" r:id="rId17"/>
    <p:sldId id="272" r:id="rId18"/>
    <p:sldId id="281" r:id="rId19"/>
    <p:sldId id="273" r:id="rId20"/>
    <p:sldId id="274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8BBFC-E92F-4D16-A47A-DA9B11784014}" v="6137" dt="2024-12-05T10:47:09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1" autoAdjust="0"/>
    <p:restoredTop sz="80508" autoAdjust="0"/>
  </p:normalViewPr>
  <p:slideViewPr>
    <p:cSldViewPr snapToGrid="0">
      <p:cViewPr>
        <p:scale>
          <a:sx n="75" d="100"/>
          <a:sy n="75" d="100"/>
        </p:scale>
        <p:origin x="16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a Ice" userId="211a448e9919ba14" providerId="LiveId" clId="{5DD8BBFC-E92F-4D16-A47A-DA9B11784014}"/>
    <pc:docChg chg="undo redo custSel addSld delSld modSld sldOrd">
      <pc:chgData name="Cola Ice" userId="211a448e9919ba14" providerId="LiveId" clId="{5DD8BBFC-E92F-4D16-A47A-DA9B11784014}" dt="2024-12-05T10:47:24.339" v="19362" actId="1076"/>
      <pc:docMkLst>
        <pc:docMk/>
      </pc:docMkLst>
      <pc:sldChg chg="addSp delSp modSp mod ord modNotesTx">
        <pc:chgData name="Cola Ice" userId="211a448e9919ba14" providerId="LiveId" clId="{5DD8BBFC-E92F-4D16-A47A-DA9B11784014}" dt="2024-11-07T07:55:47.037" v="13069" actId="1076"/>
        <pc:sldMkLst>
          <pc:docMk/>
          <pc:sldMk cId="1583570533" sldId="257"/>
        </pc:sldMkLst>
        <pc:spChg chg="mod">
          <ac:chgData name="Cola Ice" userId="211a448e9919ba14" providerId="LiveId" clId="{5DD8BBFC-E92F-4D16-A47A-DA9B11784014}" dt="2024-11-05T08:56:04.492" v="10607" actId="20577"/>
          <ac:spMkLst>
            <pc:docMk/>
            <pc:sldMk cId="1583570533" sldId="257"/>
            <ac:spMk id="2" creationId="{B0053C86-3B94-FB2A-B767-43EBF54B39F9}"/>
          </ac:spMkLst>
        </pc:spChg>
        <pc:spChg chg="mod">
          <ac:chgData name="Cola Ice" userId="211a448e9919ba14" providerId="LiveId" clId="{5DD8BBFC-E92F-4D16-A47A-DA9B11784014}" dt="2024-11-07T06:52:29.297" v="12631" actId="20577"/>
          <ac:spMkLst>
            <pc:docMk/>
            <pc:sldMk cId="1583570533" sldId="257"/>
            <ac:spMk id="3" creationId="{778C0E61-59B5-6274-7A5F-946337A418E9}"/>
          </ac:spMkLst>
        </pc:spChg>
        <pc:spChg chg="add mod ord">
          <ac:chgData name="Cola Ice" userId="211a448e9919ba14" providerId="LiveId" clId="{5DD8BBFC-E92F-4D16-A47A-DA9B11784014}" dt="2024-11-07T07:55:47.037" v="13069" actId="1076"/>
          <ac:spMkLst>
            <pc:docMk/>
            <pc:sldMk cId="1583570533" sldId="257"/>
            <ac:spMk id="6" creationId="{49CF0144-302C-60A0-8172-83A7B431F33A}"/>
          </ac:spMkLst>
        </pc:spChg>
        <pc:spChg chg="add del ord">
          <ac:chgData name="Cola Ice" userId="211a448e9919ba14" providerId="LiveId" clId="{5DD8BBFC-E92F-4D16-A47A-DA9B11784014}" dt="2024-11-07T06:36:27.697" v="12378" actId="478"/>
          <ac:spMkLst>
            <pc:docMk/>
            <pc:sldMk cId="1583570533" sldId="257"/>
            <ac:spMk id="7" creationId="{415B5765-0F7A-CE1F-ECBD-CDD403223319}"/>
          </ac:spMkLst>
        </pc:spChg>
        <pc:spChg chg="add mod">
          <ac:chgData name="Cola Ice" userId="211a448e9919ba14" providerId="LiveId" clId="{5DD8BBFC-E92F-4D16-A47A-DA9B11784014}" dt="2024-11-07T07:55:47.037" v="13069" actId="1076"/>
          <ac:spMkLst>
            <pc:docMk/>
            <pc:sldMk cId="1583570533" sldId="257"/>
            <ac:spMk id="8" creationId="{8BB91075-4F18-8565-39EE-2A5F7FEA27A2}"/>
          </ac:spMkLst>
        </pc:spChg>
        <pc:spChg chg="add mod">
          <ac:chgData name="Cola Ice" userId="211a448e9919ba14" providerId="LiveId" clId="{5DD8BBFC-E92F-4D16-A47A-DA9B11784014}" dt="2024-11-07T07:55:47.037" v="13069" actId="1076"/>
          <ac:spMkLst>
            <pc:docMk/>
            <pc:sldMk cId="1583570533" sldId="257"/>
            <ac:spMk id="9" creationId="{10884F06-3558-E595-CF2F-DC3EFC0E8EA3}"/>
          </ac:spMkLst>
        </pc:spChg>
        <pc:spChg chg="add mod">
          <ac:chgData name="Cola Ice" userId="211a448e9919ba14" providerId="LiveId" clId="{5DD8BBFC-E92F-4D16-A47A-DA9B11784014}" dt="2024-11-07T07:55:47.037" v="13069" actId="1076"/>
          <ac:spMkLst>
            <pc:docMk/>
            <pc:sldMk cId="1583570533" sldId="257"/>
            <ac:spMk id="10" creationId="{A73C22C3-B97C-B4A4-D587-E319FA5727CA}"/>
          </ac:spMkLst>
        </pc:spChg>
        <pc:spChg chg="add mod">
          <ac:chgData name="Cola Ice" userId="211a448e9919ba14" providerId="LiveId" clId="{5DD8BBFC-E92F-4D16-A47A-DA9B11784014}" dt="2024-11-07T07:55:47.037" v="13069" actId="1076"/>
          <ac:spMkLst>
            <pc:docMk/>
            <pc:sldMk cId="1583570533" sldId="257"/>
            <ac:spMk id="11" creationId="{CD2B927E-A02B-F998-4CF1-0143C502554A}"/>
          </ac:spMkLst>
        </pc:spChg>
        <pc:spChg chg="add mod">
          <ac:chgData name="Cola Ice" userId="211a448e9919ba14" providerId="LiveId" clId="{5DD8BBFC-E92F-4D16-A47A-DA9B11784014}" dt="2024-11-07T07:55:47.037" v="13069" actId="1076"/>
          <ac:spMkLst>
            <pc:docMk/>
            <pc:sldMk cId="1583570533" sldId="257"/>
            <ac:spMk id="12" creationId="{565136AA-7851-B758-2879-04DE90A1188B}"/>
          </ac:spMkLst>
        </pc:spChg>
        <pc:picChg chg="del">
          <ac:chgData name="Cola Ice" userId="211a448e9919ba14" providerId="LiveId" clId="{5DD8BBFC-E92F-4D16-A47A-DA9B11784014}" dt="2024-11-04T07:26:57.371" v="3963" actId="478"/>
          <ac:picMkLst>
            <pc:docMk/>
            <pc:sldMk cId="1583570533" sldId="257"/>
            <ac:picMk id="4" creationId="{831710B3-A388-7071-4C8C-DDB6D1BA248C}"/>
          </ac:picMkLst>
        </pc:picChg>
        <pc:picChg chg="add mod">
          <ac:chgData name="Cola Ice" userId="211a448e9919ba14" providerId="LiveId" clId="{5DD8BBFC-E92F-4D16-A47A-DA9B11784014}" dt="2024-11-07T07:55:47.037" v="13069" actId="1076"/>
          <ac:picMkLst>
            <pc:docMk/>
            <pc:sldMk cId="1583570533" sldId="257"/>
            <ac:picMk id="5" creationId="{DC8CB202-5897-6311-A141-B07FAFE95311}"/>
          </ac:picMkLst>
        </pc:picChg>
      </pc:sldChg>
      <pc:sldChg chg="modSp add del mod ord">
        <pc:chgData name="Cola Ice" userId="211a448e9919ba14" providerId="LiveId" clId="{5DD8BBFC-E92F-4D16-A47A-DA9B11784014}" dt="2024-11-07T12:12:10.494" v="18756" actId="113"/>
        <pc:sldMkLst>
          <pc:docMk/>
          <pc:sldMk cId="1494999830" sldId="258"/>
        </pc:sldMkLst>
        <pc:spChg chg="mod">
          <ac:chgData name="Cola Ice" userId="211a448e9919ba14" providerId="LiveId" clId="{5DD8BBFC-E92F-4D16-A47A-DA9B11784014}" dt="2024-11-07T10:27:50.506" v="16204" actId="20577"/>
          <ac:spMkLst>
            <pc:docMk/>
            <pc:sldMk cId="1494999830" sldId="258"/>
            <ac:spMk id="2" creationId="{3FA29678-F2DC-F0F1-82D5-0329F4511C13}"/>
          </ac:spMkLst>
        </pc:spChg>
        <pc:spChg chg="mod">
          <ac:chgData name="Cola Ice" userId="211a448e9919ba14" providerId="LiveId" clId="{5DD8BBFC-E92F-4D16-A47A-DA9B11784014}" dt="2024-11-07T12:12:10.494" v="18756" actId="113"/>
          <ac:spMkLst>
            <pc:docMk/>
            <pc:sldMk cId="1494999830" sldId="258"/>
            <ac:spMk id="3" creationId="{813DC2C0-EF00-F08E-DEC3-46EF2BB49A9E}"/>
          </ac:spMkLst>
        </pc:spChg>
        <pc:picChg chg="mod">
          <ac:chgData name="Cola Ice" userId="211a448e9919ba14" providerId="LiveId" clId="{5DD8BBFC-E92F-4D16-A47A-DA9B11784014}" dt="2024-11-07T10:06:14.953" v="15543" actId="1076"/>
          <ac:picMkLst>
            <pc:docMk/>
            <pc:sldMk cId="1494999830" sldId="258"/>
            <ac:picMk id="7" creationId="{1BA98602-C3BB-FD21-EF03-E1EC590615EF}"/>
          </ac:picMkLst>
        </pc:picChg>
        <pc:picChg chg="mod">
          <ac:chgData name="Cola Ice" userId="211a448e9919ba14" providerId="LiveId" clId="{5DD8BBFC-E92F-4D16-A47A-DA9B11784014}" dt="2024-11-07T10:06:17.422" v="15544" actId="1076"/>
          <ac:picMkLst>
            <pc:docMk/>
            <pc:sldMk cId="1494999830" sldId="258"/>
            <ac:picMk id="12" creationId="{BD184996-11A5-C1E0-71F2-CB8A81D4741D}"/>
          </ac:picMkLst>
        </pc:picChg>
      </pc:sldChg>
      <pc:sldChg chg="addSp delSp modSp add del mod">
        <pc:chgData name="Cola Ice" userId="211a448e9919ba14" providerId="LiveId" clId="{5DD8BBFC-E92F-4D16-A47A-DA9B11784014}" dt="2024-11-07T06:24:50.747" v="12039" actId="47"/>
        <pc:sldMkLst>
          <pc:docMk/>
          <pc:sldMk cId="4069115789" sldId="258"/>
        </pc:sldMkLst>
        <pc:spChg chg="mod">
          <ac:chgData name="Cola Ice" userId="211a448e9919ba14" providerId="LiveId" clId="{5DD8BBFC-E92F-4D16-A47A-DA9B11784014}" dt="2024-11-05T08:56:51.436" v="10675" actId="20577"/>
          <ac:spMkLst>
            <pc:docMk/>
            <pc:sldMk cId="4069115789" sldId="258"/>
            <ac:spMk id="2" creationId="{53242E69-1235-047A-229B-7C2FD943422E}"/>
          </ac:spMkLst>
        </pc:spChg>
        <pc:spChg chg="mod">
          <ac:chgData name="Cola Ice" userId="211a448e9919ba14" providerId="LiveId" clId="{5DD8BBFC-E92F-4D16-A47A-DA9B11784014}" dt="2024-11-05T08:48:59.390" v="10364" actId="20577"/>
          <ac:spMkLst>
            <pc:docMk/>
            <pc:sldMk cId="4069115789" sldId="258"/>
            <ac:spMk id="3" creationId="{5F579D97-AA57-3697-D8FD-28377C5AED94}"/>
          </ac:spMkLst>
        </pc:spChg>
        <pc:spChg chg="add del">
          <ac:chgData name="Cola Ice" userId="211a448e9919ba14" providerId="LiveId" clId="{5DD8BBFC-E92F-4D16-A47A-DA9B11784014}" dt="2024-11-05T07:14:01.251" v="8169" actId="22"/>
          <ac:spMkLst>
            <pc:docMk/>
            <pc:sldMk cId="4069115789" sldId="258"/>
            <ac:spMk id="5" creationId="{F3DA5E72-32C3-D5FB-F0E2-DE50942D1D9B}"/>
          </ac:spMkLst>
        </pc:spChg>
      </pc:sldChg>
      <pc:sldChg chg="modSp del mod">
        <pc:chgData name="Cola Ice" userId="211a448e9919ba14" providerId="LiveId" clId="{5DD8BBFC-E92F-4D16-A47A-DA9B11784014}" dt="2024-11-04T07:54:13.480" v="5176" actId="47"/>
        <pc:sldMkLst>
          <pc:docMk/>
          <pc:sldMk cId="486894449" sldId="259"/>
        </pc:sldMkLst>
        <pc:spChg chg="mod">
          <ac:chgData name="Cola Ice" userId="211a448e9919ba14" providerId="LiveId" clId="{5DD8BBFC-E92F-4D16-A47A-DA9B11784014}" dt="2024-10-31T12:45:28.180" v="3349" actId="113"/>
          <ac:spMkLst>
            <pc:docMk/>
            <pc:sldMk cId="486894449" sldId="259"/>
            <ac:spMk id="3" creationId="{04FC2AFD-EDBA-9BD3-DACB-D25B3C6B5836}"/>
          </ac:spMkLst>
        </pc:spChg>
      </pc:sldChg>
      <pc:sldChg chg="addSp delSp modSp add del mod modNotesTx">
        <pc:chgData name="Cola Ice" userId="211a448e9919ba14" providerId="LiveId" clId="{5DD8BBFC-E92F-4D16-A47A-DA9B11784014}" dt="2024-12-05T07:36:36.426" v="19157" actId="47"/>
        <pc:sldMkLst>
          <pc:docMk/>
          <pc:sldMk cId="798472448" sldId="259"/>
        </pc:sldMkLst>
        <pc:spChg chg="mod">
          <ac:chgData name="Cola Ice" userId="211a448e9919ba14" providerId="LiveId" clId="{5DD8BBFC-E92F-4D16-A47A-DA9B11784014}" dt="2024-11-07T06:41:46.478" v="12514" actId="20577"/>
          <ac:spMkLst>
            <pc:docMk/>
            <pc:sldMk cId="798472448" sldId="259"/>
            <ac:spMk id="2" creationId="{8A018181-5BC0-1EBC-AD01-6E16B9B41FB6}"/>
          </ac:spMkLst>
        </pc:spChg>
        <pc:spChg chg="mod">
          <ac:chgData name="Cola Ice" userId="211a448e9919ba14" providerId="LiveId" clId="{5DD8BBFC-E92F-4D16-A47A-DA9B11784014}" dt="2024-11-07T11:54:26.489" v="17534" actId="20577"/>
          <ac:spMkLst>
            <pc:docMk/>
            <pc:sldMk cId="798472448" sldId="259"/>
            <ac:spMk id="3" creationId="{89650EA5-CC4A-1795-8DA9-36A9C2766EDF}"/>
          </ac:spMkLst>
        </pc:spChg>
        <pc:picChg chg="add mod">
          <ac:chgData name="Cola Ice" userId="211a448e9919ba14" providerId="LiveId" clId="{5DD8BBFC-E92F-4D16-A47A-DA9B11784014}" dt="2024-11-07T07:24:13.404" v="12834" actId="1076"/>
          <ac:picMkLst>
            <pc:docMk/>
            <pc:sldMk cId="798472448" sldId="259"/>
            <ac:picMk id="5" creationId="{1FBB9141-104E-1EF1-80F5-2C2CA9A63ACA}"/>
          </ac:picMkLst>
        </pc:picChg>
        <pc:picChg chg="add del mod">
          <ac:chgData name="Cola Ice" userId="211a448e9919ba14" providerId="LiveId" clId="{5DD8BBFC-E92F-4D16-A47A-DA9B11784014}" dt="2024-11-07T11:50:34.296" v="17424" actId="478"/>
          <ac:picMkLst>
            <pc:docMk/>
            <pc:sldMk cId="798472448" sldId="259"/>
            <ac:picMk id="7" creationId="{331CE4B1-34D8-0331-E375-6812B3300E80}"/>
          </ac:picMkLst>
        </pc:picChg>
      </pc:sldChg>
      <pc:sldChg chg="addSp delSp modSp add del mod">
        <pc:chgData name="Cola Ice" userId="211a448e9919ba14" providerId="LiveId" clId="{5DD8BBFC-E92F-4D16-A47A-DA9B11784014}" dt="2024-11-07T10:02:18.188" v="15470"/>
        <pc:sldMkLst>
          <pc:docMk/>
          <pc:sldMk cId="1180464133" sldId="260"/>
        </pc:sldMkLst>
        <pc:spChg chg="mod">
          <ac:chgData name="Cola Ice" userId="211a448e9919ba14" providerId="LiveId" clId="{5DD8BBFC-E92F-4D16-A47A-DA9B11784014}" dt="2024-10-31T11:08:54.277" v="55" actId="20577"/>
          <ac:spMkLst>
            <pc:docMk/>
            <pc:sldMk cId="1180464133" sldId="260"/>
            <ac:spMk id="2" creationId="{C08C6E22-9209-1C4F-172F-E47EBD8B78FF}"/>
          </ac:spMkLst>
        </pc:spChg>
        <pc:spChg chg="mod">
          <ac:chgData name="Cola Ice" userId="211a448e9919ba14" providerId="LiveId" clId="{5DD8BBFC-E92F-4D16-A47A-DA9B11784014}" dt="2024-10-31T12:45:43.458" v="3361" actId="20577"/>
          <ac:spMkLst>
            <pc:docMk/>
            <pc:sldMk cId="1180464133" sldId="260"/>
            <ac:spMk id="3" creationId="{0FDFFD08-7AFD-3BDD-9BDB-041B0104343F}"/>
          </ac:spMkLst>
        </pc:spChg>
        <pc:spChg chg="del">
          <ac:chgData name="Cola Ice" userId="211a448e9919ba14" providerId="LiveId" clId="{5DD8BBFC-E92F-4D16-A47A-DA9B11784014}" dt="2024-10-31T11:10:30.404" v="76" actId="478"/>
          <ac:spMkLst>
            <pc:docMk/>
            <pc:sldMk cId="1180464133" sldId="260"/>
            <ac:spMk id="4" creationId="{CE4BFEE5-075B-2A49-789C-9A153BE375A2}"/>
          </ac:spMkLst>
        </pc:spChg>
        <pc:spChg chg="del">
          <ac:chgData name="Cola Ice" userId="211a448e9919ba14" providerId="LiveId" clId="{5DD8BBFC-E92F-4D16-A47A-DA9B11784014}" dt="2024-10-31T11:10:32.814" v="77" actId="478"/>
          <ac:spMkLst>
            <pc:docMk/>
            <pc:sldMk cId="1180464133" sldId="260"/>
            <ac:spMk id="8" creationId="{C2989B78-BE9C-DF31-CD14-56CD4BA89C35}"/>
          </ac:spMkLst>
        </pc:spChg>
        <pc:picChg chg="add del mod ord">
          <ac:chgData name="Cola Ice" userId="211a448e9919ba14" providerId="LiveId" clId="{5DD8BBFC-E92F-4D16-A47A-DA9B11784014}" dt="2024-10-31T11:10:04.843" v="68" actId="22"/>
          <ac:picMkLst>
            <pc:docMk/>
            <pc:sldMk cId="1180464133" sldId="260"/>
            <ac:picMk id="6" creationId="{40185D76-51C3-93AD-6472-EB2F86A97B19}"/>
          </ac:picMkLst>
        </pc:picChg>
        <pc:picChg chg="del">
          <ac:chgData name="Cola Ice" userId="211a448e9919ba14" providerId="LiveId" clId="{5DD8BBFC-E92F-4D16-A47A-DA9B11784014}" dt="2024-10-31T11:09:32.664" v="56" actId="478"/>
          <ac:picMkLst>
            <pc:docMk/>
            <pc:sldMk cId="1180464133" sldId="260"/>
            <ac:picMk id="9" creationId="{87C64230-BFB2-B2BE-2072-DC00E2422F43}"/>
          </ac:picMkLst>
        </pc:picChg>
        <pc:picChg chg="add mod ord">
          <ac:chgData name="Cola Ice" userId="211a448e9919ba14" providerId="LiveId" clId="{5DD8BBFC-E92F-4D16-A47A-DA9B11784014}" dt="2024-10-31T11:10:34.461" v="78" actId="1076"/>
          <ac:picMkLst>
            <pc:docMk/>
            <pc:sldMk cId="1180464133" sldId="260"/>
            <ac:picMk id="10" creationId="{49DD7B60-05A1-BE6B-30EF-AB28B80C8206}"/>
          </ac:picMkLst>
        </pc:picChg>
      </pc:sldChg>
      <pc:sldChg chg="addSp modSp add del mod modNotesTx">
        <pc:chgData name="Cola Ice" userId="211a448e9919ba14" providerId="LiveId" clId="{5DD8BBFC-E92F-4D16-A47A-DA9B11784014}" dt="2024-11-07T07:25:28.065" v="12838" actId="47"/>
        <pc:sldMkLst>
          <pc:docMk/>
          <pc:sldMk cId="3243272848" sldId="260"/>
        </pc:sldMkLst>
        <pc:spChg chg="mod">
          <ac:chgData name="Cola Ice" userId="211a448e9919ba14" providerId="LiveId" clId="{5DD8BBFC-E92F-4D16-A47A-DA9B11784014}" dt="2024-11-07T07:07:31.558" v="12819" actId="20577"/>
          <ac:spMkLst>
            <pc:docMk/>
            <pc:sldMk cId="3243272848" sldId="260"/>
            <ac:spMk id="2" creationId="{9A1E4FC2-C6DF-EE7E-8CEF-C4FE32EC1F29}"/>
          </ac:spMkLst>
        </pc:spChg>
        <pc:spChg chg="mod">
          <ac:chgData name="Cola Ice" userId="211a448e9919ba14" providerId="LiveId" clId="{5DD8BBFC-E92F-4D16-A47A-DA9B11784014}" dt="2024-11-05T08:40:59.999" v="10331" actId="20577"/>
          <ac:spMkLst>
            <pc:docMk/>
            <pc:sldMk cId="3243272848" sldId="260"/>
            <ac:spMk id="3" creationId="{2FB2225A-0703-58DD-4454-9BEFB0CEA861}"/>
          </ac:spMkLst>
        </pc:spChg>
        <pc:picChg chg="add mod">
          <ac:chgData name="Cola Ice" userId="211a448e9919ba14" providerId="LiveId" clId="{5DD8BBFC-E92F-4D16-A47A-DA9B11784014}" dt="2024-11-05T08:41:16.448" v="10337" actId="1076"/>
          <ac:picMkLst>
            <pc:docMk/>
            <pc:sldMk cId="3243272848" sldId="260"/>
            <ac:picMk id="5" creationId="{6D81C525-B15F-4117-88BD-ACA586550B78}"/>
          </ac:picMkLst>
        </pc:picChg>
      </pc:sldChg>
      <pc:sldChg chg="addSp delSp modSp add del mod">
        <pc:chgData name="Cola Ice" userId="211a448e9919ba14" providerId="LiveId" clId="{5DD8BBFC-E92F-4D16-A47A-DA9B11784014}" dt="2024-11-07T11:54:53.646" v="17588" actId="20577"/>
        <pc:sldMkLst>
          <pc:docMk/>
          <pc:sldMk cId="1162711956" sldId="261"/>
        </pc:sldMkLst>
        <pc:spChg chg="mod">
          <ac:chgData name="Cola Ice" userId="211a448e9919ba14" providerId="LiveId" clId="{5DD8BBFC-E92F-4D16-A47A-DA9B11784014}" dt="2024-10-31T11:16:59.164" v="639" actId="20577"/>
          <ac:spMkLst>
            <pc:docMk/>
            <pc:sldMk cId="1162711956" sldId="261"/>
            <ac:spMk id="2" creationId="{C1BA9AF7-D2D6-BE48-E5EE-F60FDFBE5355}"/>
          </ac:spMkLst>
        </pc:spChg>
        <pc:spChg chg="mod">
          <ac:chgData name="Cola Ice" userId="211a448e9919ba14" providerId="LiveId" clId="{5DD8BBFC-E92F-4D16-A47A-DA9B11784014}" dt="2024-11-07T11:54:53.646" v="17588" actId="20577"/>
          <ac:spMkLst>
            <pc:docMk/>
            <pc:sldMk cId="1162711956" sldId="261"/>
            <ac:spMk id="3" creationId="{E4D94BB3-3D9C-7B29-67EC-EFC9C9733412}"/>
          </ac:spMkLst>
        </pc:spChg>
        <pc:picChg chg="add mod">
          <ac:chgData name="Cola Ice" userId="211a448e9919ba14" providerId="LiveId" clId="{5DD8BBFC-E92F-4D16-A47A-DA9B11784014}" dt="2024-10-31T11:43:35.640" v="1104" actId="1076"/>
          <ac:picMkLst>
            <pc:docMk/>
            <pc:sldMk cId="1162711956" sldId="261"/>
            <ac:picMk id="5" creationId="{6A65EB29-B650-1CC9-138F-00EBFA9F0340}"/>
          </ac:picMkLst>
        </pc:picChg>
        <pc:picChg chg="add del mod">
          <ac:chgData name="Cola Ice" userId="211a448e9919ba14" providerId="LiveId" clId="{5DD8BBFC-E92F-4D16-A47A-DA9B11784014}" dt="2024-10-31T11:36:54.919" v="997" actId="478"/>
          <ac:picMkLst>
            <pc:docMk/>
            <pc:sldMk cId="1162711956" sldId="261"/>
            <ac:picMk id="7" creationId="{BBB66404-6707-21A8-017D-552DFD1AEA97}"/>
          </ac:picMkLst>
        </pc:picChg>
        <pc:picChg chg="del">
          <ac:chgData name="Cola Ice" userId="211a448e9919ba14" providerId="LiveId" clId="{5DD8BBFC-E92F-4D16-A47A-DA9B11784014}" dt="2024-10-31T11:19:20.763" v="640" actId="478"/>
          <ac:picMkLst>
            <pc:docMk/>
            <pc:sldMk cId="1162711956" sldId="261"/>
            <ac:picMk id="10" creationId="{E4CAF99E-C18D-4B23-F760-CD076B0C1D6A}"/>
          </ac:picMkLst>
        </pc:picChg>
        <pc:cxnChg chg="add mod">
          <ac:chgData name="Cola Ice" userId="211a448e9919ba14" providerId="LiveId" clId="{5DD8BBFC-E92F-4D16-A47A-DA9B11784014}" dt="2024-10-31T11:37:01.571" v="998" actId="208"/>
          <ac:cxnSpMkLst>
            <pc:docMk/>
            <pc:sldMk cId="1162711956" sldId="261"/>
            <ac:cxnSpMk id="9" creationId="{B093FF37-7902-7A4A-C21B-28D3075D3621}"/>
          </ac:cxnSpMkLst>
        </pc:cxnChg>
        <pc:cxnChg chg="add mod">
          <ac:chgData name="Cola Ice" userId="211a448e9919ba14" providerId="LiveId" clId="{5DD8BBFC-E92F-4D16-A47A-DA9B11784014}" dt="2024-10-31T11:37:01.571" v="998" actId="208"/>
          <ac:cxnSpMkLst>
            <pc:docMk/>
            <pc:sldMk cId="1162711956" sldId="261"/>
            <ac:cxnSpMk id="12" creationId="{AE74BE83-D642-1919-B0A6-12FAEC4C72EE}"/>
          </ac:cxnSpMkLst>
        </pc:cxnChg>
      </pc:sldChg>
      <pc:sldChg chg="modSp add del mod ord">
        <pc:chgData name="Cola Ice" userId="211a448e9919ba14" providerId="LiveId" clId="{5DD8BBFC-E92F-4D16-A47A-DA9B11784014}" dt="2024-11-07T03:08:55.942" v="12002" actId="47"/>
        <pc:sldMkLst>
          <pc:docMk/>
          <pc:sldMk cId="1193772192" sldId="261"/>
        </pc:sldMkLst>
        <pc:spChg chg="mod">
          <ac:chgData name="Cola Ice" userId="211a448e9919ba14" providerId="LiveId" clId="{5DD8BBFC-E92F-4D16-A47A-DA9B11784014}" dt="2024-11-07T02:58:55.773" v="11722" actId="20577"/>
          <ac:spMkLst>
            <pc:docMk/>
            <pc:sldMk cId="1193772192" sldId="261"/>
            <ac:spMk id="3" creationId="{6EF8E9DE-49A5-0A58-9DDC-B9C591E07AEA}"/>
          </ac:spMkLst>
        </pc:spChg>
      </pc:sldChg>
      <pc:sldChg chg="addSp delSp modSp add del mod">
        <pc:chgData name="Cola Ice" userId="211a448e9919ba14" providerId="LiveId" clId="{5DD8BBFC-E92F-4D16-A47A-DA9B11784014}" dt="2024-11-04T07:54:14.030" v="5179" actId="47"/>
        <pc:sldMkLst>
          <pc:docMk/>
          <pc:sldMk cId="161909268" sldId="262"/>
        </pc:sldMkLst>
        <pc:spChg chg="mod">
          <ac:chgData name="Cola Ice" userId="211a448e9919ba14" providerId="LiveId" clId="{5DD8BBFC-E92F-4D16-A47A-DA9B11784014}" dt="2024-10-31T11:42:29.675" v="1022" actId="20577"/>
          <ac:spMkLst>
            <pc:docMk/>
            <pc:sldMk cId="161909268" sldId="262"/>
            <ac:spMk id="3" creationId="{694DCBAB-CBD2-6170-D460-3C839CEFCC2E}"/>
          </ac:spMkLst>
        </pc:spChg>
        <pc:picChg chg="del">
          <ac:chgData name="Cola Ice" userId="211a448e9919ba14" providerId="LiveId" clId="{5DD8BBFC-E92F-4D16-A47A-DA9B11784014}" dt="2024-10-31T11:35:45.253" v="895" actId="478"/>
          <ac:picMkLst>
            <pc:docMk/>
            <pc:sldMk cId="161909268" sldId="262"/>
            <ac:picMk id="5" creationId="{3C64D633-3955-D3CD-5445-9DB746EDEC4A}"/>
          </ac:picMkLst>
        </pc:picChg>
        <pc:picChg chg="add mod">
          <ac:chgData name="Cola Ice" userId="211a448e9919ba14" providerId="LiveId" clId="{5DD8BBFC-E92F-4D16-A47A-DA9B11784014}" dt="2024-10-31T11:40:01.497" v="1006" actId="1076"/>
          <ac:picMkLst>
            <pc:docMk/>
            <pc:sldMk cId="161909268" sldId="262"/>
            <ac:picMk id="6" creationId="{F7E896E4-26FD-C04E-A473-45FF7FB2FCBF}"/>
          </ac:picMkLst>
        </pc:picChg>
        <pc:picChg chg="mod">
          <ac:chgData name="Cola Ice" userId="211a448e9919ba14" providerId="LiveId" clId="{5DD8BBFC-E92F-4D16-A47A-DA9B11784014}" dt="2024-10-31T11:40:04.402" v="1007" actId="1076"/>
          <ac:picMkLst>
            <pc:docMk/>
            <pc:sldMk cId="161909268" sldId="262"/>
            <ac:picMk id="7" creationId="{53AFA23F-D0B9-FE08-C061-5405E7C73BCA}"/>
          </ac:picMkLst>
        </pc:picChg>
        <pc:cxnChg chg="add mod">
          <ac:chgData name="Cola Ice" userId="211a448e9919ba14" providerId="LiveId" clId="{5DD8BBFC-E92F-4D16-A47A-DA9B11784014}" dt="2024-10-31T11:41:12.246" v="1015" actId="14100"/>
          <ac:cxnSpMkLst>
            <pc:docMk/>
            <pc:sldMk cId="161909268" sldId="262"/>
            <ac:cxnSpMk id="9" creationId="{1ABB2F78-DE1E-ECF3-479D-1029CE6102C1}"/>
          </ac:cxnSpMkLst>
        </pc:cxnChg>
        <pc:cxnChg chg="add del mod">
          <ac:chgData name="Cola Ice" userId="211a448e9919ba14" providerId="LiveId" clId="{5DD8BBFC-E92F-4D16-A47A-DA9B11784014}" dt="2024-10-31T11:40:54.647" v="1012" actId="478"/>
          <ac:cxnSpMkLst>
            <pc:docMk/>
            <pc:sldMk cId="161909268" sldId="262"/>
            <ac:cxnSpMk id="11" creationId="{4DEB4A70-6867-22C2-50FC-38F5C90FA06A}"/>
          </ac:cxnSpMkLst>
        </pc:cxnChg>
        <pc:cxnChg chg="add del">
          <ac:chgData name="Cola Ice" userId="211a448e9919ba14" providerId="LiveId" clId="{5DD8BBFC-E92F-4D16-A47A-DA9B11784014}" dt="2024-10-31T11:41:09.598" v="1014" actId="478"/>
          <ac:cxnSpMkLst>
            <pc:docMk/>
            <pc:sldMk cId="161909268" sldId="262"/>
            <ac:cxnSpMk id="13" creationId="{3B675C4A-AED8-FE1C-7F6C-2B76F658BF7A}"/>
          </ac:cxnSpMkLst>
        </pc:cxnChg>
        <pc:cxnChg chg="add mod">
          <ac:chgData name="Cola Ice" userId="211a448e9919ba14" providerId="LiveId" clId="{5DD8BBFC-E92F-4D16-A47A-DA9B11784014}" dt="2024-10-31T11:41:20.476" v="1017" actId="208"/>
          <ac:cxnSpMkLst>
            <pc:docMk/>
            <pc:sldMk cId="161909268" sldId="262"/>
            <ac:cxnSpMk id="16" creationId="{D5907A9F-EA08-1AE8-95B1-E5084A05F856}"/>
          </ac:cxnSpMkLst>
        </pc:cxnChg>
        <pc:cxnChg chg="add mod">
          <ac:chgData name="Cola Ice" userId="211a448e9919ba14" providerId="LiveId" clId="{5DD8BBFC-E92F-4D16-A47A-DA9B11784014}" dt="2024-10-31T11:41:34.246" v="1020" actId="14100"/>
          <ac:cxnSpMkLst>
            <pc:docMk/>
            <pc:sldMk cId="161909268" sldId="262"/>
            <ac:cxnSpMk id="18" creationId="{97BDB136-7555-168D-A0D0-43DE6C37A688}"/>
          </ac:cxnSpMkLst>
        </pc:cxnChg>
      </pc:sldChg>
      <pc:sldChg chg="modSp add mod modNotesTx">
        <pc:chgData name="Cola Ice" userId="211a448e9919ba14" providerId="LiveId" clId="{5DD8BBFC-E92F-4D16-A47A-DA9B11784014}" dt="2024-12-05T07:08:28.593" v="18990" actId="20577"/>
        <pc:sldMkLst>
          <pc:docMk/>
          <pc:sldMk cId="4179511042" sldId="262"/>
        </pc:sldMkLst>
        <pc:spChg chg="mod">
          <ac:chgData name="Cola Ice" userId="211a448e9919ba14" providerId="LiveId" clId="{5DD8BBFC-E92F-4D16-A47A-DA9B11784014}" dt="2024-12-05T07:08:28.593" v="18990" actId="20577"/>
          <ac:spMkLst>
            <pc:docMk/>
            <pc:sldMk cId="4179511042" sldId="262"/>
            <ac:spMk id="2" creationId="{4CCB0820-5AF3-E5BD-DA9A-8315DA72B1C8}"/>
          </ac:spMkLst>
        </pc:spChg>
        <pc:spChg chg="mod">
          <ac:chgData name="Cola Ice" userId="211a448e9919ba14" providerId="LiveId" clId="{5DD8BBFC-E92F-4D16-A47A-DA9B11784014}" dt="2024-11-08T00:29:25.622" v="18786" actId="20577"/>
          <ac:spMkLst>
            <pc:docMk/>
            <pc:sldMk cId="4179511042" sldId="262"/>
            <ac:spMk id="3" creationId="{B6D34A7A-8CFE-80C8-03FD-392C53A87388}"/>
          </ac:spMkLst>
        </pc:spChg>
      </pc:sldChg>
      <pc:sldChg chg="modSp add mod modNotesTx">
        <pc:chgData name="Cola Ice" userId="211a448e9919ba14" providerId="LiveId" clId="{5DD8BBFC-E92F-4D16-A47A-DA9B11784014}" dt="2024-12-05T07:24:50.633" v="19071" actId="20577"/>
        <pc:sldMkLst>
          <pc:docMk/>
          <pc:sldMk cId="9214584" sldId="263"/>
        </pc:sldMkLst>
        <pc:spChg chg="mod">
          <ac:chgData name="Cola Ice" userId="211a448e9919ba14" providerId="LiveId" clId="{5DD8BBFC-E92F-4D16-A47A-DA9B11784014}" dt="2024-11-07T02:19:57.564" v="11083" actId="20577"/>
          <ac:spMkLst>
            <pc:docMk/>
            <pc:sldMk cId="9214584" sldId="263"/>
            <ac:spMk id="2" creationId="{837A68FC-6473-7113-9CC7-0FB6F923B71D}"/>
          </ac:spMkLst>
        </pc:spChg>
        <pc:spChg chg="mod">
          <ac:chgData name="Cola Ice" userId="211a448e9919ba14" providerId="LiveId" clId="{5DD8BBFC-E92F-4D16-A47A-DA9B11784014}" dt="2024-12-05T07:24:50.633" v="19071" actId="20577"/>
          <ac:spMkLst>
            <pc:docMk/>
            <pc:sldMk cId="9214584" sldId="263"/>
            <ac:spMk id="3" creationId="{207E5FB0-9F4A-8F8B-4374-60026092C3F3}"/>
          </ac:spMkLst>
        </pc:spChg>
      </pc:sldChg>
      <pc:sldChg chg="addSp delSp modSp add del mod">
        <pc:chgData name="Cola Ice" userId="211a448e9919ba14" providerId="LiveId" clId="{5DD8BBFC-E92F-4D16-A47A-DA9B11784014}" dt="2024-10-31T12:10:28.757" v="1939" actId="47"/>
        <pc:sldMkLst>
          <pc:docMk/>
          <pc:sldMk cId="831273948" sldId="263"/>
        </pc:sldMkLst>
        <pc:spChg chg="mod">
          <ac:chgData name="Cola Ice" userId="211a448e9919ba14" providerId="LiveId" clId="{5DD8BBFC-E92F-4D16-A47A-DA9B11784014}" dt="2024-10-31T11:42:56.940" v="1101" actId="20577"/>
          <ac:spMkLst>
            <pc:docMk/>
            <pc:sldMk cId="831273948" sldId="263"/>
            <ac:spMk id="2" creationId="{7F0AA559-DAE0-2EA6-E505-2C57FB39E1AF}"/>
          </ac:spMkLst>
        </pc:spChg>
        <pc:spChg chg="mod">
          <ac:chgData name="Cola Ice" userId="211a448e9919ba14" providerId="LiveId" clId="{5DD8BBFC-E92F-4D16-A47A-DA9B11784014}" dt="2024-10-31T11:55:25.878" v="1667" actId="20577"/>
          <ac:spMkLst>
            <pc:docMk/>
            <pc:sldMk cId="831273948" sldId="263"/>
            <ac:spMk id="3" creationId="{2C42BF01-AF29-A41C-D5A3-DAFD3B74879E}"/>
          </ac:spMkLst>
        </pc:spChg>
        <pc:spChg chg="add mod">
          <ac:chgData name="Cola Ice" userId="211a448e9919ba14" providerId="LiveId" clId="{5DD8BBFC-E92F-4D16-A47A-DA9B11784014}" dt="2024-10-31T11:52:29.390" v="1305" actId="14100"/>
          <ac:spMkLst>
            <pc:docMk/>
            <pc:sldMk cId="831273948" sldId="263"/>
            <ac:spMk id="12" creationId="{2EE743DA-BC51-10E3-C748-6E7789DA6A57}"/>
          </ac:spMkLst>
        </pc:spChg>
        <pc:picChg chg="add mod">
          <ac:chgData name="Cola Ice" userId="211a448e9919ba14" providerId="LiveId" clId="{5DD8BBFC-E92F-4D16-A47A-DA9B11784014}" dt="2024-10-31T11:51:56.961" v="1299" actId="1076"/>
          <ac:picMkLst>
            <pc:docMk/>
            <pc:sldMk cId="831273948" sldId="263"/>
            <ac:picMk id="4" creationId="{372F78A4-AF7C-3FF2-DF9C-0AC8E953742A}"/>
          </ac:picMkLst>
        </pc:picChg>
        <pc:picChg chg="del">
          <ac:chgData name="Cola Ice" userId="211a448e9919ba14" providerId="LiveId" clId="{5DD8BBFC-E92F-4D16-A47A-DA9B11784014}" dt="2024-10-31T11:49:50.656" v="1122" actId="478"/>
          <ac:picMkLst>
            <pc:docMk/>
            <pc:sldMk cId="831273948" sldId="263"/>
            <ac:picMk id="6" creationId="{7DF1563C-BD58-D143-FEB4-954B4184768F}"/>
          </ac:picMkLst>
        </pc:picChg>
        <pc:picChg chg="del">
          <ac:chgData name="Cola Ice" userId="211a448e9919ba14" providerId="LiveId" clId="{5DD8BBFC-E92F-4D16-A47A-DA9B11784014}" dt="2024-10-31T11:49:51.144" v="1123" actId="478"/>
          <ac:picMkLst>
            <pc:docMk/>
            <pc:sldMk cId="831273948" sldId="263"/>
            <ac:picMk id="7" creationId="{010B0696-6D2D-4122-74CF-71B3B93F386D}"/>
          </ac:picMkLst>
        </pc:picChg>
        <pc:picChg chg="add mod">
          <ac:chgData name="Cola Ice" userId="211a448e9919ba14" providerId="LiveId" clId="{5DD8BBFC-E92F-4D16-A47A-DA9B11784014}" dt="2024-10-31T11:52:33.011" v="1306" actId="1076"/>
          <ac:picMkLst>
            <pc:docMk/>
            <pc:sldMk cId="831273948" sldId="263"/>
            <ac:picMk id="11" creationId="{496D38E4-38E4-C8DB-E642-272B32A28C91}"/>
          </ac:picMkLst>
        </pc:picChg>
        <pc:cxnChg chg="add mod">
          <ac:chgData name="Cola Ice" userId="211a448e9919ba14" providerId="LiveId" clId="{5DD8BBFC-E92F-4D16-A47A-DA9B11784014}" dt="2024-10-31T11:50:58.430" v="1187" actId="1076"/>
          <ac:cxnSpMkLst>
            <pc:docMk/>
            <pc:sldMk cId="831273948" sldId="263"/>
            <ac:cxnSpMk id="5" creationId="{FDA65E79-FC9D-430F-C91B-EB00FF54233A}"/>
          </ac:cxnSpMkLst>
        </pc:cxnChg>
        <pc:cxnChg chg="add mod">
          <ac:chgData name="Cola Ice" userId="211a448e9919ba14" providerId="LiveId" clId="{5DD8BBFC-E92F-4D16-A47A-DA9B11784014}" dt="2024-10-31T11:50:58.430" v="1187" actId="1076"/>
          <ac:cxnSpMkLst>
            <pc:docMk/>
            <pc:sldMk cId="831273948" sldId="263"/>
            <ac:cxnSpMk id="8" creationId="{257C37B1-6368-E498-A90F-545187F381E2}"/>
          </ac:cxnSpMkLst>
        </pc:cxnChg>
        <pc:cxnChg chg="del">
          <ac:chgData name="Cola Ice" userId="211a448e9919ba14" providerId="LiveId" clId="{5DD8BBFC-E92F-4D16-A47A-DA9B11784014}" dt="2024-10-31T11:49:53.029" v="1126" actId="478"/>
          <ac:cxnSpMkLst>
            <pc:docMk/>
            <pc:sldMk cId="831273948" sldId="263"/>
            <ac:cxnSpMk id="9" creationId="{641955F9-ED4A-B929-FA7A-3FA4998CE8BF}"/>
          </ac:cxnSpMkLst>
        </pc:cxnChg>
        <pc:cxnChg chg="del">
          <ac:chgData name="Cola Ice" userId="211a448e9919ba14" providerId="LiveId" clId="{5DD8BBFC-E92F-4D16-A47A-DA9B11784014}" dt="2024-10-31T11:49:51.857" v="1124" actId="478"/>
          <ac:cxnSpMkLst>
            <pc:docMk/>
            <pc:sldMk cId="831273948" sldId="263"/>
            <ac:cxnSpMk id="16" creationId="{BA4619FB-455F-F801-4B59-5644DC944179}"/>
          </ac:cxnSpMkLst>
        </pc:cxnChg>
        <pc:cxnChg chg="del">
          <ac:chgData name="Cola Ice" userId="211a448e9919ba14" providerId="LiveId" clId="{5DD8BBFC-E92F-4D16-A47A-DA9B11784014}" dt="2024-10-31T11:49:52.368" v="1125" actId="478"/>
          <ac:cxnSpMkLst>
            <pc:docMk/>
            <pc:sldMk cId="831273948" sldId="263"/>
            <ac:cxnSpMk id="18" creationId="{FC0F1F10-4B2D-386F-A6D4-AF8FAE25A4E3}"/>
          </ac:cxnSpMkLst>
        </pc:cxnChg>
      </pc:sldChg>
      <pc:sldChg chg="addSp delSp modSp add del mod">
        <pc:chgData name="Cola Ice" userId="211a448e9919ba14" providerId="LiveId" clId="{5DD8BBFC-E92F-4D16-A47A-DA9B11784014}" dt="2024-11-04T07:54:14.395" v="5181" actId="47"/>
        <pc:sldMkLst>
          <pc:docMk/>
          <pc:sldMk cId="1072480464" sldId="264"/>
        </pc:sldMkLst>
        <pc:spChg chg="mod">
          <ac:chgData name="Cola Ice" userId="211a448e9919ba14" providerId="LiveId" clId="{5DD8BBFC-E92F-4D16-A47A-DA9B11784014}" dt="2024-10-31T12:35:46.423" v="2388" actId="20577"/>
          <ac:spMkLst>
            <pc:docMk/>
            <pc:sldMk cId="1072480464" sldId="264"/>
            <ac:spMk id="2" creationId="{F7BD76C3-2777-A67C-64C0-3936F6F84DED}"/>
          </ac:spMkLst>
        </pc:spChg>
        <pc:spChg chg="mod">
          <ac:chgData name="Cola Ice" userId="211a448e9919ba14" providerId="LiveId" clId="{5DD8BBFC-E92F-4D16-A47A-DA9B11784014}" dt="2024-10-31T12:27:29.181" v="2361" actId="20577"/>
          <ac:spMkLst>
            <pc:docMk/>
            <pc:sldMk cId="1072480464" sldId="264"/>
            <ac:spMk id="3" creationId="{D6FEC819-3225-8AA0-48D1-62B662ECD8C3}"/>
          </ac:spMkLst>
        </pc:spChg>
        <pc:picChg chg="add del mod">
          <ac:chgData name="Cola Ice" userId="211a448e9919ba14" providerId="LiveId" clId="{5DD8BBFC-E92F-4D16-A47A-DA9B11784014}" dt="2024-10-31T12:27:56.551" v="2365" actId="478"/>
          <ac:picMkLst>
            <pc:docMk/>
            <pc:sldMk cId="1072480464" sldId="264"/>
            <ac:picMk id="5" creationId="{7955CEE0-30C0-6BBC-E460-94586F34360C}"/>
          </ac:picMkLst>
        </pc:picChg>
        <pc:picChg chg="del">
          <ac:chgData name="Cola Ice" userId="211a448e9919ba14" providerId="LiveId" clId="{5DD8BBFC-E92F-4D16-A47A-DA9B11784014}" dt="2024-10-31T12:21:24.197" v="2027" actId="478"/>
          <ac:picMkLst>
            <pc:docMk/>
            <pc:sldMk cId="1072480464" sldId="264"/>
            <ac:picMk id="6" creationId="{5A83ED24-6426-F87F-A488-AB619D165E4E}"/>
          </ac:picMkLst>
        </pc:picChg>
        <pc:picChg chg="del mod">
          <ac:chgData name="Cola Ice" userId="211a448e9919ba14" providerId="LiveId" clId="{5DD8BBFC-E92F-4D16-A47A-DA9B11784014}" dt="2024-10-31T12:27:50.627" v="2362" actId="478"/>
          <ac:picMkLst>
            <pc:docMk/>
            <pc:sldMk cId="1072480464" sldId="264"/>
            <ac:picMk id="7" creationId="{34B31C28-DCB8-93F1-C5E2-6E1CC18C04D5}"/>
          </ac:picMkLst>
        </pc:picChg>
        <pc:picChg chg="add mod">
          <ac:chgData name="Cola Ice" userId="211a448e9919ba14" providerId="LiveId" clId="{5DD8BBFC-E92F-4D16-A47A-DA9B11784014}" dt="2024-10-31T12:29:13.699" v="2370" actId="1076"/>
          <ac:picMkLst>
            <pc:docMk/>
            <pc:sldMk cId="1072480464" sldId="264"/>
            <ac:picMk id="10" creationId="{CC45DEED-34C5-19AF-344E-FD334C585C3E}"/>
          </ac:picMkLst>
        </pc:picChg>
        <pc:cxnChg chg="del">
          <ac:chgData name="Cola Ice" userId="211a448e9919ba14" providerId="LiveId" clId="{5DD8BBFC-E92F-4D16-A47A-DA9B11784014}" dt="2024-10-31T12:21:25.797" v="2029" actId="478"/>
          <ac:cxnSpMkLst>
            <pc:docMk/>
            <pc:sldMk cId="1072480464" sldId="264"/>
            <ac:cxnSpMk id="9" creationId="{8F45DC4E-1E0E-F4E4-F33C-A181E9723FC0}"/>
          </ac:cxnSpMkLst>
        </pc:cxnChg>
        <pc:cxnChg chg="del">
          <ac:chgData name="Cola Ice" userId="211a448e9919ba14" providerId="LiveId" clId="{5DD8BBFC-E92F-4D16-A47A-DA9B11784014}" dt="2024-10-31T12:21:26.307" v="2030" actId="478"/>
          <ac:cxnSpMkLst>
            <pc:docMk/>
            <pc:sldMk cId="1072480464" sldId="264"/>
            <ac:cxnSpMk id="16" creationId="{5F03EF8A-FE6F-209D-0491-74D8557D6C06}"/>
          </ac:cxnSpMkLst>
        </pc:cxnChg>
        <pc:cxnChg chg="del">
          <ac:chgData name="Cola Ice" userId="211a448e9919ba14" providerId="LiveId" clId="{5DD8BBFC-E92F-4D16-A47A-DA9B11784014}" dt="2024-10-31T12:21:24.847" v="2028" actId="478"/>
          <ac:cxnSpMkLst>
            <pc:docMk/>
            <pc:sldMk cId="1072480464" sldId="264"/>
            <ac:cxnSpMk id="18" creationId="{7B0D212D-9EAE-D7E0-01A2-6E43E327BA99}"/>
          </ac:cxnSpMkLst>
        </pc:cxnChg>
      </pc:sldChg>
      <pc:sldChg chg="modSp add mod">
        <pc:chgData name="Cola Ice" userId="211a448e9919ba14" providerId="LiveId" clId="{5DD8BBFC-E92F-4D16-A47A-DA9B11784014}" dt="2024-11-07T03:08:42" v="12001" actId="14100"/>
        <pc:sldMkLst>
          <pc:docMk/>
          <pc:sldMk cId="3410698986" sldId="264"/>
        </pc:sldMkLst>
        <pc:spChg chg="mod">
          <ac:chgData name="Cola Ice" userId="211a448e9919ba14" providerId="LiveId" clId="{5DD8BBFC-E92F-4D16-A47A-DA9B11784014}" dt="2024-11-07T03:08:42" v="12001" actId="14100"/>
          <ac:spMkLst>
            <pc:docMk/>
            <pc:sldMk cId="3410698986" sldId="264"/>
            <ac:spMk id="3" creationId="{AA03F26D-3807-0ED6-5E7D-CA393E2CB7CE}"/>
          </ac:spMkLst>
        </pc:spChg>
      </pc:sldChg>
      <pc:sldChg chg="addSp delSp modSp add mod modNotesTx">
        <pc:chgData name="Cola Ice" userId="211a448e9919ba14" providerId="LiveId" clId="{5DD8BBFC-E92F-4D16-A47A-DA9B11784014}" dt="2024-12-05T10:47:24.339" v="19362" actId="1076"/>
        <pc:sldMkLst>
          <pc:docMk/>
          <pc:sldMk cId="3550407393" sldId="265"/>
        </pc:sldMkLst>
        <pc:spChg chg="mod">
          <ac:chgData name="Cola Ice" userId="211a448e9919ba14" providerId="LiveId" clId="{5DD8BBFC-E92F-4D16-A47A-DA9B11784014}" dt="2024-12-05T10:47:16.283" v="19357" actId="20577"/>
          <ac:spMkLst>
            <pc:docMk/>
            <pc:sldMk cId="3550407393" sldId="265"/>
            <ac:spMk id="3" creationId="{A3142E43-3862-3BE4-2A36-3E15CADA68BC}"/>
          </ac:spMkLst>
        </pc:spChg>
        <pc:picChg chg="del">
          <ac:chgData name="Cola Ice" userId="211a448e9919ba14" providerId="LiveId" clId="{5DD8BBFC-E92F-4D16-A47A-DA9B11784014}" dt="2024-11-07T07:25:31.499" v="12840" actId="478"/>
          <ac:picMkLst>
            <pc:docMk/>
            <pc:sldMk cId="3550407393" sldId="265"/>
            <ac:picMk id="5" creationId="{47BBADB2-B7C7-80C7-8BC8-8EDAAD3123D6}"/>
          </ac:picMkLst>
        </pc:picChg>
        <pc:picChg chg="add mod">
          <ac:chgData name="Cola Ice" userId="211a448e9919ba14" providerId="LiveId" clId="{5DD8BBFC-E92F-4D16-A47A-DA9B11784014}" dt="2024-12-05T10:47:24.339" v="19362" actId="1076"/>
          <ac:picMkLst>
            <pc:docMk/>
            <pc:sldMk cId="3550407393" sldId="265"/>
            <ac:picMk id="5" creationId="{63D80FC7-2CD8-B64C-4D9A-8544421B755E}"/>
          </ac:picMkLst>
        </pc:picChg>
        <pc:picChg chg="add del">
          <ac:chgData name="Cola Ice" userId="211a448e9919ba14" providerId="LiveId" clId="{5DD8BBFC-E92F-4D16-A47A-DA9B11784014}" dt="2024-11-07T08:16:15.097" v="14174" actId="478"/>
          <ac:picMkLst>
            <pc:docMk/>
            <pc:sldMk cId="3550407393" sldId="265"/>
            <ac:picMk id="6" creationId="{C86D5009-3C08-4E2B-EED9-36E145842B6F}"/>
          </ac:picMkLst>
        </pc:picChg>
        <pc:picChg chg="mod">
          <ac:chgData name="Cola Ice" userId="211a448e9919ba14" providerId="LiveId" clId="{5DD8BBFC-E92F-4D16-A47A-DA9B11784014}" dt="2024-11-07T07:58:23.849" v="13222" actId="1076"/>
          <ac:picMkLst>
            <pc:docMk/>
            <pc:sldMk cId="3550407393" sldId="265"/>
            <ac:picMk id="7" creationId="{E8003E9D-BF80-1C3A-3A94-A71FC93AB934}"/>
          </ac:picMkLst>
        </pc:picChg>
      </pc:sldChg>
      <pc:sldChg chg="addSp delSp modSp add del mod">
        <pc:chgData name="Cola Ice" userId="211a448e9919ba14" providerId="LiveId" clId="{5DD8BBFC-E92F-4D16-A47A-DA9B11784014}" dt="2024-10-31T12:13:41.907" v="1996" actId="47"/>
        <pc:sldMkLst>
          <pc:docMk/>
          <pc:sldMk cId="4287437589" sldId="265"/>
        </pc:sldMkLst>
        <pc:spChg chg="add mod">
          <ac:chgData name="Cola Ice" userId="211a448e9919ba14" providerId="LiveId" clId="{5DD8BBFC-E92F-4D16-A47A-DA9B11784014}" dt="2024-10-31T12:09:37.836" v="1938" actId="1076"/>
          <ac:spMkLst>
            <pc:docMk/>
            <pc:sldMk cId="4287437589" sldId="265"/>
            <ac:spMk id="6" creationId="{E430DFA5-77CB-2657-23AF-C9A72EB2B003}"/>
          </ac:spMkLst>
        </pc:spChg>
        <pc:cxnChg chg="del">
          <ac:chgData name="Cola Ice" userId="211a448e9919ba14" providerId="LiveId" clId="{5DD8BBFC-E92F-4D16-A47A-DA9B11784014}" dt="2024-10-31T11:58:04.378" v="1830" actId="478"/>
          <ac:cxnSpMkLst>
            <pc:docMk/>
            <pc:sldMk cId="4287437589" sldId="265"/>
            <ac:cxnSpMk id="5" creationId="{ADD7C35F-6743-0D95-1D45-985C8D9F6100}"/>
          </ac:cxnSpMkLst>
        </pc:cxnChg>
        <pc:cxnChg chg="del mod">
          <ac:chgData name="Cola Ice" userId="211a448e9919ba14" providerId="LiveId" clId="{5DD8BBFC-E92F-4D16-A47A-DA9B11784014}" dt="2024-10-31T12:00:19.319" v="1850" actId="478"/>
          <ac:cxnSpMkLst>
            <pc:docMk/>
            <pc:sldMk cId="4287437589" sldId="265"/>
            <ac:cxnSpMk id="8" creationId="{4982C0E5-105F-FE49-B5AC-B52D6F848330}"/>
          </ac:cxnSpMkLst>
        </pc:cxnChg>
      </pc:sldChg>
      <pc:sldChg chg="addSp delSp modSp add del mod">
        <pc:chgData name="Cola Ice" userId="211a448e9919ba14" providerId="LiveId" clId="{5DD8BBFC-E92F-4D16-A47A-DA9B11784014}" dt="2024-11-04T07:54:14.204" v="5180" actId="47"/>
        <pc:sldMkLst>
          <pc:docMk/>
          <pc:sldMk cId="1136888999" sldId="266"/>
        </pc:sldMkLst>
        <pc:spChg chg="mod">
          <ac:chgData name="Cola Ice" userId="211a448e9919ba14" providerId="LiveId" clId="{5DD8BBFC-E92F-4D16-A47A-DA9B11784014}" dt="2024-10-31T12:13:56.101" v="2019" actId="14100"/>
          <ac:spMkLst>
            <pc:docMk/>
            <pc:sldMk cId="1136888999" sldId="266"/>
            <ac:spMk id="6" creationId="{E6AD1F38-3112-A8BD-4BDE-8C6D9A26B343}"/>
          </ac:spMkLst>
        </pc:spChg>
        <pc:spChg chg="add mod">
          <ac:chgData name="Cola Ice" userId="211a448e9919ba14" providerId="LiveId" clId="{5DD8BBFC-E92F-4D16-A47A-DA9B11784014}" dt="2024-10-31T12:14:11.246" v="2022" actId="14100"/>
          <ac:spMkLst>
            <pc:docMk/>
            <pc:sldMk cId="1136888999" sldId="266"/>
            <ac:spMk id="10" creationId="{B2A6A996-1327-9EF6-C22E-AFD1605FDF78}"/>
          </ac:spMkLst>
        </pc:spChg>
        <pc:picChg chg="add del mod">
          <ac:chgData name="Cola Ice" userId="211a448e9919ba14" providerId="LiveId" clId="{5DD8BBFC-E92F-4D16-A47A-DA9B11784014}" dt="2024-10-31T12:12:35.099" v="1989" actId="22"/>
          <ac:picMkLst>
            <pc:docMk/>
            <pc:sldMk cId="1136888999" sldId="266"/>
            <ac:picMk id="7" creationId="{489DB66C-B7B6-5191-E53D-37ABA89B6B37}"/>
          </ac:picMkLst>
        </pc:picChg>
        <pc:picChg chg="add mod">
          <ac:chgData name="Cola Ice" userId="211a448e9919ba14" providerId="LiveId" clId="{5DD8BBFC-E92F-4D16-A47A-DA9B11784014}" dt="2024-10-31T12:13:26.683" v="1995" actId="1076"/>
          <ac:picMkLst>
            <pc:docMk/>
            <pc:sldMk cId="1136888999" sldId="266"/>
            <ac:picMk id="9" creationId="{A2388E81-6B8F-1938-17A9-EE2EFDC483A0}"/>
          </ac:picMkLst>
        </pc:picChg>
      </pc:sldChg>
      <pc:sldChg chg="addSp delSp modSp add mod modNotesTx">
        <pc:chgData name="Cola Ice" userId="211a448e9919ba14" providerId="LiveId" clId="{5DD8BBFC-E92F-4D16-A47A-DA9B11784014}" dt="2024-12-05T07:26:15.791" v="19156" actId="20577"/>
        <pc:sldMkLst>
          <pc:docMk/>
          <pc:sldMk cId="2125043346" sldId="266"/>
        </pc:sldMkLst>
        <pc:spChg chg="mod">
          <ac:chgData name="Cola Ice" userId="211a448e9919ba14" providerId="LiveId" clId="{5DD8BBFC-E92F-4D16-A47A-DA9B11784014}" dt="2024-11-07T09:59:22.456" v="15459" actId="113"/>
          <ac:spMkLst>
            <pc:docMk/>
            <pc:sldMk cId="2125043346" sldId="266"/>
            <ac:spMk id="2" creationId="{6F547FF5-7975-34E4-3717-CD58D7C0BE08}"/>
          </ac:spMkLst>
        </pc:spChg>
        <pc:spChg chg="mod">
          <ac:chgData name="Cola Ice" userId="211a448e9919ba14" providerId="LiveId" clId="{5DD8BBFC-E92F-4D16-A47A-DA9B11784014}" dt="2024-12-05T07:26:15.791" v="19156" actId="20577"/>
          <ac:spMkLst>
            <pc:docMk/>
            <pc:sldMk cId="2125043346" sldId="266"/>
            <ac:spMk id="3" creationId="{85C59B4A-D2A7-3C27-6EEE-6A447626485F}"/>
          </ac:spMkLst>
        </pc:spChg>
        <pc:spChg chg="add del mod">
          <ac:chgData name="Cola Ice" userId="211a448e9919ba14" providerId="LiveId" clId="{5DD8BBFC-E92F-4D16-A47A-DA9B11784014}" dt="2024-11-07T08:55:50.411" v="14887" actId="478"/>
          <ac:spMkLst>
            <pc:docMk/>
            <pc:sldMk cId="2125043346" sldId="266"/>
            <ac:spMk id="4" creationId="{33748826-C79A-2E9F-A093-F396A24237E8}"/>
          </ac:spMkLst>
        </pc:spChg>
        <pc:spChg chg="add del">
          <ac:chgData name="Cola Ice" userId="211a448e9919ba14" providerId="LiveId" clId="{5DD8BBFC-E92F-4D16-A47A-DA9B11784014}" dt="2024-11-07T08:47:50.254" v="14799" actId="22"/>
          <ac:spMkLst>
            <pc:docMk/>
            <pc:sldMk cId="2125043346" sldId="266"/>
            <ac:spMk id="8" creationId="{AE13CC69-BA90-094C-7310-3CC33B77D397}"/>
          </ac:spMkLst>
        </pc:spChg>
        <pc:picChg chg="del mod">
          <ac:chgData name="Cola Ice" userId="211a448e9919ba14" providerId="LiveId" clId="{5DD8BBFC-E92F-4D16-A47A-DA9B11784014}" dt="2024-11-07T08:55:50.411" v="14887" actId="478"/>
          <ac:picMkLst>
            <pc:docMk/>
            <pc:sldMk cId="2125043346" sldId="266"/>
            <ac:picMk id="6" creationId="{5BA7DB47-A924-E274-9B73-FF5B34E7113D}"/>
          </ac:picMkLst>
        </pc:picChg>
        <pc:picChg chg="del">
          <ac:chgData name="Cola Ice" userId="211a448e9919ba14" providerId="LiveId" clId="{5DD8BBFC-E92F-4D16-A47A-DA9B11784014}" dt="2024-11-07T08:13:44.093" v="14172" actId="478"/>
          <ac:picMkLst>
            <pc:docMk/>
            <pc:sldMk cId="2125043346" sldId="266"/>
            <ac:picMk id="7" creationId="{C94CE1A3-950C-C388-6BAF-8B383D06C6B0}"/>
          </ac:picMkLst>
        </pc:picChg>
        <pc:picChg chg="add mod">
          <ac:chgData name="Cola Ice" userId="211a448e9919ba14" providerId="LiveId" clId="{5DD8BBFC-E92F-4D16-A47A-DA9B11784014}" dt="2024-11-07T08:56:04.583" v="14890" actId="1076"/>
          <ac:picMkLst>
            <pc:docMk/>
            <pc:sldMk cId="2125043346" sldId="266"/>
            <ac:picMk id="10" creationId="{8BA527C7-7275-E45A-C440-10CAC5AD2F8F}"/>
          </ac:picMkLst>
        </pc:picChg>
        <pc:picChg chg="add del">
          <ac:chgData name="Cola Ice" userId="211a448e9919ba14" providerId="LiveId" clId="{5DD8BBFC-E92F-4D16-A47A-DA9B11784014}" dt="2024-11-07T10:02:29.831" v="15471" actId="478"/>
          <ac:picMkLst>
            <pc:docMk/>
            <pc:sldMk cId="2125043346" sldId="266"/>
            <ac:picMk id="12" creationId="{394B82D6-A370-F7D7-7359-33B55ACC2FBE}"/>
          </ac:picMkLst>
        </pc:picChg>
      </pc:sldChg>
      <pc:sldChg chg="modSp add mod ord modNotesTx">
        <pc:chgData name="Cola Ice" userId="211a448e9919ba14" providerId="LiveId" clId="{5DD8BBFC-E92F-4D16-A47A-DA9B11784014}" dt="2024-12-05T07:25:45.503" v="19080" actId="20577"/>
        <pc:sldMkLst>
          <pc:docMk/>
          <pc:sldMk cId="1912339383" sldId="267"/>
        </pc:sldMkLst>
        <pc:spChg chg="mod">
          <ac:chgData name="Cola Ice" userId="211a448e9919ba14" providerId="LiveId" clId="{5DD8BBFC-E92F-4D16-A47A-DA9B11784014}" dt="2024-11-07T09:59:18.368" v="15458" actId="113"/>
          <ac:spMkLst>
            <pc:docMk/>
            <pc:sldMk cId="1912339383" sldId="267"/>
            <ac:spMk id="2" creationId="{B081C197-39AD-62E7-41A6-A2363BAF3BBB}"/>
          </ac:spMkLst>
        </pc:spChg>
        <pc:spChg chg="mod">
          <ac:chgData name="Cola Ice" userId="211a448e9919ba14" providerId="LiveId" clId="{5DD8BBFC-E92F-4D16-A47A-DA9B11784014}" dt="2024-12-05T07:25:45.503" v="19080" actId="20577"/>
          <ac:spMkLst>
            <pc:docMk/>
            <pc:sldMk cId="1912339383" sldId="267"/>
            <ac:spMk id="3" creationId="{8B88A1CF-1615-D41F-1780-74D8FBD30A48}"/>
          </ac:spMkLst>
        </pc:spChg>
        <pc:spChg chg="mod">
          <ac:chgData name="Cola Ice" userId="211a448e9919ba14" providerId="LiveId" clId="{5DD8BBFC-E92F-4D16-A47A-DA9B11784014}" dt="2024-11-07T08:54:10.568" v="14861" actId="14100"/>
          <ac:spMkLst>
            <pc:docMk/>
            <pc:sldMk cId="1912339383" sldId="267"/>
            <ac:spMk id="4" creationId="{42DCA6C3-ABD4-95F3-4BFC-7C8D70DC7A0F}"/>
          </ac:spMkLst>
        </pc:spChg>
      </pc:sldChg>
      <pc:sldChg chg="addSp delSp modSp add del mod">
        <pc:chgData name="Cola Ice" userId="211a448e9919ba14" providerId="LiveId" clId="{5DD8BBFC-E92F-4D16-A47A-DA9B11784014}" dt="2024-11-04T07:54:14.582" v="5182" actId="47"/>
        <pc:sldMkLst>
          <pc:docMk/>
          <pc:sldMk cId="3927752741" sldId="267"/>
        </pc:sldMkLst>
        <pc:spChg chg="del mod">
          <ac:chgData name="Cola Ice" userId="211a448e9919ba14" providerId="LiveId" clId="{5DD8BBFC-E92F-4D16-A47A-DA9B11784014}" dt="2024-10-31T12:35:03.435" v="2374" actId="22"/>
          <ac:spMkLst>
            <pc:docMk/>
            <pc:sldMk cId="3927752741" sldId="267"/>
            <ac:spMk id="3" creationId="{262E227D-C5D3-B4D1-0A4C-77C48096BC70}"/>
          </ac:spMkLst>
        </pc:spChg>
        <pc:spChg chg="add mod">
          <ac:chgData name="Cola Ice" userId="211a448e9919ba14" providerId="LiveId" clId="{5DD8BBFC-E92F-4D16-A47A-DA9B11784014}" dt="2024-10-31T12:37:18.755" v="2391" actId="14100"/>
          <ac:spMkLst>
            <pc:docMk/>
            <pc:sldMk cId="3927752741" sldId="267"/>
            <ac:spMk id="6" creationId="{32D8A28C-5A3E-FE37-7115-4EFE6946443C}"/>
          </ac:spMkLst>
        </pc:spChg>
        <pc:spChg chg="add del mod">
          <ac:chgData name="Cola Ice" userId="211a448e9919ba14" providerId="LiveId" clId="{5DD8BBFC-E92F-4D16-A47A-DA9B11784014}" dt="2024-10-31T12:38:57.605" v="2466" actId="1076"/>
          <ac:spMkLst>
            <pc:docMk/>
            <pc:sldMk cId="3927752741" sldId="267"/>
            <ac:spMk id="12" creationId="{201E4781-12A4-DC25-9F37-D37F2EFDB489}"/>
          </ac:spMkLst>
        </pc:spChg>
        <pc:spChg chg="add mod">
          <ac:chgData name="Cola Ice" userId="211a448e9919ba14" providerId="LiveId" clId="{5DD8BBFC-E92F-4D16-A47A-DA9B11784014}" dt="2024-10-31T12:38:42.614" v="2461" actId="14100"/>
          <ac:spMkLst>
            <pc:docMk/>
            <pc:sldMk cId="3927752741" sldId="267"/>
            <ac:spMk id="13" creationId="{1711D184-8CAF-2869-CA9F-067694F0674B}"/>
          </ac:spMkLst>
        </pc:spChg>
        <pc:spChg chg="add mod">
          <ac:chgData name="Cola Ice" userId="211a448e9919ba14" providerId="LiveId" clId="{5DD8BBFC-E92F-4D16-A47A-DA9B11784014}" dt="2024-10-31T12:40:05.115" v="2651" actId="14100"/>
          <ac:spMkLst>
            <pc:docMk/>
            <pc:sldMk cId="3927752741" sldId="267"/>
            <ac:spMk id="15" creationId="{0FB26592-A20E-6BA2-E052-83D3AABAFDEB}"/>
          </ac:spMkLst>
        </pc:spChg>
        <pc:picChg chg="add mod ord">
          <ac:chgData name="Cola Ice" userId="211a448e9919ba14" providerId="LiveId" clId="{5DD8BBFC-E92F-4D16-A47A-DA9B11784014}" dt="2024-10-31T12:35:05.673" v="2376" actId="1076"/>
          <ac:picMkLst>
            <pc:docMk/>
            <pc:sldMk cId="3927752741" sldId="267"/>
            <ac:picMk id="5" creationId="{27AADE43-5C33-81D9-176B-4AB6D65C0795}"/>
          </ac:picMkLst>
        </pc:picChg>
        <pc:picChg chg="del">
          <ac:chgData name="Cola Ice" userId="211a448e9919ba14" providerId="LiveId" clId="{5DD8BBFC-E92F-4D16-A47A-DA9B11784014}" dt="2024-10-31T12:34:46.333" v="2372" actId="478"/>
          <ac:picMkLst>
            <pc:docMk/>
            <pc:sldMk cId="3927752741" sldId="267"/>
            <ac:picMk id="10" creationId="{9AF3BA9D-0D10-4135-6E5A-27A06B603D66}"/>
          </ac:picMkLst>
        </pc:picChg>
        <pc:cxnChg chg="add mod">
          <ac:chgData name="Cola Ice" userId="211a448e9919ba14" providerId="LiveId" clId="{5DD8BBFC-E92F-4D16-A47A-DA9B11784014}" dt="2024-10-31T12:37:35.906" v="2394" actId="14100"/>
          <ac:cxnSpMkLst>
            <pc:docMk/>
            <pc:sldMk cId="3927752741" sldId="267"/>
            <ac:cxnSpMk id="8" creationId="{E309C18B-F016-A0F0-1E14-EEED70DBC9AA}"/>
          </ac:cxnSpMkLst>
        </pc:cxnChg>
        <pc:cxnChg chg="add mod">
          <ac:chgData name="Cola Ice" userId="211a448e9919ba14" providerId="LiveId" clId="{5DD8BBFC-E92F-4D16-A47A-DA9B11784014}" dt="2024-10-31T12:38:49.169" v="2463" actId="1076"/>
          <ac:cxnSpMkLst>
            <pc:docMk/>
            <pc:sldMk cId="3927752741" sldId="267"/>
            <ac:cxnSpMk id="14" creationId="{5E420AB4-90D7-6A6E-395C-C29F3132DCF5}"/>
          </ac:cxnSpMkLst>
        </pc:cxnChg>
      </pc:sldChg>
      <pc:sldChg chg="delSp modSp add del mod">
        <pc:chgData name="Cola Ice" userId="211a448e9919ba14" providerId="LiveId" clId="{5DD8BBFC-E92F-4D16-A47A-DA9B11784014}" dt="2024-10-31T12:46:05.803" v="3365" actId="47"/>
        <pc:sldMkLst>
          <pc:docMk/>
          <pc:sldMk cId="1968360393" sldId="268"/>
        </pc:sldMkLst>
        <pc:spChg chg="mod">
          <ac:chgData name="Cola Ice" userId="211a448e9919ba14" providerId="LiveId" clId="{5DD8BBFC-E92F-4D16-A47A-DA9B11784014}" dt="2024-10-31T12:42:31.924" v="2733" actId="20577"/>
          <ac:spMkLst>
            <pc:docMk/>
            <pc:sldMk cId="1968360393" sldId="268"/>
            <ac:spMk id="2" creationId="{F1FE764D-F9BA-80A8-85C9-D9A6712381BA}"/>
          </ac:spMkLst>
        </pc:spChg>
        <pc:spChg chg="mod">
          <ac:chgData name="Cola Ice" userId="211a448e9919ba14" providerId="LiveId" clId="{5DD8BBFC-E92F-4D16-A47A-DA9B11784014}" dt="2024-10-31T12:44:56.034" v="3330" actId="20577"/>
          <ac:spMkLst>
            <pc:docMk/>
            <pc:sldMk cId="1968360393" sldId="268"/>
            <ac:spMk id="3" creationId="{CEB62754-D3B7-5A2D-4BB4-06B87DF2051E}"/>
          </ac:spMkLst>
        </pc:spChg>
        <pc:picChg chg="del">
          <ac:chgData name="Cola Ice" userId="211a448e9919ba14" providerId="LiveId" clId="{5DD8BBFC-E92F-4D16-A47A-DA9B11784014}" dt="2024-10-31T12:43:50.808" v="3117" actId="478"/>
          <ac:picMkLst>
            <pc:docMk/>
            <pc:sldMk cId="1968360393" sldId="268"/>
            <ac:picMk id="5" creationId="{0190F9D8-5F02-0C89-8F5A-1EAE02499DEF}"/>
          </ac:picMkLst>
        </pc:picChg>
        <pc:cxnChg chg="del">
          <ac:chgData name="Cola Ice" userId="211a448e9919ba14" providerId="LiveId" clId="{5DD8BBFC-E92F-4D16-A47A-DA9B11784014}" dt="2024-10-31T12:43:52.843" v="3119" actId="478"/>
          <ac:cxnSpMkLst>
            <pc:docMk/>
            <pc:sldMk cId="1968360393" sldId="268"/>
            <ac:cxnSpMk id="9" creationId="{1CD0A9C0-64A9-DC3C-13F1-312BF3F42DC4}"/>
          </ac:cxnSpMkLst>
        </pc:cxnChg>
        <pc:cxnChg chg="del">
          <ac:chgData name="Cola Ice" userId="211a448e9919ba14" providerId="LiveId" clId="{5DD8BBFC-E92F-4D16-A47A-DA9B11784014}" dt="2024-10-31T12:43:51.857" v="3118" actId="478"/>
          <ac:cxnSpMkLst>
            <pc:docMk/>
            <pc:sldMk cId="1968360393" sldId="268"/>
            <ac:cxnSpMk id="12" creationId="{ACDB49AC-8AAE-E43F-EF9E-58AD020CEFC3}"/>
          </ac:cxnSpMkLst>
        </pc:cxnChg>
      </pc:sldChg>
      <pc:sldChg chg="addSp delSp modSp add mod ord modNotesTx">
        <pc:chgData name="Cola Ice" userId="211a448e9919ba14" providerId="LiveId" clId="{5DD8BBFC-E92F-4D16-A47A-DA9B11784014}" dt="2024-11-07T12:19:00.281" v="18778" actId="2711"/>
        <pc:sldMkLst>
          <pc:docMk/>
          <pc:sldMk cId="2913534612" sldId="268"/>
        </pc:sldMkLst>
        <pc:spChg chg="del mod">
          <ac:chgData name="Cola Ice" userId="211a448e9919ba14" providerId="LiveId" clId="{5DD8BBFC-E92F-4D16-A47A-DA9B11784014}" dt="2024-11-07T10:17:58.628" v="15569" actId="478"/>
          <ac:spMkLst>
            <pc:docMk/>
            <pc:sldMk cId="2913534612" sldId="268"/>
            <ac:spMk id="3" creationId="{923356A5-3D15-25EF-5E93-0397C6B0AF7D}"/>
          </ac:spMkLst>
        </pc:spChg>
        <pc:spChg chg="add mod">
          <ac:chgData name="Cola Ice" userId="211a448e9919ba14" providerId="LiveId" clId="{5DD8BBFC-E92F-4D16-A47A-DA9B11784014}" dt="2024-11-07T10:43:38.071" v="16258" actId="14100"/>
          <ac:spMkLst>
            <pc:docMk/>
            <pc:sldMk cId="2913534612" sldId="268"/>
            <ac:spMk id="4" creationId="{E30F236C-7811-E215-595F-6F4AAFCE7EAF}"/>
          </ac:spMkLst>
        </pc:spChg>
        <pc:spChg chg="add mod">
          <ac:chgData name="Cola Ice" userId="211a448e9919ba14" providerId="LiveId" clId="{5DD8BBFC-E92F-4D16-A47A-DA9B11784014}" dt="2024-11-07T12:19:00.281" v="18778" actId="2711"/>
          <ac:spMkLst>
            <pc:docMk/>
            <pc:sldMk cId="2913534612" sldId="268"/>
            <ac:spMk id="5" creationId="{0584D71E-AA7E-1F24-A435-09DF2284E7EE}"/>
          </ac:spMkLst>
        </pc:spChg>
        <pc:spChg chg="add mod">
          <ac:chgData name="Cola Ice" userId="211a448e9919ba14" providerId="LiveId" clId="{5DD8BBFC-E92F-4D16-A47A-DA9B11784014}" dt="2024-11-07T10:55:04.941" v="17164" actId="1076"/>
          <ac:spMkLst>
            <pc:docMk/>
            <pc:sldMk cId="2913534612" sldId="268"/>
            <ac:spMk id="9" creationId="{8A2E58E7-47AD-AA82-8AB6-A18DA6F470A5}"/>
          </ac:spMkLst>
        </pc:spChg>
        <pc:picChg chg="del">
          <ac:chgData name="Cola Ice" userId="211a448e9919ba14" providerId="LiveId" clId="{5DD8BBFC-E92F-4D16-A47A-DA9B11784014}" dt="2024-11-07T10:00:07.753" v="15465" actId="478"/>
          <ac:picMkLst>
            <pc:docMk/>
            <pc:sldMk cId="2913534612" sldId="268"/>
            <ac:picMk id="10" creationId="{7A16EF75-563D-B521-8EAF-CEFCE16E910C}"/>
          </ac:picMkLst>
        </pc:picChg>
        <pc:picChg chg="mod">
          <ac:chgData name="Cola Ice" userId="211a448e9919ba14" providerId="LiveId" clId="{5DD8BBFC-E92F-4D16-A47A-DA9B11784014}" dt="2024-11-07T10:15:21.793" v="15547" actId="1076"/>
          <ac:picMkLst>
            <pc:docMk/>
            <pc:sldMk cId="2913534612" sldId="268"/>
            <ac:picMk id="12" creationId="{9201A91C-4EFB-9202-B849-F5FDCD7F0D70}"/>
          </ac:picMkLst>
        </pc:picChg>
        <pc:cxnChg chg="add del">
          <ac:chgData name="Cola Ice" userId="211a448e9919ba14" providerId="LiveId" clId="{5DD8BBFC-E92F-4D16-A47A-DA9B11784014}" dt="2024-11-07T10:27:00.315" v="16161" actId="11529"/>
          <ac:cxnSpMkLst>
            <pc:docMk/>
            <pc:sldMk cId="2913534612" sldId="268"/>
            <ac:cxnSpMk id="7" creationId="{3232424B-AF31-7A45-68AC-E9EE5342CEC5}"/>
          </ac:cxnSpMkLst>
        </pc:cxnChg>
        <pc:cxnChg chg="add mod">
          <ac:chgData name="Cola Ice" userId="211a448e9919ba14" providerId="LiveId" clId="{5DD8BBFC-E92F-4D16-A47A-DA9B11784014}" dt="2024-11-07T10:55:06.792" v="17165" actId="14100"/>
          <ac:cxnSpMkLst>
            <pc:docMk/>
            <pc:sldMk cId="2913534612" sldId="268"/>
            <ac:cxnSpMk id="13" creationId="{0A000DAA-B74C-7435-EAF5-D0E896A35E74}"/>
          </ac:cxnSpMkLst>
        </pc:cxnChg>
      </pc:sldChg>
      <pc:sldChg chg="addSp delSp modSp add mod">
        <pc:chgData name="Cola Ice" userId="211a448e9919ba14" providerId="LiveId" clId="{5DD8BBFC-E92F-4D16-A47A-DA9B11784014}" dt="2024-11-07T11:56:47.119" v="17652" actId="14100"/>
        <pc:sldMkLst>
          <pc:docMk/>
          <pc:sldMk cId="161909268" sldId="269"/>
        </pc:sldMkLst>
        <pc:spChg chg="mod">
          <ac:chgData name="Cola Ice" userId="211a448e9919ba14" providerId="LiveId" clId="{5DD8BBFC-E92F-4D16-A47A-DA9B11784014}" dt="2024-11-07T11:55:13.744" v="17643" actId="20577"/>
          <ac:spMkLst>
            <pc:docMk/>
            <pc:sldMk cId="161909268" sldId="269"/>
            <ac:spMk id="3" creationId="{694DCBAB-CBD2-6170-D460-3C839CEFCC2E}"/>
          </ac:spMkLst>
        </pc:spChg>
        <pc:spChg chg="add mod">
          <ac:chgData name="Cola Ice" userId="211a448e9919ba14" providerId="LiveId" clId="{5DD8BBFC-E92F-4D16-A47A-DA9B11784014}" dt="2024-11-07T11:56:39.076" v="17649" actId="1076"/>
          <ac:spMkLst>
            <pc:docMk/>
            <pc:sldMk cId="161909268" sldId="269"/>
            <ac:spMk id="4" creationId="{43F69645-6AE1-A937-471F-5293AA971584}"/>
          </ac:spMkLst>
        </pc:spChg>
        <pc:spChg chg="add mod">
          <ac:chgData name="Cola Ice" userId="211a448e9919ba14" providerId="LiveId" clId="{5DD8BBFC-E92F-4D16-A47A-DA9B11784014}" dt="2024-11-07T11:56:44.391" v="17651" actId="1076"/>
          <ac:spMkLst>
            <pc:docMk/>
            <pc:sldMk cId="161909268" sldId="269"/>
            <ac:spMk id="5" creationId="{7E6A1759-CB9F-44EB-4423-050F51EB4D59}"/>
          </ac:spMkLst>
        </pc:spChg>
        <pc:cxnChg chg="mod">
          <ac:chgData name="Cola Ice" userId="211a448e9919ba14" providerId="LiveId" clId="{5DD8BBFC-E92F-4D16-A47A-DA9B11784014}" dt="2024-11-07T11:56:47.119" v="17652" actId="14100"/>
          <ac:cxnSpMkLst>
            <pc:docMk/>
            <pc:sldMk cId="161909268" sldId="269"/>
            <ac:cxnSpMk id="16" creationId="{D5907A9F-EA08-1AE8-95B1-E5084A05F856}"/>
          </ac:cxnSpMkLst>
        </pc:cxnChg>
        <pc:cxnChg chg="del">
          <ac:chgData name="Cola Ice" userId="211a448e9919ba14" providerId="LiveId" clId="{5DD8BBFC-E92F-4D16-A47A-DA9B11784014}" dt="2024-11-07T11:56:21.076" v="17644" actId="478"/>
          <ac:cxnSpMkLst>
            <pc:docMk/>
            <pc:sldMk cId="161909268" sldId="269"/>
            <ac:cxnSpMk id="18" creationId="{97BDB136-7555-168D-A0D0-43DE6C37A688}"/>
          </ac:cxnSpMkLst>
        </pc:cxnChg>
      </pc:sldChg>
      <pc:sldChg chg="add del">
        <pc:chgData name="Cola Ice" userId="211a448e9919ba14" providerId="LiveId" clId="{5DD8BBFC-E92F-4D16-A47A-DA9B11784014}" dt="2024-10-31T12:45:06.730" v="3332"/>
        <pc:sldMkLst>
          <pc:docMk/>
          <pc:sldMk cId="1227076378" sldId="269"/>
        </pc:sldMkLst>
      </pc:sldChg>
      <pc:sldChg chg="modSp add del mod">
        <pc:chgData name="Cola Ice" userId="211a448e9919ba14" providerId="LiveId" clId="{5DD8BBFC-E92F-4D16-A47A-DA9B11784014}" dt="2024-11-04T07:54:14.754" v="5183" actId="47"/>
        <pc:sldMkLst>
          <pc:docMk/>
          <pc:sldMk cId="3529600255" sldId="269"/>
        </pc:sldMkLst>
        <pc:spChg chg="mod">
          <ac:chgData name="Cola Ice" userId="211a448e9919ba14" providerId="LiveId" clId="{5DD8BBFC-E92F-4D16-A47A-DA9B11784014}" dt="2024-10-31T12:48:47.327" v="3392" actId="20577"/>
          <ac:spMkLst>
            <pc:docMk/>
            <pc:sldMk cId="3529600255" sldId="269"/>
            <ac:spMk id="2" creationId="{EAAA6781-2140-23E9-2FCD-9DB6A62297A2}"/>
          </ac:spMkLst>
        </pc:spChg>
        <pc:spChg chg="mod">
          <ac:chgData name="Cola Ice" userId="211a448e9919ba14" providerId="LiveId" clId="{5DD8BBFC-E92F-4D16-A47A-DA9B11784014}" dt="2024-10-31T13:12:55.182" v="3713" actId="20577"/>
          <ac:spMkLst>
            <pc:docMk/>
            <pc:sldMk cId="3529600255" sldId="269"/>
            <ac:spMk id="3" creationId="{81352EFA-6218-290B-6019-95FFB76EEDD2}"/>
          </ac:spMkLst>
        </pc:spChg>
      </pc:sldChg>
      <pc:sldChg chg="addSp modSp add mod">
        <pc:chgData name="Cola Ice" userId="211a448e9919ba14" providerId="LiveId" clId="{5DD8BBFC-E92F-4D16-A47A-DA9B11784014}" dt="2024-12-05T09:30:41.447" v="19173" actId="14100"/>
        <pc:sldMkLst>
          <pc:docMk/>
          <pc:sldMk cId="1136888999" sldId="270"/>
        </pc:sldMkLst>
        <pc:spChg chg="mod">
          <ac:chgData name="Cola Ice" userId="211a448e9919ba14" providerId="LiveId" clId="{5DD8BBFC-E92F-4D16-A47A-DA9B11784014}" dt="2024-12-05T07:02:16.653" v="18966" actId="20577"/>
          <ac:spMkLst>
            <pc:docMk/>
            <pc:sldMk cId="1136888999" sldId="270"/>
            <ac:spMk id="3" creationId="{23B14D64-52D9-B15A-C2F4-464124417980}"/>
          </ac:spMkLst>
        </pc:spChg>
        <pc:spChg chg="mod">
          <ac:chgData name="Cola Ice" userId="211a448e9919ba14" providerId="LiveId" clId="{5DD8BBFC-E92F-4D16-A47A-DA9B11784014}" dt="2024-11-07T10:33:09.744" v="16252" actId="1076"/>
          <ac:spMkLst>
            <pc:docMk/>
            <pc:sldMk cId="1136888999" sldId="270"/>
            <ac:spMk id="6" creationId="{E6AD1F38-3112-A8BD-4BDE-8C6D9A26B343}"/>
          </ac:spMkLst>
        </pc:spChg>
        <pc:picChg chg="add mod">
          <ac:chgData name="Cola Ice" userId="211a448e9919ba14" providerId="LiveId" clId="{5DD8BBFC-E92F-4D16-A47A-DA9B11784014}" dt="2024-12-05T09:30:41.447" v="19173" actId="14100"/>
          <ac:picMkLst>
            <pc:docMk/>
            <pc:sldMk cId="1136888999" sldId="270"/>
            <ac:picMk id="7" creationId="{201401AB-6EDD-0A06-46EB-431C515DF4E8}"/>
          </ac:picMkLst>
        </pc:picChg>
        <pc:picChg chg="mod">
          <ac:chgData name="Cola Ice" userId="211a448e9919ba14" providerId="LiveId" clId="{5DD8BBFC-E92F-4D16-A47A-DA9B11784014}" dt="2024-11-07T10:28:16.556" v="16207" actId="1076"/>
          <ac:picMkLst>
            <pc:docMk/>
            <pc:sldMk cId="1136888999" sldId="270"/>
            <ac:picMk id="9" creationId="{A2388E81-6B8F-1938-17A9-EE2EFDC483A0}"/>
          </ac:picMkLst>
        </pc:picChg>
      </pc:sldChg>
      <pc:sldChg chg="addSp modSp add del mod">
        <pc:chgData name="Cola Ice" userId="211a448e9919ba14" providerId="LiveId" clId="{5DD8BBFC-E92F-4D16-A47A-DA9B11784014}" dt="2024-11-04T07:54:14.943" v="5184" actId="47"/>
        <pc:sldMkLst>
          <pc:docMk/>
          <pc:sldMk cId="3884524769" sldId="270"/>
        </pc:sldMkLst>
        <pc:spChg chg="mod">
          <ac:chgData name="Cola Ice" userId="211a448e9919ba14" providerId="LiveId" clId="{5DD8BBFC-E92F-4D16-A47A-DA9B11784014}" dt="2024-10-31T12:46:10.717" v="3379" actId="20577"/>
          <ac:spMkLst>
            <pc:docMk/>
            <pc:sldMk cId="3884524769" sldId="270"/>
            <ac:spMk id="2" creationId="{A8B7660F-8868-65ED-2B70-D3C0AF9313F1}"/>
          </ac:spMkLst>
        </pc:spChg>
        <pc:spChg chg="mod">
          <ac:chgData name="Cola Ice" userId="211a448e9919ba14" providerId="LiveId" clId="{5DD8BBFC-E92F-4D16-A47A-DA9B11784014}" dt="2024-10-31T13:10:56.154" v="3644" actId="20577"/>
          <ac:spMkLst>
            <pc:docMk/>
            <pc:sldMk cId="3884524769" sldId="270"/>
            <ac:spMk id="3" creationId="{B1EED8F3-144E-95FA-DC28-2C994598C731}"/>
          </ac:spMkLst>
        </pc:spChg>
        <pc:picChg chg="add mod">
          <ac:chgData name="Cola Ice" userId="211a448e9919ba14" providerId="LiveId" clId="{5DD8BBFC-E92F-4D16-A47A-DA9B11784014}" dt="2024-10-31T13:11:03.152" v="3646" actId="1076"/>
          <ac:picMkLst>
            <pc:docMk/>
            <pc:sldMk cId="3884524769" sldId="270"/>
            <ac:picMk id="5" creationId="{6587976D-2D52-4462-6F3F-B5E90C5C7C00}"/>
          </ac:picMkLst>
        </pc:picChg>
      </pc:sldChg>
      <pc:sldChg chg="add">
        <pc:chgData name="Cola Ice" userId="211a448e9919ba14" providerId="LiveId" clId="{5DD8BBFC-E92F-4D16-A47A-DA9B11784014}" dt="2024-11-07T10:02:18.188" v="15470"/>
        <pc:sldMkLst>
          <pc:docMk/>
          <pc:sldMk cId="1072480464" sldId="271"/>
        </pc:sldMkLst>
      </pc:sldChg>
      <pc:sldChg chg="addSp delSp modSp add del mod">
        <pc:chgData name="Cola Ice" userId="211a448e9919ba14" providerId="LiveId" clId="{5DD8BBFC-E92F-4D16-A47A-DA9B11784014}" dt="2024-11-04T07:54:15.129" v="5185" actId="47"/>
        <pc:sldMkLst>
          <pc:docMk/>
          <pc:sldMk cId="2121904642" sldId="271"/>
        </pc:sldMkLst>
        <pc:spChg chg="mod">
          <ac:chgData name="Cola Ice" userId="211a448e9919ba14" providerId="LiveId" clId="{5DD8BBFC-E92F-4D16-A47A-DA9B11784014}" dt="2024-10-31T13:12:13.221" v="3707" actId="20577"/>
          <ac:spMkLst>
            <pc:docMk/>
            <pc:sldMk cId="2121904642" sldId="271"/>
            <ac:spMk id="3" creationId="{C9035614-8AAC-241D-63A5-6DA90D1F9B38}"/>
          </ac:spMkLst>
        </pc:spChg>
        <pc:picChg chg="del">
          <ac:chgData name="Cola Ice" userId="211a448e9919ba14" providerId="LiveId" clId="{5DD8BBFC-E92F-4D16-A47A-DA9B11784014}" dt="2024-10-31T13:11:47.129" v="3648" actId="478"/>
          <ac:picMkLst>
            <pc:docMk/>
            <pc:sldMk cId="2121904642" sldId="271"/>
            <ac:picMk id="5" creationId="{98261A05-69AD-7196-E4BC-C058BCB6E318}"/>
          </ac:picMkLst>
        </pc:picChg>
        <pc:picChg chg="add mod">
          <ac:chgData name="Cola Ice" userId="211a448e9919ba14" providerId="LiveId" clId="{5DD8BBFC-E92F-4D16-A47A-DA9B11784014}" dt="2024-10-31T13:12:19.240" v="3710" actId="1076"/>
          <ac:picMkLst>
            <pc:docMk/>
            <pc:sldMk cId="2121904642" sldId="271"/>
            <ac:picMk id="6" creationId="{57FBA402-6DA2-4C11-84B3-8055172BD9FC}"/>
          </ac:picMkLst>
        </pc:picChg>
      </pc:sldChg>
      <pc:sldChg chg="add del">
        <pc:chgData name="Cola Ice" userId="211a448e9919ba14" providerId="LiveId" clId="{5DD8BBFC-E92F-4D16-A47A-DA9B11784014}" dt="2024-11-04T07:54:15.318" v="5186" actId="47"/>
        <pc:sldMkLst>
          <pc:docMk/>
          <pc:sldMk cId="975786230" sldId="272"/>
        </pc:sldMkLst>
      </pc:sldChg>
      <pc:sldChg chg="modSp add mod">
        <pc:chgData name="Cola Ice" userId="211a448e9919ba14" providerId="LiveId" clId="{5DD8BBFC-E92F-4D16-A47A-DA9B11784014}" dt="2024-11-07T12:29:20.625" v="18784" actId="255"/>
        <pc:sldMkLst>
          <pc:docMk/>
          <pc:sldMk cId="3927752741" sldId="272"/>
        </pc:sldMkLst>
        <pc:spChg chg="mod">
          <ac:chgData name="Cola Ice" userId="211a448e9919ba14" providerId="LiveId" clId="{5DD8BBFC-E92F-4D16-A47A-DA9B11784014}" dt="2024-11-07T12:29:20.625" v="18784" actId="255"/>
          <ac:spMkLst>
            <pc:docMk/>
            <pc:sldMk cId="3927752741" sldId="272"/>
            <ac:spMk id="12" creationId="{201E4781-12A4-DC25-9F37-D37F2EFDB489}"/>
          </ac:spMkLst>
        </pc:spChg>
        <pc:spChg chg="mod">
          <ac:chgData name="Cola Ice" userId="211a448e9919ba14" providerId="LiveId" clId="{5DD8BBFC-E92F-4D16-A47A-DA9B11784014}" dt="2024-11-07T12:29:15.298" v="18783" actId="14100"/>
          <ac:spMkLst>
            <pc:docMk/>
            <pc:sldMk cId="3927752741" sldId="272"/>
            <ac:spMk id="15" creationId="{0FB26592-A20E-6BA2-E052-83D3AABAFDEB}"/>
          </ac:spMkLst>
        </pc:spChg>
      </pc:sldChg>
      <pc:sldChg chg="addSp delSp modSp add del mod">
        <pc:chgData name="Cola Ice" userId="211a448e9919ba14" providerId="LiveId" clId="{5DD8BBFC-E92F-4D16-A47A-DA9B11784014}" dt="2024-11-04T07:54:15.480" v="5187" actId="47"/>
        <pc:sldMkLst>
          <pc:docMk/>
          <pc:sldMk cId="3080324119" sldId="273"/>
        </pc:sldMkLst>
        <pc:spChg chg="mod">
          <ac:chgData name="Cola Ice" userId="211a448e9919ba14" providerId="LiveId" clId="{5DD8BBFC-E92F-4D16-A47A-DA9B11784014}" dt="2024-10-31T13:15:52.535" v="3807" actId="20577"/>
          <ac:spMkLst>
            <pc:docMk/>
            <pc:sldMk cId="3080324119" sldId="273"/>
            <ac:spMk id="3" creationId="{AD6A1934-369E-BF73-B6E2-9E36DDCBC015}"/>
          </ac:spMkLst>
        </pc:spChg>
        <pc:picChg chg="add mod">
          <ac:chgData name="Cola Ice" userId="211a448e9919ba14" providerId="LiveId" clId="{5DD8BBFC-E92F-4D16-A47A-DA9B11784014}" dt="2024-10-31T13:15:58.543" v="3809" actId="1076"/>
          <ac:picMkLst>
            <pc:docMk/>
            <pc:sldMk cId="3080324119" sldId="273"/>
            <ac:picMk id="5" creationId="{F28D2F3C-AD5F-1266-D737-5B81CB254965}"/>
          </ac:picMkLst>
        </pc:picChg>
        <pc:picChg chg="del">
          <ac:chgData name="Cola Ice" userId="211a448e9919ba14" providerId="LiveId" clId="{5DD8BBFC-E92F-4D16-A47A-DA9B11784014}" dt="2024-10-31T13:15:27.030" v="3716" actId="478"/>
          <ac:picMkLst>
            <pc:docMk/>
            <pc:sldMk cId="3080324119" sldId="273"/>
            <ac:picMk id="6" creationId="{193AEA07-0ABB-53D9-2694-D7AC2A3C219F}"/>
          </ac:picMkLst>
        </pc:picChg>
      </pc:sldChg>
      <pc:sldChg chg="modSp add mod">
        <pc:chgData name="Cola Ice" userId="211a448e9919ba14" providerId="LiveId" clId="{5DD8BBFC-E92F-4D16-A47A-DA9B11784014}" dt="2024-12-05T07:37:56.065" v="19159" actId="20577"/>
        <pc:sldMkLst>
          <pc:docMk/>
          <pc:sldMk cId="3529600255" sldId="273"/>
        </pc:sldMkLst>
        <pc:spChg chg="mod">
          <ac:chgData name="Cola Ice" userId="211a448e9919ba14" providerId="LiveId" clId="{5DD8BBFC-E92F-4D16-A47A-DA9B11784014}" dt="2024-12-05T07:37:56.065" v="19159" actId="20577"/>
          <ac:spMkLst>
            <pc:docMk/>
            <pc:sldMk cId="3529600255" sldId="273"/>
            <ac:spMk id="2" creationId="{EAAA6781-2140-23E9-2FCD-9DB6A62297A2}"/>
          </ac:spMkLst>
        </pc:spChg>
      </pc:sldChg>
      <pc:sldChg chg="addSp delSp modSp add del mod">
        <pc:chgData name="Cola Ice" userId="211a448e9919ba14" providerId="LiveId" clId="{5DD8BBFC-E92F-4D16-A47A-DA9B11784014}" dt="2024-11-04T07:54:15.668" v="5188" actId="47"/>
        <pc:sldMkLst>
          <pc:docMk/>
          <pc:sldMk cId="253828357" sldId="274"/>
        </pc:sldMkLst>
        <pc:spChg chg="mod">
          <ac:chgData name="Cola Ice" userId="211a448e9919ba14" providerId="LiveId" clId="{5DD8BBFC-E92F-4D16-A47A-DA9B11784014}" dt="2024-10-31T13:17:26.851" v="3836" actId="20577"/>
          <ac:spMkLst>
            <pc:docMk/>
            <pc:sldMk cId="253828357" sldId="274"/>
            <ac:spMk id="3" creationId="{EF81BE9B-D3AE-68C8-A775-DD0357B5F114}"/>
          </ac:spMkLst>
        </pc:spChg>
        <pc:picChg chg="del">
          <ac:chgData name="Cola Ice" userId="211a448e9919ba14" providerId="LiveId" clId="{5DD8BBFC-E92F-4D16-A47A-DA9B11784014}" dt="2024-10-31T13:17:17.420" v="3813" actId="478"/>
          <ac:picMkLst>
            <pc:docMk/>
            <pc:sldMk cId="253828357" sldId="274"/>
            <ac:picMk id="5" creationId="{018EA318-7B0F-F17E-DF9E-645F70BFDE8A}"/>
          </ac:picMkLst>
        </pc:picChg>
        <pc:picChg chg="add mod">
          <ac:chgData name="Cola Ice" userId="211a448e9919ba14" providerId="LiveId" clId="{5DD8BBFC-E92F-4D16-A47A-DA9B11784014}" dt="2024-10-31T13:17:31.149" v="3838" actId="1076"/>
          <ac:picMkLst>
            <pc:docMk/>
            <pc:sldMk cId="253828357" sldId="274"/>
            <ac:picMk id="6" creationId="{776AAB8E-685F-C6C6-3350-056FAF58DA3A}"/>
          </ac:picMkLst>
        </pc:picChg>
      </pc:sldChg>
      <pc:sldChg chg="modSp add mod">
        <pc:chgData name="Cola Ice" userId="211a448e9919ba14" providerId="LiveId" clId="{5DD8BBFC-E92F-4D16-A47A-DA9B11784014}" dt="2024-12-05T07:37:57.327" v="19161" actId="20577"/>
        <pc:sldMkLst>
          <pc:docMk/>
          <pc:sldMk cId="3884524769" sldId="274"/>
        </pc:sldMkLst>
        <pc:spChg chg="mod">
          <ac:chgData name="Cola Ice" userId="211a448e9919ba14" providerId="LiveId" clId="{5DD8BBFC-E92F-4D16-A47A-DA9B11784014}" dt="2024-12-05T07:37:57.327" v="19161" actId="20577"/>
          <ac:spMkLst>
            <pc:docMk/>
            <pc:sldMk cId="3884524769" sldId="274"/>
            <ac:spMk id="2" creationId="{A8B7660F-8868-65ED-2B70-D3C0AF9313F1}"/>
          </ac:spMkLst>
        </pc:spChg>
      </pc:sldChg>
      <pc:sldChg chg="modSp add mod">
        <pc:chgData name="Cola Ice" userId="211a448e9919ba14" providerId="LiveId" clId="{5DD8BBFC-E92F-4D16-A47A-DA9B11784014}" dt="2024-12-05T07:37:58.414" v="19163" actId="20577"/>
        <pc:sldMkLst>
          <pc:docMk/>
          <pc:sldMk cId="2121904642" sldId="275"/>
        </pc:sldMkLst>
        <pc:spChg chg="mod">
          <ac:chgData name="Cola Ice" userId="211a448e9919ba14" providerId="LiveId" clId="{5DD8BBFC-E92F-4D16-A47A-DA9B11784014}" dt="2024-12-05T07:37:58.414" v="19163" actId="20577"/>
          <ac:spMkLst>
            <pc:docMk/>
            <pc:sldMk cId="2121904642" sldId="275"/>
            <ac:spMk id="2" creationId="{539F93A6-ECF1-BEBD-D5C7-849E73FCF8DE}"/>
          </ac:spMkLst>
        </pc:spChg>
      </pc:sldChg>
      <pc:sldChg chg="addSp delSp modSp add del mod">
        <pc:chgData name="Cola Ice" userId="211a448e9919ba14" providerId="LiveId" clId="{5DD8BBFC-E92F-4D16-A47A-DA9B11784014}" dt="2024-11-04T07:54:15.871" v="5189" actId="47"/>
        <pc:sldMkLst>
          <pc:docMk/>
          <pc:sldMk cId="3577488507" sldId="275"/>
        </pc:sldMkLst>
        <pc:spChg chg="mod">
          <ac:chgData name="Cola Ice" userId="211a448e9919ba14" providerId="LiveId" clId="{5DD8BBFC-E92F-4D16-A47A-DA9B11784014}" dt="2024-10-31T13:18:02.335" v="3945" actId="20577"/>
          <ac:spMkLst>
            <pc:docMk/>
            <pc:sldMk cId="3577488507" sldId="275"/>
            <ac:spMk id="3" creationId="{561E0097-654D-7B85-D9FC-F5E5F8DA7DE1}"/>
          </ac:spMkLst>
        </pc:spChg>
        <pc:picChg chg="add mod">
          <ac:chgData name="Cola Ice" userId="211a448e9919ba14" providerId="LiveId" clId="{5DD8BBFC-E92F-4D16-A47A-DA9B11784014}" dt="2024-10-31T13:18:04.545" v="3947" actId="1076"/>
          <ac:picMkLst>
            <pc:docMk/>
            <pc:sldMk cId="3577488507" sldId="275"/>
            <ac:picMk id="5" creationId="{28D667A5-7176-BDB0-5AF7-9C90A622E88B}"/>
          </ac:picMkLst>
        </pc:picChg>
        <pc:picChg chg="del">
          <ac:chgData name="Cola Ice" userId="211a448e9919ba14" providerId="LiveId" clId="{5DD8BBFC-E92F-4D16-A47A-DA9B11784014}" dt="2024-10-31T13:17:53.371" v="3909" actId="478"/>
          <ac:picMkLst>
            <pc:docMk/>
            <pc:sldMk cId="3577488507" sldId="275"/>
            <ac:picMk id="6" creationId="{20D31016-543A-19C4-203E-53F4810569B5}"/>
          </ac:picMkLst>
        </pc:picChg>
      </pc:sldChg>
      <pc:sldChg chg="add del">
        <pc:chgData name="Cola Ice" userId="211a448e9919ba14" providerId="LiveId" clId="{5DD8BBFC-E92F-4D16-A47A-DA9B11784014}" dt="2024-11-07T12:11:16.594" v="18751" actId="47"/>
        <pc:sldMkLst>
          <pc:docMk/>
          <pc:sldMk cId="975786230" sldId="276"/>
        </pc:sldMkLst>
      </pc:sldChg>
      <pc:sldChg chg="add del">
        <pc:chgData name="Cola Ice" userId="211a448e9919ba14" providerId="LiveId" clId="{5DD8BBFC-E92F-4D16-A47A-DA9B11784014}" dt="2024-11-04T07:54:13.130" v="5174" actId="47"/>
        <pc:sldMkLst>
          <pc:docMk/>
          <pc:sldMk cId="3369041994" sldId="276"/>
        </pc:sldMkLst>
      </pc:sldChg>
      <pc:sldChg chg="modSp add del mod">
        <pc:chgData name="Cola Ice" userId="211a448e9919ba14" providerId="LiveId" clId="{5DD8BBFC-E92F-4D16-A47A-DA9B11784014}" dt="2024-12-05T09:30:56.985" v="19179" actId="20577"/>
        <pc:sldMkLst>
          <pc:docMk/>
          <pc:sldMk cId="3080324119" sldId="277"/>
        </pc:sldMkLst>
        <pc:spChg chg="mod">
          <ac:chgData name="Cola Ice" userId="211a448e9919ba14" providerId="LiveId" clId="{5DD8BBFC-E92F-4D16-A47A-DA9B11784014}" dt="2024-12-05T09:30:56.985" v="19179" actId="20577"/>
          <ac:spMkLst>
            <pc:docMk/>
            <pc:sldMk cId="3080324119" sldId="277"/>
            <ac:spMk id="2" creationId="{E91FB7DE-FE5F-763C-ACF0-51DB37CEBFF9}"/>
          </ac:spMkLst>
        </pc:spChg>
      </pc:sldChg>
      <pc:sldChg chg="modSp add mod">
        <pc:chgData name="Cola Ice" userId="211a448e9919ba14" providerId="LiveId" clId="{5DD8BBFC-E92F-4D16-A47A-DA9B11784014}" dt="2024-12-05T09:30:51.358" v="19175" actId="20577"/>
        <pc:sldMkLst>
          <pc:docMk/>
          <pc:sldMk cId="253828357" sldId="278"/>
        </pc:sldMkLst>
        <pc:spChg chg="mod">
          <ac:chgData name="Cola Ice" userId="211a448e9919ba14" providerId="LiveId" clId="{5DD8BBFC-E92F-4D16-A47A-DA9B11784014}" dt="2024-12-05T09:30:51.358" v="19175" actId="20577"/>
          <ac:spMkLst>
            <pc:docMk/>
            <pc:sldMk cId="253828357" sldId="278"/>
            <ac:spMk id="2" creationId="{64C60BE9-89DD-4AC3-56FF-D0C1F9FFD61C}"/>
          </ac:spMkLst>
        </pc:spChg>
      </pc:sldChg>
      <pc:sldChg chg="modSp add mod">
        <pc:chgData name="Cola Ice" userId="211a448e9919ba14" providerId="LiveId" clId="{5DD8BBFC-E92F-4D16-A47A-DA9B11784014}" dt="2024-12-05T09:30:54.908" v="19177" actId="20577"/>
        <pc:sldMkLst>
          <pc:docMk/>
          <pc:sldMk cId="3577488507" sldId="279"/>
        </pc:sldMkLst>
        <pc:spChg chg="mod">
          <ac:chgData name="Cola Ice" userId="211a448e9919ba14" providerId="LiveId" clId="{5DD8BBFC-E92F-4D16-A47A-DA9B11784014}" dt="2024-12-05T09:30:54.908" v="19177" actId="20577"/>
          <ac:spMkLst>
            <pc:docMk/>
            <pc:sldMk cId="3577488507" sldId="279"/>
            <ac:spMk id="2" creationId="{FCB24E27-D44B-D798-AD03-82FC40F8111E}"/>
          </ac:spMkLst>
        </pc:spChg>
      </pc:sldChg>
      <pc:sldChg chg="addSp delSp modSp add mod">
        <pc:chgData name="Cola Ice" userId="211a448e9919ba14" providerId="LiveId" clId="{5DD8BBFC-E92F-4D16-A47A-DA9B11784014}" dt="2024-11-07T10:47:01.006" v="16345" actId="22"/>
        <pc:sldMkLst>
          <pc:docMk/>
          <pc:sldMk cId="1391881907" sldId="280"/>
        </pc:sldMkLst>
        <pc:spChg chg="mod">
          <ac:chgData name="Cola Ice" userId="211a448e9919ba14" providerId="LiveId" clId="{5DD8BBFC-E92F-4D16-A47A-DA9B11784014}" dt="2024-11-07T10:43:25.111" v="16255" actId="14100"/>
          <ac:spMkLst>
            <pc:docMk/>
            <pc:sldMk cId="1391881907" sldId="280"/>
            <ac:spMk id="4" creationId="{1422FADB-8334-D653-5BE5-5905A1562F04}"/>
          </ac:spMkLst>
        </pc:spChg>
        <pc:spChg chg="mod">
          <ac:chgData name="Cola Ice" userId="211a448e9919ba14" providerId="LiveId" clId="{5DD8BBFC-E92F-4D16-A47A-DA9B11784014}" dt="2024-11-07T10:27:28.317" v="16203" actId="20577"/>
          <ac:spMkLst>
            <pc:docMk/>
            <pc:sldMk cId="1391881907" sldId="280"/>
            <ac:spMk id="5" creationId="{FDF9E000-8F75-6663-F680-A5F0A1DC9D84}"/>
          </ac:spMkLst>
        </pc:spChg>
        <pc:spChg chg="add del mod">
          <ac:chgData name="Cola Ice" userId="211a448e9919ba14" providerId="LiveId" clId="{5DD8BBFC-E92F-4D16-A47A-DA9B11784014}" dt="2024-11-07T10:47:01.006" v="16345" actId="22"/>
          <ac:spMkLst>
            <pc:docMk/>
            <pc:sldMk cId="1391881907" sldId="280"/>
            <ac:spMk id="6" creationId="{707DAA79-5860-1B20-BD33-F318DC61A492}"/>
          </ac:spMkLst>
        </pc:spChg>
      </pc:sldChg>
      <pc:sldChg chg="addSp delSp modSp add mod">
        <pc:chgData name="Cola Ice" userId="211a448e9919ba14" providerId="LiveId" clId="{5DD8BBFC-E92F-4D16-A47A-DA9B11784014}" dt="2024-12-05T07:08:31.092" v="18993" actId="20577"/>
        <pc:sldMkLst>
          <pc:docMk/>
          <pc:sldMk cId="831265558" sldId="281"/>
        </pc:sldMkLst>
        <pc:spChg chg="mod">
          <ac:chgData name="Cola Ice" userId="211a448e9919ba14" providerId="LiveId" clId="{5DD8BBFC-E92F-4D16-A47A-DA9B11784014}" dt="2024-12-05T07:02:36.341" v="18976" actId="20577"/>
          <ac:spMkLst>
            <pc:docMk/>
            <pc:sldMk cId="831265558" sldId="281"/>
            <ac:spMk id="2" creationId="{03E3C82B-558F-2D2A-466A-1E54F4245896}"/>
          </ac:spMkLst>
        </pc:spChg>
        <pc:spChg chg="add mod">
          <ac:chgData name="Cola Ice" userId="211a448e9919ba14" providerId="LiveId" clId="{5DD8BBFC-E92F-4D16-A47A-DA9B11784014}" dt="2024-12-05T07:08:31.092" v="18993" actId="20577"/>
          <ac:spMkLst>
            <pc:docMk/>
            <pc:sldMk cId="831265558" sldId="281"/>
            <ac:spMk id="4" creationId="{05E81668-E9C3-8278-9D94-792FA70BFD09}"/>
          </ac:spMkLst>
        </pc:spChg>
        <pc:spChg chg="del">
          <ac:chgData name="Cola Ice" userId="211a448e9919ba14" providerId="LiveId" clId="{5DD8BBFC-E92F-4D16-A47A-DA9B11784014}" dt="2024-11-07T11:49:40.659" v="17422" actId="478"/>
          <ac:spMkLst>
            <pc:docMk/>
            <pc:sldMk cId="831265558" sldId="281"/>
            <ac:spMk id="6" creationId="{6A7E1450-8BD1-5EF9-2A7F-A4A9AD067DBC}"/>
          </ac:spMkLst>
        </pc:spChg>
        <pc:spChg chg="del">
          <ac:chgData name="Cola Ice" userId="211a448e9919ba14" providerId="LiveId" clId="{5DD8BBFC-E92F-4D16-A47A-DA9B11784014}" dt="2024-11-07T11:49:40.659" v="17422" actId="478"/>
          <ac:spMkLst>
            <pc:docMk/>
            <pc:sldMk cId="831265558" sldId="281"/>
            <ac:spMk id="12" creationId="{E4C2AFFB-A418-23FE-BC12-45C8F3160FFC}"/>
          </ac:spMkLst>
        </pc:spChg>
        <pc:spChg chg="del">
          <ac:chgData name="Cola Ice" userId="211a448e9919ba14" providerId="LiveId" clId="{5DD8BBFC-E92F-4D16-A47A-DA9B11784014}" dt="2024-11-07T11:49:40.659" v="17422" actId="478"/>
          <ac:spMkLst>
            <pc:docMk/>
            <pc:sldMk cId="831265558" sldId="281"/>
            <ac:spMk id="13" creationId="{E06D8E9C-98CA-30BA-1C2A-87883D3091BA}"/>
          </ac:spMkLst>
        </pc:spChg>
        <pc:spChg chg="del">
          <ac:chgData name="Cola Ice" userId="211a448e9919ba14" providerId="LiveId" clId="{5DD8BBFC-E92F-4D16-A47A-DA9B11784014}" dt="2024-11-07T11:49:40.659" v="17422" actId="478"/>
          <ac:spMkLst>
            <pc:docMk/>
            <pc:sldMk cId="831265558" sldId="281"/>
            <ac:spMk id="15" creationId="{A7A41D2C-DB65-DE84-01BD-7E79723BF4F1}"/>
          </ac:spMkLst>
        </pc:spChg>
        <pc:picChg chg="del">
          <ac:chgData name="Cola Ice" userId="211a448e9919ba14" providerId="LiveId" clId="{5DD8BBFC-E92F-4D16-A47A-DA9B11784014}" dt="2024-11-07T11:49:34.690" v="17421" actId="478"/>
          <ac:picMkLst>
            <pc:docMk/>
            <pc:sldMk cId="831265558" sldId="281"/>
            <ac:picMk id="5" creationId="{4145B970-ACA6-51EF-8C16-1C5BB3EAB1F6}"/>
          </ac:picMkLst>
        </pc:picChg>
        <pc:cxnChg chg="del mod">
          <ac:chgData name="Cola Ice" userId="211a448e9919ba14" providerId="LiveId" clId="{5DD8BBFC-E92F-4D16-A47A-DA9B11784014}" dt="2024-11-07T11:49:40.659" v="17422" actId="478"/>
          <ac:cxnSpMkLst>
            <pc:docMk/>
            <pc:sldMk cId="831265558" sldId="281"/>
            <ac:cxnSpMk id="8" creationId="{B7F85117-59C9-9E92-A8D9-F8EDC2B528EC}"/>
          </ac:cxnSpMkLst>
        </pc:cxnChg>
        <pc:cxnChg chg="del">
          <ac:chgData name="Cola Ice" userId="211a448e9919ba14" providerId="LiveId" clId="{5DD8BBFC-E92F-4D16-A47A-DA9B11784014}" dt="2024-11-07T11:49:40.659" v="17422" actId="478"/>
          <ac:cxnSpMkLst>
            <pc:docMk/>
            <pc:sldMk cId="831265558" sldId="281"/>
            <ac:cxnSpMk id="14" creationId="{135C6188-8EF4-FF73-A0AB-94C7D0AFD7B1}"/>
          </ac:cxnSpMkLst>
        </pc:cxnChg>
      </pc:sldChg>
      <pc:sldChg chg="add del">
        <pc:chgData name="Cola Ice" userId="211a448e9919ba14" providerId="LiveId" clId="{5DD8BBFC-E92F-4D16-A47A-DA9B11784014}" dt="2024-12-05T07:08:29.008" v="18991"/>
        <pc:sldMkLst>
          <pc:docMk/>
          <pc:sldMk cId="1868669673" sldId="282"/>
        </pc:sldMkLst>
      </pc:sldChg>
      <pc:sldChg chg="addSp delSp modSp new mod ord">
        <pc:chgData name="Cola Ice" userId="211a448e9919ba14" providerId="LiveId" clId="{5DD8BBFC-E92F-4D16-A47A-DA9B11784014}" dt="2024-12-05T07:10:12.473" v="19063" actId="2711"/>
        <pc:sldMkLst>
          <pc:docMk/>
          <pc:sldMk cId="4165421411" sldId="282"/>
        </pc:sldMkLst>
        <pc:spChg chg="mod">
          <ac:chgData name="Cola Ice" userId="211a448e9919ba14" providerId="LiveId" clId="{5DD8BBFC-E92F-4D16-A47A-DA9B11784014}" dt="2024-12-05T07:09:54.933" v="19058" actId="2711"/>
          <ac:spMkLst>
            <pc:docMk/>
            <pc:sldMk cId="4165421411" sldId="282"/>
            <ac:spMk id="2" creationId="{052F02B2-AE70-A6BD-E27A-043156FB1CF7}"/>
          </ac:spMkLst>
        </pc:spChg>
        <pc:spChg chg="add del mod">
          <ac:chgData name="Cola Ice" userId="211a448e9919ba14" providerId="LiveId" clId="{5DD8BBFC-E92F-4D16-A47A-DA9B11784014}" dt="2024-12-05T07:10:12.473" v="19063" actId="2711"/>
          <ac:spMkLst>
            <pc:docMk/>
            <pc:sldMk cId="4165421411" sldId="282"/>
            <ac:spMk id="3" creationId="{A6E54323-AF25-E087-9A11-9CAC9ECB22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C0BFC-769A-452E-BD1B-654CCF9197A7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B9A5-8361-48E9-B05B-145B4C501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3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E4AA6-6492-9C86-3529-A57A02A3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CDC87A-30DE-05C4-C061-5B9297912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>
                <a:extLst>
                  <a:ext uri="{FF2B5EF4-FFF2-40B4-BE49-F238E27FC236}">
                    <a16:creationId xmlns:a16="http://schemas.microsoft.com/office/drawing/2014/main" id="{0BC1C3ED-CDB9-4B27-9425-46130EFFCD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𝑆𝑒𝑙</m:t>
                        </m:r>
                      </m:e>
                    </m:acc>
                    <m:d>
                      <m:d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可以理解为生成数据在给定元组 𝑥下的“出现概率”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>
                <a:extLst>
                  <a:ext uri="{FF2B5EF4-FFF2-40B4-BE49-F238E27FC236}">
                    <a16:creationId xmlns:a16="http://schemas.microsoft.com/office/drawing/2014/main" id="{0BC1C3ED-CDB9-4B27-9425-46130EFFCD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i="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(𝑆𝑒𝑙) ̂(𝑥)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可以理解为生成数据在给定元组 𝑥下的“出现概率”</a:t>
                </a:r>
                <a:endPara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90289-C1DB-907B-72FB-A8B1EC14C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8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4A8F-A4AC-5ADC-0D83-4AFB48075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33E31D-5086-1023-EF60-C74D05DE6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7C75E0-C20B-575C-9953-6923322A0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B2197-9C1B-209E-3191-CC808BEBE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0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8E4D-617A-080D-F20A-2486191EE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CD4176-F942-B050-7F56-12DADBBD6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C58A6B-7BC2-1358-97D1-F16BECE9E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B667A-EE53-4C8E-BCDF-52727563E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35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483E-A1C2-6211-F1F6-85A2593B4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8C2786-10F7-355C-07FC-5B9B9B341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2BFE08-148A-4FCB-3E4A-ECCBED014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FABDEC-889D-176E-F5A0-26DA8A1A8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2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8C5FE-2900-CE58-00F2-E60907DC7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499233-7B80-8837-CC77-FAF6526101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EA36A2-925D-BBD9-0CCE-302267A47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F90B5A-48DD-4E89-F028-9820E687A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75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F024D-4733-AF08-7E30-F15E067AD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DE7240-68D8-94B9-03F2-6195D400A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CA604A-E7D5-CB00-505C-83CA906DD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D641C-B0A3-594D-7014-6E01A05E7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98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37902-3FCE-9069-6064-4F26CC5A8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E72675-0374-2001-DAFF-8552B5645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4975FD-B1E4-330D-7199-0509FE528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F34BC-3F95-5FE4-2D6E-04135D098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6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89795-1B16-DC8C-CADE-5823E1A5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65904E-B2FB-E026-FF96-3C44DC279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57816E-34DA-F06D-71AC-C786CA94B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9A0382-9B1C-9513-1BDE-AB18B19D7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37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C92B5-DDB3-1FCC-BF38-D9FFF2314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ED520C-3488-6CAF-FC9D-64DBA4B11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DD06AF-9E21-D3EE-8195-415AE0DE0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8A3FFA-0C5C-50AE-61F5-ACA981E94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9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89232-9B29-0C77-6F78-00B9D0DB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C4709C-CA3A-7D5C-8E03-D62D773C7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AF6CE0-E99B-A39C-E149-3F2A64C2B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F152A-2EC9-1FD5-3A11-4698F8D3E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2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7195A-7F7A-FB37-095D-C6F0AB075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E5A998-DA13-7BF5-ECF2-5B80868F6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7E85AA9-EF2E-032D-1F65-824DDC20B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条件概率保留了属性间的相关性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5DA6B-6D08-30C5-632B-2FEFA2EF6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59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38E1F-0FF3-3702-B90C-CA32149D0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D59EFC-DB5A-B98D-07F8-A83968A8E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EC9A7B-CA1A-34CE-3DA0-FA84B5A89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B97AA-DAF9-1744-7125-8F9611C59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30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BAD33-0F66-EB58-9573-3F39F22C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BC9A72-30F0-CA6F-BC71-0EA277614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A847AD-F321-5A6A-E8B3-34DEB486C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349F37-F4FA-704B-57DF-6AC23BBC4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77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E9047-DB21-E255-64CE-DA14D2442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00F2565-98B8-C04E-8503-FFAF0FA93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DA42DE0-6240-6760-D821-D2F00809A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94C80-9406-824C-0097-703334BF5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89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5AA1F-3ADD-E1F3-CB97-AF073502A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202F29-053E-BF8F-CC2C-FF0E41123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D62F6B-75ED-3A5F-B743-2AA3FED60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3BAB3A-67A3-00AF-6D39-76E866F51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0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33E2-9859-0CCC-06FA-CEC60D624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5942C4-EA12-4648-FC41-526AC7106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7E3A54-913D-449E-FB99-8BCD76DE7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8F976-F554-0B09-887E-09D71618D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7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/>
              <a:t>有监督信息</a:t>
            </a:r>
            <a:r>
              <a:rPr lang="zh-CN" altLang="en-US" dirty="0"/>
              <a:t>：数据有明确的目标输出，可以用于训练模型预测具体的结果。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/>
              <a:t>无监督信息</a:t>
            </a:r>
            <a:r>
              <a:rPr lang="zh-CN" altLang="en-US" dirty="0"/>
              <a:t>：数据没有明确目标，模型要从数据本身中挖掘结构或规律。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8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E3AC6-0741-7C56-489E-860762721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655B28-9281-471E-0701-C8052D98B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4E649D-2D45-5359-CD43-F6769C271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9CCE7-9771-B26D-EBA9-AF10C1804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2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B53FB-0E27-EA2E-95C4-3FF5A21E0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45B9FC-7976-6FFD-25AF-C3ED27DFE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4CCED3-33E9-9888-A071-3C5810DF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 </a:t>
            </a:r>
            <a:r>
              <a:rPr lang="zh-CN" altLang="en-US" b="1" dirty="0"/>
              <a:t>函数</a:t>
            </a:r>
            <a:r>
              <a:rPr lang="zh-CN" altLang="en-US" dirty="0"/>
              <a:t>是一种常见的激活函数，通常用于多分类任务的神经网络的输出层。它将输入向量转换为概率分布，使得每个元素的值在 </a:t>
            </a:r>
            <a:r>
              <a:rPr lang="en-US" altLang="zh-CN" dirty="0"/>
              <a:t>(0, 1) </a:t>
            </a:r>
            <a:r>
              <a:rPr lang="zh-CN" altLang="en-US" dirty="0"/>
              <a:t>之间，并且所有元素的总和为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b="1" dirty="0" err="1"/>
              <a:t>Softmax</a:t>
            </a:r>
            <a:r>
              <a:rPr lang="en-US" altLang="zh-CN" b="1" dirty="0"/>
              <a:t> </a:t>
            </a:r>
            <a:r>
              <a:rPr lang="zh-CN" altLang="en-US" b="1" dirty="0"/>
              <a:t>函数的性质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概率分布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的输出是一个概率分布，适用于多分类问题（如图像分类任务），因为它可以用来表示属于每个类别的概率。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归一化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经过 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处理后，输入向量的元素被归一化，总和为 </a:t>
            </a:r>
            <a:r>
              <a:rPr lang="en-US" altLang="zh-CN" dirty="0"/>
              <a:t>1</a:t>
            </a:r>
            <a:r>
              <a:rPr lang="zh-CN" altLang="en-US" dirty="0"/>
              <a:t>。因此，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常用于神经网络的输出层，以生成类别概率。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7734D-C184-5A8B-05CC-E6776000B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6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4783-03E7-A641-EF9E-E9096EC03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1B7C09-7B5E-CD92-08DF-C350898AD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6AFFC3-7772-287B-566B-C723EEC21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4D98B-A25A-5C42-8916-858E8BF35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8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79B27-1B6B-0D04-2B2A-CCF3F0C49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83638D-9C15-55B5-C8A7-D60E97524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1B70FC-F64C-0AAF-D17C-737170171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也就是说，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UAE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需要知道每一列的域以及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distinct value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均方根误差是指估计值和实际值的差值的平方和开根号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F6861C-E189-AB6E-27FD-093DC4F3C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7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A0460-AF5D-3541-B0B8-703669B4F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E0017D-C4C0-B311-A3CD-02103EC5B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>
                <a:extLst>
                  <a:ext uri="{FF2B5EF4-FFF2-40B4-BE49-F238E27FC236}">
                    <a16:creationId xmlns:a16="http://schemas.microsoft.com/office/drawing/2014/main" id="{A6AA1C8C-1A0A-F385-DB5A-EEE4C12CF1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z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1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有</m:t>
                    </m:r>
                  </m:oMath>
                </a14:m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个可能值，则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就是</m:t>
                    </m:r>
                  </m:oMath>
                </a14:m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维，且各维度之和为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的向量，从其中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sample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出第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个维度，则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z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1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就是</m:t>
                    </m:r>
                    <m:r>
                      <m:rPr>
                        <m:sty m:val="p"/>
                      </m:rPr>
                      <a:rPr lang="en-US" altLang="zh-CN" sz="1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k</m:t>
                    </m:r>
                  </m:oMath>
                </a14:m>
                <a:r>
                  <a:rPr lang="zh-CN" altLang="en-US" dirty="0"/>
                  <a:t>个可能值中的第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个值。</a:t>
                </a:r>
              </a:p>
            </p:txBody>
          </p:sp>
        </mc:Choice>
        <mc:Fallback xmlns="">
          <p:sp>
            <p:nvSpPr>
              <p:cNvPr id="3" name="备注占位符 2">
                <a:extLst>
                  <a:ext uri="{FF2B5EF4-FFF2-40B4-BE49-F238E27FC236}">
                    <a16:creationId xmlns:a16="http://schemas.microsoft.com/office/drawing/2014/main" id="{A6AA1C8C-1A0A-F385-DB5A-EEE4C12CF1C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假如</a:t>
                </a:r>
                <a:r>
                  <a:rPr lang="en-US" altLang="zh-CN" sz="1200" i="0">
                    <a:latin typeface="Cambria Math" panose="02040503050406030204" pitchFamily="18" charset="0"/>
                    <a:ea typeface="宋体" panose="02010600030101010101" pitchFamily="2" charset="-122"/>
                  </a:rPr>
                  <a:t>z_𝑖</a:t>
                </a:r>
                <a:r>
                  <a:rPr lang="zh-CN" altLang="en-US" sz="1200" i="0">
                    <a:latin typeface="Cambria Math" panose="02040503050406030204" pitchFamily="18" charset="0"/>
                    <a:ea typeface="宋体" panose="02010600030101010101" pitchFamily="2" charset="-122"/>
                  </a:rPr>
                  <a:t> 有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个可能值，则</a:t>
                </a:r>
                <a:r>
                  <a:rPr lang="en-US" altLang="zh-CN" sz="1200" i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𝑒</a:t>
                </a:r>
                <a:r>
                  <a:rPr lang="zh-CN" altLang="en-US" sz="1200" i="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就是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维，且各维度之和为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的向量，从其中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sample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出第</a:t>
                </a:r>
                <a:r>
                  <a:rPr lang="en-US" altLang="zh-CN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个维度，则</a:t>
                </a:r>
                <a:r>
                  <a:rPr lang="en-US" altLang="zh-CN" sz="1200" i="0">
                    <a:latin typeface="Cambria Math" panose="02040503050406030204" pitchFamily="18" charset="0"/>
                    <a:ea typeface="宋体" panose="02010600030101010101" pitchFamily="2" charset="-122"/>
                  </a:rPr>
                  <a:t>z_𝑖</a:t>
                </a:r>
                <a:r>
                  <a:rPr lang="zh-CN" altLang="en-US" sz="1200" i="0">
                    <a:latin typeface="Cambria Math" panose="02040503050406030204" pitchFamily="18" charset="0"/>
                    <a:ea typeface="宋体" panose="02010600030101010101" pitchFamily="2" charset="-122"/>
                  </a:rPr>
                  <a:t> 就是</a:t>
                </a:r>
                <a:r>
                  <a:rPr lang="en-US" altLang="zh-CN" sz="1200" i="0">
                    <a:latin typeface="Cambria Math" panose="020405030504060302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en-US" dirty="0"/>
                  <a:t>个可能值中的第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个值。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341874-C7F3-A82D-14BC-C56484FA7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7B9A5-8361-48E9-B05B-145B4C5019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3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94A85-26CB-0860-CFA9-93A513650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BDDDE1-1062-1BC7-D985-247264A0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F0D94-9FA1-0D7C-FB91-35BB6F17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4EBC1-633A-5395-444C-75A2BCC5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5C3B5-7A3D-4246-BF5E-7D3D5353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A9A3-624E-7E2E-2A57-5909D108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E3B03-EE62-0493-25E6-6A8B7BB1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768A9-BC13-F7E0-CCDB-AA11B19D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EE245-83D4-CCE3-264E-3778394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298C9-7187-4F29-8BCB-AA438F53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0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7AACE-5785-7F71-2A21-9241C07F6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F2F3C-42DE-4116-46A2-02688FFB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18DCB-4134-9D7B-87AF-A033E874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E43C4-BCDC-1F42-9D8A-DCAA8E81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1CB2-86F9-4606-FD05-92B2425B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8FECE-39EF-76B7-1CB3-21638DB3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B9CF5-4AEB-2CDB-C002-0550538A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870DD-CCA0-F6E4-F24D-6A546215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63008-7838-E54E-5D12-F55551D9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66511-1FE8-5724-D2FC-75BD9ED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60C34-6CDC-9270-3BA2-09205D42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882AA-79CF-8AC9-A13D-09236C45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63D82-1B24-3F53-005E-1CB1651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ADE62-C114-30C2-25D5-D43C5B91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E4A62-83AD-5D19-30D7-3E237268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7A034-09DE-2F2A-34CD-46085E7C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1C173-B73E-8F62-92A4-4F7137A08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6D417-C018-CA68-8B86-98D34E72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EE65E-C22C-BF32-A2B2-A5868954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C9AE9-83CB-D61D-DD2C-CCFA7DEC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17A12-9875-827A-7D80-B97025D0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8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3A89-8341-2402-1EAD-BE948D46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D308D-E60B-0B9E-3E9B-EC32E3B5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0E347-71F2-CF68-0A15-95E79F456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9D0BC-B3AD-94B6-56B9-6FAC5583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46E18-E020-675D-6657-5580ECF30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6B71AA-D663-3D61-8B45-F1D0E282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27941A-83CC-1A33-40FB-BD9D7C63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34289E-1DD7-E72B-04FF-A9459BC2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4CBBB-1906-1A32-5E33-827F08EE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30744-AF07-D3F9-4987-8E0EB15A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CB0A8-6C98-8F6C-0E31-59D693A5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17FBFF-449A-90A3-42B0-126C7C84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0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B64587-C833-9B2B-7DE4-B2443A97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BEC63-2936-F37E-1AAC-DF324355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6E383-1D18-255F-93D1-FB6F4F44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53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DD825-104B-0AB9-88D4-FB48957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2F4EB-26E6-292C-2E3E-D0A0D1A9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5793AD-26D3-FE5C-61E6-DAB160DF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7310F-C66E-E148-289D-D3C591DA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EC349-E54F-E841-1467-7A14EBD5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55A09-66D9-191F-0041-6821B038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BB4C7-51AE-FC6B-86AA-94D241AF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CE7CF0-3884-65D0-87F4-BBD5B179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E853DB-B10B-8D92-F429-5C38D921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F9FBE-5CE6-3427-5B1A-55CDDDF5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66436-210B-9D98-EE4A-18F200CB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96ED4-0F2E-9159-64B1-D4EC8E6F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1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D3094-0797-F395-79F8-2D445AFD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C4E0D-D376-4E19-DA0A-8EFF6878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70B40-1819-6419-2AAC-0408C3E3C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71CE-484E-4AAD-B7E2-9F95123E486A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6D144-3658-66C7-2FC4-61F1F35CF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AE6A8-B9CA-DF02-08A8-E804C68A1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EF36-4F09-4842-BE41-B4A68DDA7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3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F02B2-AE70-A6BD-E27A-043156FB1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038" y="1122363"/>
            <a:ext cx="11472862" cy="238760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SAM: Database Generation from Query Workloads with Supervised Autoregressive Models</a:t>
            </a:r>
            <a:endParaRPr lang="zh-CN" altLang="en-US" sz="3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54323-AF25-E087-9A11-9CAC9ECB2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2024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" panose="02020603050405020304" pitchFamily="18" charset="0"/>
              </a:rPr>
              <a:t>年</a:t>
            </a:r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12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" panose="02020603050405020304" pitchFamily="18" charset="0"/>
              </a:rPr>
              <a:t>月</a:t>
            </a:r>
            <a:r>
              <a:rPr lang="en-US" altLang="zh-CN" sz="3600" dirty="0">
                <a:latin typeface="times" panose="02020603050405020304" pitchFamily="18" charset="0"/>
                <a:cs typeface="times" panose="02020603050405020304" pitchFamily="18" charset="0"/>
              </a:rPr>
              <a:t>5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" panose="02020603050405020304" pitchFamily="18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16542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CBD24-9C27-9ABC-D92E-B2E62B85B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9BE3-1A79-CB43-17A1-4F0BB476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可微渐进采样</a:t>
            </a:r>
            <a:endParaRPr lang="en-US" altLang="zh-CN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01A91C-4EFB-9202-B849-F5FDCD7F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07" y="1324701"/>
            <a:ext cx="5234823" cy="48674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30F236C-7811-E215-595F-6F4AAFCE7EAF}"/>
              </a:ext>
            </a:extLst>
          </p:cNvPr>
          <p:cNvSpPr/>
          <p:nvPr/>
        </p:nvSpPr>
        <p:spPr>
          <a:xfrm>
            <a:off x="6685507" y="3270058"/>
            <a:ext cx="5234822" cy="2032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84D71E-AA7E-1F24-A435-09DF2284E7EE}"/>
                  </a:ext>
                </a:extLst>
              </p:cNvPr>
              <p:cNvSpPr txBox="1"/>
              <p:nvPr/>
            </p:nvSpPr>
            <p:spPr>
              <a:xfrm>
                <a:off x="838200" y="1414240"/>
                <a:ext cx="5478670" cy="3644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一次采样的过程如下：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获取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累乘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𝑞</m:t>
                            </m:r>
                          </m:sup>
                        </m:sSubSup>
                      </m: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&lt;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sup>
                    </m:sSubSup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指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query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在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i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属性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列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上涉及的值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将不属于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的概率归零，并且重新进行归一化，目的是保证计算下一轮属性时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⊂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sup>
                    </m:sSubSup>
                  </m:oMath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可微渐进采样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z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最终一条</a:t>
                </a:r>
                <a:r>
                  <a:rPr lang="en-US" altLang="zh-CN" sz="2000" dirty="0">
                    <a:latin typeface="times" panose="02020603050405020304" pitchFamily="18" charset="0"/>
                    <a:ea typeface="宋体" panose="02010600030101010101" pitchFamily="2" charset="-122"/>
                    <a:cs typeface="times" panose="02020603050405020304" pitchFamily="18" charset="0"/>
                  </a:rPr>
                  <a:t>query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的选择率为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次采样的平均值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84D71E-AA7E-1F24-A435-09DF228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4240"/>
                <a:ext cx="5478670" cy="3644459"/>
              </a:xfrm>
              <a:prstGeom prst="rect">
                <a:avLst/>
              </a:prstGeom>
              <a:blipFill>
                <a:blip r:embed="rId4"/>
                <a:stretch>
                  <a:fillRect l="-1225" t="-334" b="-2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2E58E7-47AD-AA82-8AB6-A18DA6F470A5}"/>
                  </a:ext>
                </a:extLst>
              </p:cNvPr>
              <p:cNvSpPr txBox="1"/>
              <p:nvPr/>
            </p:nvSpPr>
            <p:spPr>
              <a:xfrm>
                <a:off x="220870" y="5058699"/>
                <a:ext cx="609600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zh-CN" altLang="en-US" sz="1800" b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CN" sz="1800" b="1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altLang="zh-CN" sz="1800" b="1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𝑙𝑜𝑔</m:t>
                          </m:r>
                          <m:r>
                            <a:rPr lang="el-GR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zh-CN" alt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2E58E7-47AD-AA82-8AB6-A18DA6F4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0" y="5058699"/>
                <a:ext cx="6096000" cy="438582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A000DAA-B74C-7435-EAF5-D0E896A35E74}"/>
              </a:ext>
            </a:extLst>
          </p:cNvPr>
          <p:cNvCxnSpPr>
            <a:cxnSpLocks/>
          </p:cNvCxnSpPr>
          <p:nvPr/>
        </p:nvCxnSpPr>
        <p:spPr>
          <a:xfrm flipH="1">
            <a:off x="4972050" y="4743450"/>
            <a:ext cx="208915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53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30C4-9E85-82C8-2B10-CD4927C13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29678-F2DC-F0F1-82D5-0329F451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的架构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DC2C0-EF00-F08E-DEC3-46EF2BB4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训练阶段，同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UAE-Q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一样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98602-C3BB-FD21-EF03-E1EC5906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8" y="2549614"/>
            <a:ext cx="7382706" cy="30959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184996-11A5-C1E0-71F2-CB8A81D4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906" y="3429000"/>
            <a:ext cx="3903710" cy="97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9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85248-306F-18FB-FFC2-ED010C935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9DD7B60-05A1-BE6B-30EF-AB28B80C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745" y="1330173"/>
            <a:ext cx="6859833" cy="44481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8C6E22-9209-1C4F-172F-E47EBD8B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单表数据生成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FFD08-7AFD-3BDD-9BDB-041B01043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1"/>
            <a:ext cx="4439545" cy="395555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单表情况下，全外连接表即等于单表。只需要根据模型的条件概率和表的大小进行采样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这里的采样依照概率进行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采样可以并行执行。此过程可使用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6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E6F53-0BC5-8021-73E1-59A269400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A9AF7-D2D6-BE48-E5EE-F60FDFBE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多表数据生成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94BB3-3D9C-7B29-67EC-EFC9C973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0"/>
            <a:ext cx="10704534" cy="48147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挑战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主外键连接带来的扇出（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fanout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）效应，导致某些元组的频率被放大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65EB29-B650-1CC9-138F-00EBFA9F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8841"/>
            <a:ext cx="8546926" cy="272125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93FF37-7902-7A4A-C21B-28D3075D3621}"/>
              </a:ext>
            </a:extLst>
          </p:cNvPr>
          <p:cNvCxnSpPr/>
          <p:nvPr/>
        </p:nvCxnSpPr>
        <p:spPr>
          <a:xfrm flipV="1">
            <a:off x="1577187" y="3056183"/>
            <a:ext cx="2043592" cy="98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74BE83-D642-1919-B0A6-12FAEC4C72EE}"/>
              </a:ext>
            </a:extLst>
          </p:cNvPr>
          <p:cNvCxnSpPr/>
          <p:nvPr/>
        </p:nvCxnSpPr>
        <p:spPr>
          <a:xfrm flipV="1">
            <a:off x="1577187" y="3228016"/>
            <a:ext cx="2043592" cy="810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71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F05CE-3A01-E577-77C7-FD1DEC06A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CD43A-5F9E-24FF-5AE9-0D3CC163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多表数据生成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DCBAB-CBD2-6170-D460-3C839CEF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0"/>
            <a:ext cx="10704534" cy="48147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挑战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连接键信息的缺失，导致外键分配不准确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FA23F-D0B9-FE08-C061-5405E7C7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75" y="2557682"/>
            <a:ext cx="6198793" cy="28860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E896E4-26FD-C04E-A473-45FF7FB2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66" y="2557682"/>
            <a:ext cx="3878543" cy="276939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ABB2F78-DE1E-ECF3-479D-1029CE6102C1}"/>
              </a:ext>
            </a:extLst>
          </p:cNvPr>
          <p:cNvCxnSpPr>
            <a:cxnSpLocks/>
          </p:cNvCxnSpPr>
          <p:nvPr/>
        </p:nvCxnSpPr>
        <p:spPr>
          <a:xfrm>
            <a:off x="6050996" y="3375302"/>
            <a:ext cx="527774" cy="567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5907A9F-EA08-1AE8-95B1-E5084A05F85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96789" y="3942377"/>
            <a:ext cx="16714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3F69645-6AE1-A937-471F-5293AA971584}"/>
              </a:ext>
            </a:extLst>
          </p:cNvPr>
          <p:cNvSpPr/>
          <p:nvPr/>
        </p:nvSpPr>
        <p:spPr>
          <a:xfrm>
            <a:off x="2197100" y="4571999"/>
            <a:ext cx="9334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6A1759-CB9F-44EB-4423-050F51EB4D59}"/>
              </a:ext>
            </a:extLst>
          </p:cNvPr>
          <p:cNvSpPr/>
          <p:nvPr/>
        </p:nvSpPr>
        <p:spPr>
          <a:xfrm>
            <a:off x="8968259" y="3780452"/>
            <a:ext cx="9334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ABD59-A59F-E758-0E58-95DCD34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CE779-84A2-E565-C271-134AF36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For C1——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逆概率加权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4D64-52D9-B15A-C2F4-464124417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0"/>
            <a:ext cx="10704534" cy="481472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添加虚拟列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fanout column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indicator column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，使用虚拟列进行基数估计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计算每一个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的权重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在采样生成数据时采用此权重，在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足够大时，加权采样能够与单个表中的分布相等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28E0C6-E75E-EC0D-DAD2-9648B94F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4194"/>
            <a:ext cx="8546926" cy="27212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2267D8-DE63-BED2-93E5-65EFFA807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42" y="2940608"/>
            <a:ext cx="5198285" cy="10055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8C0FB40-1BE3-CA01-F772-2100F2041789}"/>
              </a:ext>
            </a:extLst>
          </p:cNvPr>
          <p:cNvSpPr/>
          <p:nvPr/>
        </p:nvSpPr>
        <p:spPr>
          <a:xfrm>
            <a:off x="8119138" y="5013857"/>
            <a:ext cx="1166012" cy="1215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6AD1F38-3112-A8BD-4BDE-8C6D9A26B343}"/>
              </a:ext>
            </a:extLst>
          </p:cNvPr>
          <p:cNvSpPr txBox="1">
            <a:spLocks/>
          </p:cNvSpPr>
          <p:nvPr/>
        </p:nvSpPr>
        <p:spPr>
          <a:xfrm>
            <a:off x="7809578" y="2726467"/>
            <a:ext cx="330139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数量和全连接表大小相等，代价太大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解决方法：放大权重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388E81-6B8F-1938-17A9-EE2EFDC48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042" y="3527028"/>
            <a:ext cx="1134758" cy="4454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2A6A996-1327-9EF6-C22E-AFD1605FDF78}"/>
              </a:ext>
            </a:extLst>
          </p:cNvPr>
          <p:cNvSpPr/>
          <p:nvPr/>
        </p:nvSpPr>
        <p:spPr>
          <a:xfrm>
            <a:off x="5769323" y="4091783"/>
            <a:ext cx="2992470" cy="842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401AB-6EDD-0A06-46EB-431C515DF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545" y="470029"/>
            <a:ext cx="5653455" cy="10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8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EA0EA-34B2-83B5-166A-3638D4CF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D76C3-2777-A67C-64C0-3936F6F8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For C2——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分组合并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EC819-3225-8AA0-48D1-62B662ECD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0"/>
            <a:ext cx="10704534" cy="48147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定理：如果某些元组共享一个连接键，那么在全连接表中，他们的指示列和扇出列均相等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45DEED-34C5-19AF-344E-FD334C58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6800"/>
            <a:ext cx="12192000" cy="25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8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C400-E8A8-AE59-0C10-824BA97D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A14CD-4F75-BEBA-DB6E-4A7011C7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For C2——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分组合并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AADE43-5C33-81D9-176B-4AB6D65C0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631" y="1478258"/>
            <a:ext cx="4205121" cy="481488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D8A28C-5A3E-FE37-7115-4EFE6946443C}"/>
              </a:ext>
            </a:extLst>
          </p:cNvPr>
          <p:cNvSpPr/>
          <p:nvPr/>
        </p:nvSpPr>
        <p:spPr>
          <a:xfrm>
            <a:off x="1018631" y="2737904"/>
            <a:ext cx="4113350" cy="579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09C18B-F016-A0F0-1E14-EEED70DBC9A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31981" y="1702068"/>
            <a:ext cx="744279" cy="1325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01E4781-12A4-DC25-9F37-D37F2EFDB489}"/>
              </a:ext>
            </a:extLst>
          </p:cNvPr>
          <p:cNvSpPr txBox="1"/>
          <p:nvPr/>
        </p:nvSpPr>
        <p:spPr>
          <a:xfrm>
            <a:off x="6060558" y="1321763"/>
            <a:ext cx="609600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按照标志列分组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11D184-8CAF-2869-CA9F-067694F0674B}"/>
              </a:ext>
            </a:extLst>
          </p:cNvPr>
          <p:cNvSpPr/>
          <p:nvPr/>
        </p:nvSpPr>
        <p:spPr>
          <a:xfrm>
            <a:off x="1018631" y="3317358"/>
            <a:ext cx="4297648" cy="2275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E420AB4-90D7-6A6E-395C-C29F3132DCF5}"/>
              </a:ext>
            </a:extLst>
          </p:cNvPr>
          <p:cNvCxnSpPr>
            <a:cxnSpLocks/>
          </p:cNvCxnSpPr>
          <p:nvPr/>
        </p:nvCxnSpPr>
        <p:spPr>
          <a:xfrm flipV="1">
            <a:off x="5316279" y="3129479"/>
            <a:ext cx="744279" cy="1325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FB26592-A20E-6BA2-E052-83D3AABAFDEB}"/>
              </a:ext>
            </a:extLst>
          </p:cNvPr>
          <p:cNvSpPr txBox="1"/>
          <p:nvPr/>
        </p:nvSpPr>
        <p:spPr>
          <a:xfrm>
            <a:off x="6060558" y="2898852"/>
            <a:ext cx="5902842" cy="82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每一组内，如果权重小于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，则将组内元组进行合并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如果权重大于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，则为其分配主键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5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BBC2A-1D69-F307-E362-2300E280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3C82B-558F-2D2A-466A-1E54F424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针对数值类型的优化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5E81668-E9C3-8278-9D94-792FA70BF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23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对于数值类型的列，其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domin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通常较大，因此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SAM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采取了一些优化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训练阶段，从训练查询负载中获取该列的所有值，将其按大小排序成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，并且划分为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…[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这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i-1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个区间，让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SAM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获取该列落在每个区间内的概率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生成阶段，按区间应用生成算法，在完成分组合并后，对每个区间，在区间内按照均匀采样生成数据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5E81668-E9C3-8278-9D94-792FA70BF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2300" cy="4351338"/>
              </a:xfrm>
              <a:blipFill>
                <a:blip r:embed="rId3"/>
                <a:stretch>
                  <a:fillRect l="-622" t="-140" r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26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38C4B-9FE5-A272-941B-9CED03B34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A6781-2140-23E9-2FCD-9DB6A622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52EFA-6218-290B-6019-95FFB76EE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4240"/>
            <a:ext cx="9812868" cy="3885893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DMV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Census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IMDB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评估指标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查询语句的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Q-Error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生成数据库和原始数据库的交叉熵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0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63CEB-AF84-39D3-7315-75B369DA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0820-5AF3-E5BD-DA9A-8315DA72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问题定义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——Query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驱动的数据生成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D34A7A-8CFE-80C8-03FD-392C53A87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241"/>
                <a:ext cx="11294166" cy="51787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问题定义：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实际应用场景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Queries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）、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实际执行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Cardinality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）和表的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Schema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domin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，生成一个数据库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D’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，使得实际应用场景中的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Q’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D’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上执行的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C’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和在实际数据库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上执行的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尽可能相似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(Q-error)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，同时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D’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足够接近（交叉熵）。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error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𝐶𝑎𝑟𝑑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𝐶𝑎𝑟𝑑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𝐶𝑎𝑟𝑑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𝐶𝑎𝑟𝑑</m:t>
                                  </m:r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𝑆𝑒𝑙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000" b="0" i="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D34A7A-8CFE-80C8-03FD-392C53A87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241"/>
                <a:ext cx="11294166" cy="5178716"/>
              </a:xfrm>
              <a:blipFill>
                <a:blip r:embed="rId3"/>
                <a:stretch>
                  <a:fillRect l="-594" t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51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5A2-A0E7-6E41-2FEA-2A950740F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660F-8868-65ED-2B70-D3C0AF93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ED8F3-144E-95FA-DC28-2C994598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0"/>
            <a:ext cx="10704534" cy="48147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建模（训练）时间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7976D-2D52-4462-6F3F-B5E90C5C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2233083"/>
            <a:ext cx="83248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F0A9E-AD0F-7200-22FB-82455CD9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F93A6-ECF1-BEBD-D5C7-849E73FC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35614-8AAC-241D-63A5-6DA90D1F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0"/>
            <a:ext cx="10704534" cy="48147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不同输入规模下的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Q-Error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FBA402-6DA2-4C11-84B3-8055172B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66" y="979873"/>
            <a:ext cx="5139267" cy="57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0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6EE72-9B42-5179-F83E-982302216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FB7DE-FE5F-763C-ACF0-51DB37CE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A1934-369E-BF73-B6E2-9E36DDCBC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0"/>
            <a:ext cx="10704534" cy="48147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的覆盖度（即对未知查询的输入）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D2F3C-AD5F-1266-D737-5B81CB25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94" y="1081504"/>
            <a:ext cx="6554340" cy="54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24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B0B5E-852E-36E0-38EC-BB85979A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0BE9-89DD-4AC3-56FF-D0C1F9FF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1BE9B-D3AE-68C8-A775-DD0357B5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0"/>
            <a:ext cx="10704534" cy="48147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性能表现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6AAB8E-685F-C6C6-3350-056FAF58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74" y="1414239"/>
            <a:ext cx="7054765" cy="403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A01DE-CF3F-98E1-1E35-36BA6A97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24E27-D44B-D798-AD03-82FC40F8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E0097-654D-7B85-D9FC-F5E5F8DA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0"/>
            <a:ext cx="10704534" cy="4814725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采样大小对训练时间和误差的影响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D667A5-7176-BDB0-5AF7-9C90A622E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7490"/>
            <a:ext cx="8953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8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8671-DF3B-D104-098C-8E673E6E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A68FC-6473-7113-9CC7-0FB6F923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的解决方案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7E5FB0-9F4A-8F8B-4374-60026092C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241"/>
                <a:ext cx="11294166" cy="48985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核心思路：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获取大表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联合概率分布（基于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UAE-Q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基于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分布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的数据生成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假设我们已知实际数据库中的表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如果我们知道大表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},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联合</m:t>
                    </m:r>
                    <m:r>
                      <a:rPr lang="zh-CN" altLang="en-US" sz="20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概率分布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则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可以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通过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分布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进行数据生成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我们可以用条件概率公式来表示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SAM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UAE-Q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，使用自回归模型获取真实数据库中全连接表的条件概率分布，并且基于分布进行数据生成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7E5FB0-9F4A-8F8B-4374-60026092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241"/>
                <a:ext cx="11294166" cy="4898506"/>
              </a:xfrm>
              <a:blipFill>
                <a:blip r:embed="rId3"/>
                <a:stretch>
                  <a:fillRect l="-594" t="-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EF5D-A586-CF17-BE50-3B34857A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3A94-3D35-076F-5D15-AC7E1965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为什么是自回归模型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03F26D-3807-0ED6-5E7D-CA393E2CB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4241"/>
                <a:ext cx="11082131" cy="49730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自回归模型通常用于时间序列分析，可以根据之前的输入预测当前的数值。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一个典型的自回归模型如下所示：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以条件概率为例，如果我们有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则通过自回归模型能得到：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是自回归模型的函数，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是自回归模型中训练的参数，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是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此条件概率分布的参数，例如正态分布中的方差和均值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03F26D-3807-0ED6-5E7D-CA393E2CB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4241"/>
                <a:ext cx="11082131" cy="4973012"/>
              </a:xfrm>
              <a:blipFill>
                <a:blip r:embed="rId3"/>
                <a:stretch>
                  <a:fillRect l="-550" t="-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69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3C86-3B94-FB2A-B767-43EBF54B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前置工作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—UAE-Q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C0E61-59B5-6274-7A5F-946337A4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41"/>
            <a:ext cx="11294166" cy="5178716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核心思想：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作为无监督信息，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查询负载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作为监督信息训练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自回归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模型，学习联合数据分布以用于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基数估计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模型训练的框架如下图所示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CB202-5897-6311-A141-B07FAFE9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23" y="3083853"/>
            <a:ext cx="7180301" cy="35952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CF0144-302C-60A0-8172-83A7B431F33A}"/>
              </a:ext>
            </a:extLst>
          </p:cNvPr>
          <p:cNvSpPr/>
          <p:nvPr/>
        </p:nvSpPr>
        <p:spPr>
          <a:xfrm>
            <a:off x="2279486" y="3377957"/>
            <a:ext cx="4579749" cy="3212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B91075-4F18-8565-39EE-2A5F7FEA27A2}"/>
              </a:ext>
            </a:extLst>
          </p:cNvPr>
          <p:cNvSpPr txBox="1"/>
          <p:nvPr/>
        </p:nvSpPr>
        <p:spPr>
          <a:xfrm>
            <a:off x="2542958" y="3562538"/>
            <a:ext cx="148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input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884F06-3558-E595-CF2F-DC3EFC0E8EA3}"/>
              </a:ext>
            </a:extLst>
          </p:cNvPr>
          <p:cNvSpPr/>
          <p:nvPr/>
        </p:nvSpPr>
        <p:spPr>
          <a:xfrm>
            <a:off x="3534849" y="3486445"/>
            <a:ext cx="2208508" cy="1294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3C22C3-B97C-B4A4-D587-E319FA5727CA}"/>
              </a:ext>
            </a:extLst>
          </p:cNvPr>
          <p:cNvSpPr txBox="1"/>
          <p:nvPr/>
        </p:nvSpPr>
        <p:spPr>
          <a:xfrm>
            <a:off x="4116170" y="3461823"/>
            <a:ext cx="102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 </a:t>
            </a:r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2B927E-A02B-F998-4CF1-0143C502554A}"/>
              </a:ext>
            </a:extLst>
          </p:cNvPr>
          <p:cNvSpPr txBox="1"/>
          <p:nvPr/>
        </p:nvSpPr>
        <p:spPr>
          <a:xfrm>
            <a:off x="2449970" y="4873217"/>
            <a:ext cx="268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 </a:t>
            </a:r>
            <a:r>
              <a:rPr lang="en-US" altLang="zh-CN" b="1" dirty="0"/>
              <a:t>workload</a:t>
            </a:r>
            <a:r>
              <a:rPr lang="zh-CN" altLang="en-US" b="1" dirty="0"/>
              <a:t>（</a:t>
            </a:r>
            <a:r>
              <a:rPr lang="en-US" altLang="zh-CN" b="1" dirty="0"/>
              <a:t>UAE-Q</a:t>
            </a:r>
            <a:r>
              <a:rPr lang="zh-CN" altLang="en-US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5136AA-7851-B758-2879-04DE90A1188B}"/>
              </a:ext>
            </a:extLst>
          </p:cNvPr>
          <p:cNvSpPr/>
          <p:nvPr/>
        </p:nvSpPr>
        <p:spPr>
          <a:xfrm>
            <a:off x="2442218" y="4855861"/>
            <a:ext cx="3657600" cy="1734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0A223-FB9A-7220-2230-D51E88DB6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B13D-2450-FDF0-01CF-AAF2BED2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训练过程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42E43-3862-3BE4-2A36-3E15CADA6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4241"/>
                <a:ext cx="11082131" cy="44498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workload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中范围查询的处理：可微渐进采样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渐进采样：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概率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逐步增加采样的大小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若想得到一个完整的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tuple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，首先根据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采样出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然后将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作为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输入，得到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并采样出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，依此类推，使得采样聚焦于选择率高的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tuple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可微：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保证查询负载信息可以用于监督学习，查询负载参与训练要求采样出具体的属性值，而它不是直接可微的，导致梯度不能反向传递，这就要求我们把离散的采样值变成连续可微的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42E43-3862-3BE4-2A36-3E15CADA6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4241"/>
                <a:ext cx="11082131" cy="4449846"/>
              </a:xfrm>
              <a:blipFill>
                <a:blip r:embed="rId3"/>
                <a:stretch>
                  <a:fillRect l="-550" t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8003E9D-BF80-1C3A-3A94-A71FC93AB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288" y="751459"/>
            <a:ext cx="3578817" cy="1480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D80FC7-2CD8-B64C-4D9A-8544421B7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376" y="2992084"/>
            <a:ext cx="1987303" cy="12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69D10-6C6A-0DB9-D239-4F26D20B8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1C197-39AD-62E7-41A6-A2363BAF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可微渐进采样</a:t>
            </a:r>
            <a:endParaRPr lang="en-US" altLang="zh-CN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88A1CF-1615-D41F-1780-74D8FBD30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4241"/>
                <a:ext cx="11082131" cy="44498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前向传播：</a:t>
                </a:r>
                <a:endParaRPr lang="en-US" altLang="zh-CN" sz="200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以此类推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反向梯度传播：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)′→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)′→(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)′</m:t>
                      </m:r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通过采样得到的随机变量，无法对其进行求导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UAE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使用了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Gumbel-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Trick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使随机变量可微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88A1CF-1615-D41F-1780-74D8FBD30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4241"/>
                <a:ext cx="11082131" cy="4449846"/>
              </a:xfrm>
              <a:blipFill>
                <a:blip r:embed="rId3"/>
                <a:stretch>
                  <a:fillRect l="-550" t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1FB8931-1D35-6274-DC00-05DA318C7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592" y="1090768"/>
            <a:ext cx="4573992" cy="45223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DCA6C3-ABD4-95F3-4BFC-7C8D70DC7A0F}"/>
              </a:ext>
            </a:extLst>
          </p:cNvPr>
          <p:cNvSpPr/>
          <p:nvPr/>
        </p:nvSpPr>
        <p:spPr>
          <a:xfrm>
            <a:off x="8120102" y="2704908"/>
            <a:ext cx="2236472" cy="1118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3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5B6E6-1C81-F5BC-864C-FE28E4F5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47FF5-7975-34E4-3717-CD58D7C0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可微渐进采样</a:t>
            </a:r>
            <a:endParaRPr lang="en-US" altLang="zh-CN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59B4A-D2A7-3C27-6EEE-6A4476264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4241"/>
                <a:ext cx="11082131" cy="44498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Gumbel-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Trick </a:t>
                </a: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输入：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温度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𝜏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用于调整输出结果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ct val="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采样的分布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类不同值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endParaRPr lang="en-US" altLang="zh-CN" sz="2000" b="1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对于一列属性，根据其不同值的数量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sample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并计算出一个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，之后通过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𝑠𝑜𝑓𝑡𝑚𝑎𝑥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函数将其转换成一个可微的独热向量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zh-CN" altLang="en-US" sz="2000" b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𝑙𝑜𝑔</m:t>
                          </m:r>
                          <m:r>
                            <a:rPr lang="el-GR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zh-CN" alt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Gumbel-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Softmax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Trick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能够保证变换后的分布与原始分布相同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59B4A-D2A7-3C27-6EEE-6A4476264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4241"/>
                <a:ext cx="11082131" cy="4449846"/>
              </a:xfrm>
              <a:blipFill>
                <a:blip r:embed="rId3"/>
                <a:stretch>
                  <a:fillRect l="-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BA527C7-7275-E45A-C440-10CAC5AD2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08" y="1265582"/>
            <a:ext cx="5015088" cy="19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4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CB3D-442C-95B6-C6BE-B278BBC8E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59FDE-9CE8-0746-31BA-1B002EF3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1325563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可微渐进采样</a:t>
            </a:r>
            <a:endParaRPr lang="en-US" altLang="zh-CN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A6DF60A-EE1E-3D78-7E10-578E473D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07" y="1324701"/>
            <a:ext cx="5234823" cy="48674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22FADB-8334-D653-5BE5-5905A1562F04}"/>
              </a:ext>
            </a:extLst>
          </p:cNvPr>
          <p:cNvSpPr/>
          <p:nvPr/>
        </p:nvSpPr>
        <p:spPr>
          <a:xfrm>
            <a:off x="6769100" y="1676208"/>
            <a:ext cx="4889500" cy="92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F9E000-8F75-6663-F680-A5F0A1DC9D84}"/>
                  </a:ext>
                </a:extLst>
              </p:cNvPr>
              <p:cNvSpPr txBox="1"/>
              <p:nvPr/>
            </p:nvSpPr>
            <p:spPr>
              <a:xfrm>
                <a:off x="838200" y="1414240"/>
                <a:ext cx="6464300" cy="350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输入：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温度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，控制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Softmax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的输出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采样次数</a:t>
                </a:r>
                <a:r>
                  <a:rPr lang="en-US" altLang="zh-CN" sz="2000" dirty="0">
                    <a:latin typeface="times" panose="02020603050405020304" pitchFamily="18" charset="0"/>
                    <a:ea typeface="宋体" panose="02010600030101010101" pitchFamily="2" charset="-122"/>
                    <a:cs typeface="times" panose="02020603050405020304" pitchFamily="18" charset="0"/>
                  </a:rPr>
                  <a:t>S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cs typeface="times" panose="020206030504050203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查询语句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区域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指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查询语句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包含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每一个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属性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值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的集合</m:t>
                    </m:r>
                  </m:oMath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，即自回归模型训练后的参数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输出：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估计的选择率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F9E000-8F75-6663-F680-A5F0A1DC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4240"/>
                <a:ext cx="6464300" cy="3501921"/>
              </a:xfrm>
              <a:prstGeom prst="rect">
                <a:avLst/>
              </a:prstGeom>
              <a:blipFill>
                <a:blip r:embed="rId4"/>
                <a:stretch>
                  <a:fillRect l="-1038" t="-348" b="-2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8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1460</Words>
  <Application>Microsoft Office PowerPoint</Application>
  <PresentationFormat>宽屏</PresentationFormat>
  <Paragraphs>169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宋体</vt:lpstr>
      <vt:lpstr>Arial</vt:lpstr>
      <vt:lpstr>Cambria Math</vt:lpstr>
      <vt:lpstr>times</vt:lpstr>
      <vt:lpstr>Times New Roman</vt:lpstr>
      <vt:lpstr>Office 主题​​</vt:lpstr>
      <vt:lpstr>SAM: Database Generation from Query Workloads with Supervised Autoregressive Models</vt:lpstr>
      <vt:lpstr>问题定义——Query驱动的数据生成</vt:lpstr>
      <vt:lpstr>SAM的解决方案</vt:lpstr>
      <vt:lpstr>为什么是自回归模型</vt:lpstr>
      <vt:lpstr>前置工作—UAE-Q</vt:lpstr>
      <vt:lpstr>训练过程</vt:lpstr>
      <vt:lpstr>可微渐进采样</vt:lpstr>
      <vt:lpstr>可微渐进采样</vt:lpstr>
      <vt:lpstr>可微渐进采样</vt:lpstr>
      <vt:lpstr>可微渐进采样</vt:lpstr>
      <vt:lpstr>SAM的架构</vt:lpstr>
      <vt:lpstr>单表数据生成</vt:lpstr>
      <vt:lpstr>多表数据生成</vt:lpstr>
      <vt:lpstr>多表数据生成</vt:lpstr>
      <vt:lpstr>For C1——逆概率加权</vt:lpstr>
      <vt:lpstr>For C2——分组合并</vt:lpstr>
      <vt:lpstr>For C2——分组合并</vt:lpstr>
      <vt:lpstr>针对数值类型的优化</vt:lpstr>
      <vt:lpstr>实验</vt:lpstr>
      <vt:lpstr>实验</vt:lpstr>
      <vt:lpstr>实验</vt:lpstr>
      <vt:lpstr>实验</vt:lpstr>
      <vt:lpstr>实验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 Ice</dc:creator>
  <cp:lastModifiedBy>Cola Ice</cp:lastModifiedBy>
  <cp:revision>1</cp:revision>
  <dcterms:created xsi:type="dcterms:W3CDTF">2024-10-31T08:18:19Z</dcterms:created>
  <dcterms:modified xsi:type="dcterms:W3CDTF">2024-12-05T10:47:28Z</dcterms:modified>
</cp:coreProperties>
</file>