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7" r:id="rId2"/>
    <p:sldMasterId id="2147483699" r:id="rId3"/>
  </p:sldMasterIdLst>
  <p:notesMasterIdLst>
    <p:notesMasterId r:id="rId15"/>
  </p:notesMasterIdLst>
  <p:sldIdLst>
    <p:sldId id="257" r:id="rId4"/>
    <p:sldId id="259" r:id="rId5"/>
    <p:sldId id="277" r:id="rId6"/>
    <p:sldId id="262" r:id="rId7"/>
    <p:sldId id="263" r:id="rId8"/>
    <p:sldId id="278" r:id="rId9"/>
    <p:sldId id="280" r:id="rId10"/>
    <p:sldId id="281" r:id="rId11"/>
    <p:sldId id="282" r:id="rId12"/>
    <p:sldId id="279" r:id="rId13"/>
    <p:sldId id="276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丁 正浩" initials="丁" lastIdx="1" clrIdx="0">
    <p:extLst>
      <p:ext uri="{19B8F6BF-5375-455C-9EA6-DF929625EA0E}">
        <p15:presenceInfo xmlns:p15="http://schemas.microsoft.com/office/powerpoint/2012/main" userId="e4d612216516864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5082" autoAdjust="0"/>
  </p:normalViewPr>
  <p:slideViewPr>
    <p:cSldViewPr snapToGrid="0">
      <p:cViewPr varScale="1">
        <p:scale>
          <a:sx n="98" d="100"/>
          <a:sy n="98" d="100"/>
        </p:scale>
        <p:origin x="2010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90C29-5150-47D4-A4DD-B8C5D30C7DD9}" type="datetimeFigureOut">
              <a:rPr lang="zh-CN" altLang="en-US" smtClean="0"/>
              <a:t>2024/9/16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1FB0E-B4DD-4DDA-9287-58FCD8CA62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451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FF554-DDC4-4E1A-BDF1-E8D4884C86C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9548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9DD661-B83F-A04B-93CC-5BD8E2D4C4E1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2513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9DD661-B83F-A04B-93CC-5BD8E2D4C4E1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6301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9DD661-B83F-A04B-93CC-5BD8E2D4C4E1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9383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9DD661-B83F-A04B-93CC-5BD8E2D4C4E1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1464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9DD661-B83F-A04B-93CC-5BD8E2D4C4E1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3982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9DD661-B83F-A04B-93CC-5BD8E2D4C4E1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9056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9DD661-B83F-A04B-93CC-5BD8E2D4C4E1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8910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9DD661-B83F-A04B-93CC-5BD8E2D4C4E1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2533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9DD661-B83F-A04B-93CC-5BD8E2D4C4E1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2596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9DD661-B83F-A04B-93CC-5BD8E2D4C4E1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7466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F1B2-6472-40AC-9FA2-4BEE7FA178D3}" type="datetimeFigureOut">
              <a:rPr lang="zh-CN" altLang="en-US" smtClean="0"/>
              <a:t>2024/9/16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F687-C69B-454A-AC0A-E94F6F191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609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F1B2-6472-40AC-9FA2-4BEE7FA178D3}" type="datetimeFigureOut">
              <a:rPr lang="zh-CN" altLang="en-US" smtClean="0"/>
              <a:t>2024/9/16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F687-C69B-454A-AC0A-E94F6F191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912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F1B2-6472-40AC-9FA2-4BEE7FA178D3}" type="datetimeFigureOut">
              <a:rPr lang="zh-CN" altLang="en-US" smtClean="0"/>
              <a:t>2024/9/16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F687-C69B-454A-AC0A-E94F6F191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61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.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/>
          <p:cNvGrpSpPr/>
          <p:nvPr userDrawn="1"/>
        </p:nvGrpSpPr>
        <p:grpSpPr>
          <a:xfrm>
            <a:off x="-2333045" y="-5414506"/>
            <a:ext cx="13996032" cy="14716293"/>
            <a:chOff x="-3092410" y="-5412474"/>
            <a:chExt cx="18661376" cy="14716293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3092410" y="-256615"/>
              <a:ext cx="8394149" cy="2542414"/>
              <a:chOff x="-3625919" y="-31140"/>
              <a:chExt cx="8300986" cy="2514197"/>
            </a:xfrm>
          </p:grpSpPr>
          <p:sp>
            <p:nvSpPr>
              <p:cNvPr id="8" name="矩形 7"/>
              <p:cNvSpPr/>
              <p:nvPr/>
            </p:nvSpPr>
            <p:spPr>
              <a:xfrm rot="2700000">
                <a:off x="565669" y="-1626341"/>
                <a:ext cx="1110578" cy="710821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alpha val="5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1"/>
              </a:p>
            </p:txBody>
          </p:sp>
          <p:sp>
            <p:nvSpPr>
              <p:cNvPr id="9" name="矩形 8"/>
              <p:cNvSpPr/>
              <p:nvPr/>
            </p:nvSpPr>
            <p:spPr>
              <a:xfrm rot="2700000">
                <a:off x="-175634" y="-2248789"/>
                <a:ext cx="1110578" cy="6834186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alpha val="10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1"/>
              </a:p>
            </p:txBody>
          </p:sp>
          <p:sp>
            <p:nvSpPr>
              <p:cNvPr id="10" name="矩形 9"/>
              <p:cNvSpPr/>
              <p:nvPr/>
            </p:nvSpPr>
            <p:spPr>
              <a:xfrm rot="2700000">
                <a:off x="-817288" y="-2839771"/>
                <a:ext cx="1110578" cy="6727839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alpha val="10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1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7234141" y="4962782"/>
              <a:ext cx="8334825" cy="2374054"/>
              <a:chOff x="-3540165" y="62544"/>
              <a:chExt cx="8301906" cy="2364678"/>
            </a:xfrm>
          </p:grpSpPr>
          <p:sp>
            <p:nvSpPr>
              <p:cNvPr id="12" name="矩形 11"/>
              <p:cNvSpPr/>
              <p:nvPr/>
            </p:nvSpPr>
            <p:spPr>
              <a:xfrm rot="2700000">
                <a:off x="652343" y="-1682176"/>
                <a:ext cx="1110578" cy="7108218"/>
              </a:xfrm>
              <a:prstGeom prst="rect">
                <a:avLst/>
              </a:prstGeom>
              <a:gradFill>
                <a:gsLst>
                  <a:gs pos="59000">
                    <a:schemeClr val="accent1">
                      <a:alpha val="0"/>
                    </a:schemeClr>
                  </a:gs>
                  <a:gs pos="100000">
                    <a:schemeClr val="accent1">
                      <a:alpha val="10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1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2700000">
                <a:off x="-56727" y="-2189301"/>
                <a:ext cx="1110578" cy="6834186"/>
              </a:xfrm>
              <a:prstGeom prst="rect">
                <a:avLst/>
              </a:prstGeom>
              <a:gradFill>
                <a:gsLst>
                  <a:gs pos="75424">
                    <a:schemeClr val="accent1">
                      <a:alpha val="0"/>
                    </a:schemeClr>
                  </a:gs>
                  <a:gs pos="100000">
                    <a:schemeClr val="accent1">
                      <a:alpha val="5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1"/>
              </a:p>
            </p:txBody>
          </p:sp>
          <p:sp>
            <p:nvSpPr>
              <p:cNvPr id="14" name="矩形 13"/>
              <p:cNvSpPr/>
              <p:nvPr/>
            </p:nvSpPr>
            <p:spPr>
              <a:xfrm rot="2700000">
                <a:off x="-731534" y="-2746087"/>
                <a:ext cx="1110578" cy="6727839"/>
              </a:xfrm>
              <a:prstGeom prst="rect">
                <a:avLst/>
              </a:prstGeom>
              <a:gradFill>
                <a:gsLst>
                  <a:gs pos="62000">
                    <a:schemeClr val="accent1">
                      <a:alpha val="0"/>
                    </a:schemeClr>
                  </a:gs>
                  <a:gs pos="100000">
                    <a:schemeClr val="accent1">
                      <a:alpha val="5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1"/>
              </a:p>
            </p:txBody>
          </p:sp>
        </p:grpSp>
        <p:grpSp>
          <p:nvGrpSpPr>
            <p:cNvPr id="15" name="图形 1"/>
            <p:cNvGrpSpPr/>
            <p:nvPr userDrawn="1"/>
          </p:nvGrpSpPr>
          <p:grpSpPr>
            <a:xfrm>
              <a:off x="-1572404" y="-5412474"/>
              <a:ext cx="15545692" cy="14716293"/>
              <a:chOff x="2047875" y="4762"/>
              <a:chExt cx="8096250" cy="6848475"/>
            </a:xfrm>
          </p:grpSpPr>
          <p:sp>
            <p:nvSpPr>
              <p:cNvPr id="16" name="任意多边形: 形状 15"/>
              <p:cNvSpPr/>
              <p:nvPr/>
            </p:nvSpPr>
            <p:spPr>
              <a:xfrm>
                <a:off x="5868041" y="3872563"/>
                <a:ext cx="238125" cy="228600"/>
              </a:xfrm>
              <a:custGeom>
                <a:avLst/>
                <a:gdLst>
                  <a:gd name="connsiteX0" fmla="*/ 79369 w 238125"/>
                  <a:gd name="connsiteY0" fmla="*/ 70787 h 228600"/>
                  <a:gd name="connsiteX1" fmla="*/ 8884 w 238125"/>
                  <a:gd name="connsiteY1" fmla="*/ 98409 h 228600"/>
                  <a:gd name="connsiteX2" fmla="*/ 59367 w 238125"/>
                  <a:gd name="connsiteY2" fmla="*/ 135557 h 228600"/>
                  <a:gd name="connsiteX3" fmla="*/ 26029 w 238125"/>
                  <a:gd name="connsiteY3" fmla="*/ 194612 h 228600"/>
                  <a:gd name="connsiteX4" fmla="*/ 105087 w 238125"/>
                  <a:gd name="connsiteY4" fmla="*/ 186040 h 228600"/>
                  <a:gd name="connsiteX5" fmla="*/ 118422 w 238125"/>
                  <a:gd name="connsiteY5" fmla="*/ 229855 h 228600"/>
                  <a:gd name="connsiteX6" fmla="*/ 156522 w 238125"/>
                  <a:gd name="connsiteY6" fmla="*/ 174609 h 228600"/>
                  <a:gd name="connsiteX7" fmla="*/ 198432 w 238125"/>
                  <a:gd name="connsiteY7" fmla="*/ 182230 h 228600"/>
                  <a:gd name="connsiteX8" fmla="*/ 162237 w 238125"/>
                  <a:gd name="connsiteY8" fmla="*/ 119365 h 228600"/>
                  <a:gd name="connsiteX9" fmla="*/ 234627 w 238125"/>
                  <a:gd name="connsiteY9" fmla="*/ 93647 h 228600"/>
                  <a:gd name="connsiteX10" fmla="*/ 204147 w 238125"/>
                  <a:gd name="connsiteY10" fmla="*/ 41259 h 228600"/>
                  <a:gd name="connsiteX11" fmla="*/ 143187 w 238125"/>
                  <a:gd name="connsiteY11" fmla="*/ 72692 h 228600"/>
                  <a:gd name="connsiteX12" fmla="*/ 146997 w 238125"/>
                  <a:gd name="connsiteY12" fmla="*/ 19352 h 228600"/>
                  <a:gd name="connsiteX13" fmla="*/ 81274 w 238125"/>
                  <a:gd name="connsiteY13" fmla="*/ 17447 h 228600"/>
                  <a:gd name="connsiteX14" fmla="*/ 79369 w 238125"/>
                  <a:gd name="connsiteY14" fmla="*/ 70787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8125" h="228600">
                    <a:moveTo>
                      <a:pt x="79369" y="70787"/>
                    </a:moveTo>
                    <a:cubicBezTo>
                      <a:pt x="7932" y="64119"/>
                      <a:pt x="3169" y="71740"/>
                      <a:pt x="8884" y="98409"/>
                    </a:cubicBezTo>
                    <a:cubicBezTo>
                      <a:pt x="17457" y="138415"/>
                      <a:pt x="46984" y="97457"/>
                      <a:pt x="59367" y="135557"/>
                    </a:cubicBezTo>
                    <a:cubicBezTo>
                      <a:pt x="68892" y="164132"/>
                      <a:pt x="10789" y="164132"/>
                      <a:pt x="26029" y="194612"/>
                    </a:cubicBezTo>
                    <a:cubicBezTo>
                      <a:pt x="40317" y="225092"/>
                      <a:pt x="86037" y="170800"/>
                      <a:pt x="105087" y="186040"/>
                    </a:cubicBezTo>
                    <a:cubicBezTo>
                      <a:pt x="123184" y="202232"/>
                      <a:pt x="91752" y="229855"/>
                      <a:pt x="118422" y="229855"/>
                    </a:cubicBezTo>
                    <a:cubicBezTo>
                      <a:pt x="136519" y="229855"/>
                      <a:pt x="126042" y="177467"/>
                      <a:pt x="156522" y="174609"/>
                    </a:cubicBezTo>
                    <a:cubicBezTo>
                      <a:pt x="187002" y="171752"/>
                      <a:pt x="161284" y="209852"/>
                      <a:pt x="198432" y="182230"/>
                    </a:cubicBezTo>
                    <a:cubicBezTo>
                      <a:pt x="235579" y="154607"/>
                      <a:pt x="162237" y="157465"/>
                      <a:pt x="162237" y="119365"/>
                    </a:cubicBezTo>
                    <a:cubicBezTo>
                      <a:pt x="162237" y="81265"/>
                      <a:pt x="233674" y="130794"/>
                      <a:pt x="234627" y="93647"/>
                    </a:cubicBezTo>
                    <a:cubicBezTo>
                      <a:pt x="235579" y="56500"/>
                      <a:pt x="237484" y="22209"/>
                      <a:pt x="204147" y="41259"/>
                    </a:cubicBezTo>
                    <a:cubicBezTo>
                      <a:pt x="170809" y="59357"/>
                      <a:pt x="153664" y="94600"/>
                      <a:pt x="143187" y="72692"/>
                    </a:cubicBezTo>
                    <a:cubicBezTo>
                      <a:pt x="136519" y="58405"/>
                      <a:pt x="165094" y="38402"/>
                      <a:pt x="146997" y="19352"/>
                    </a:cubicBezTo>
                    <a:cubicBezTo>
                      <a:pt x="138424" y="9827"/>
                      <a:pt x="99372" y="-1603"/>
                      <a:pt x="81274" y="17447"/>
                    </a:cubicBezTo>
                    <a:cubicBezTo>
                      <a:pt x="57462" y="44117"/>
                      <a:pt x="145092" y="76502"/>
                      <a:pt x="79369" y="70787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1"/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5775734" y="3782906"/>
                <a:ext cx="428625" cy="390525"/>
              </a:xfrm>
              <a:custGeom>
                <a:avLst/>
                <a:gdLst>
                  <a:gd name="connsiteX0" fmla="*/ 101191 w 428625"/>
                  <a:gd name="connsiteY0" fmla="*/ 39476 h 390525"/>
                  <a:gd name="connsiteX1" fmla="*/ 95476 w 428625"/>
                  <a:gd name="connsiteY1" fmla="*/ 126153 h 390525"/>
                  <a:gd name="connsiteX2" fmla="*/ 77379 w 428625"/>
                  <a:gd name="connsiteY2" fmla="*/ 131868 h 390525"/>
                  <a:gd name="connsiteX3" fmla="*/ 7846 w 428625"/>
                  <a:gd name="connsiteY3" fmla="*/ 185208 h 390525"/>
                  <a:gd name="connsiteX4" fmla="*/ 64996 w 428625"/>
                  <a:gd name="connsiteY4" fmla="*/ 247121 h 390525"/>
                  <a:gd name="connsiteX5" fmla="*/ 46898 w 428625"/>
                  <a:gd name="connsiteY5" fmla="*/ 329036 h 390525"/>
                  <a:gd name="connsiteX6" fmla="*/ 148816 w 428625"/>
                  <a:gd name="connsiteY6" fmla="*/ 341418 h 390525"/>
                  <a:gd name="connsiteX7" fmla="*/ 182154 w 428625"/>
                  <a:gd name="connsiteY7" fmla="*/ 383328 h 390525"/>
                  <a:gd name="connsiteX8" fmla="*/ 251686 w 428625"/>
                  <a:gd name="connsiteY8" fmla="*/ 331893 h 390525"/>
                  <a:gd name="connsiteX9" fmla="*/ 287881 w 428625"/>
                  <a:gd name="connsiteY9" fmla="*/ 331893 h 390525"/>
                  <a:gd name="connsiteX10" fmla="*/ 324076 w 428625"/>
                  <a:gd name="connsiteY10" fmla="*/ 341418 h 390525"/>
                  <a:gd name="connsiteX11" fmla="*/ 373606 w 428625"/>
                  <a:gd name="connsiteY11" fmla="*/ 318558 h 390525"/>
                  <a:gd name="connsiteX12" fmla="*/ 343126 w 428625"/>
                  <a:gd name="connsiteY12" fmla="*/ 241406 h 390525"/>
                  <a:gd name="connsiteX13" fmla="*/ 342173 w 428625"/>
                  <a:gd name="connsiteY13" fmla="*/ 234738 h 390525"/>
                  <a:gd name="connsiteX14" fmla="*/ 416469 w 428625"/>
                  <a:gd name="connsiteY14" fmla="*/ 187113 h 390525"/>
                  <a:gd name="connsiteX15" fmla="*/ 424089 w 428625"/>
                  <a:gd name="connsiteY15" fmla="*/ 96626 h 390525"/>
                  <a:gd name="connsiteX16" fmla="*/ 404086 w 428625"/>
                  <a:gd name="connsiteY16" fmla="*/ 73766 h 390525"/>
                  <a:gd name="connsiteX17" fmla="*/ 369796 w 428625"/>
                  <a:gd name="connsiteY17" fmla="*/ 65193 h 390525"/>
                  <a:gd name="connsiteX18" fmla="*/ 263116 w 428625"/>
                  <a:gd name="connsiteY18" fmla="*/ 77576 h 390525"/>
                  <a:gd name="connsiteX19" fmla="*/ 256448 w 428625"/>
                  <a:gd name="connsiteY19" fmla="*/ 72813 h 390525"/>
                  <a:gd name="connsiteX20" fmla="*/ 242161 w 428625"/>
                  <a:gd name="connsiteY20" fmla="*/ 53763 h 390525"/>
                  <a:gd name="connsiteX21" fmla="*/ 217396 w 428625"/>
                  <a:gd name="connsiteY21" fmla="*/ 32808 h 390525"/>
                  <a:gd name="connsiteX22" fmla="*/ 101191 w 428625"/>
                  <a:gd name="connsiteY22" fmla="*/ 39476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28625" h="390525">
                    <a:moveTo>
                      <a:pt x="101191" y="39476"/>
                    </a:moveTo>
                    <a:cubicBezTo>
                      <a:pt x="78331" y="82338"/>
                      <a:pt x="160246" y="114723"/>
                      <a:pt x="95476" y="126153"/>
                    </a:cubicBezTo>
                    <a:cubicBezTo>
                      <a:pt x="88809" y="127106"/>
                      <a:pt x="84046" y="130916"/>
                      <a:pt x="77379" y="131868"/>
                    </a:cubicBezTo>
                    <a:cubicBezTo>
                      <a:pt x="22134" y="140441"/>
                      <a:pt x="3084" y="147108"/>
                      <a:pt x="7846" y="185208"/>
                    </a:cubicBezTo>
                    <a:cubicBezTo>
                      <a:pt x="13561" y="229023"/>
                      <a:pt x="46898" y="198543"/>
                      <a:pt x="64996" y="247121"/>
                    </a:cubicBezTo>
                    <a:cubicBezTo>
                      <a:pt x="78331" y="283316"/>
                      <a:pt x="25944" y="291888"/>
                      <a:pt x="46898" y="329036"/>
                    </a:cubicBezTo>
                    <a:cubicBezTo>
                      <a:pt x="67854" y="368088"/>
                      <a:pt x="122146" y="322368"/>
                      <a:pt x="148816" y="341418"/>
                    </a:cubicBezTo>
                    <a:cubicBezTo>
                      <a:pt x="173581" y="358563"/>
                      <a:pt x="149769" y="389043"/>
                      <a:pt x="182154" y="383328"/>
                    </a:cubicBezTo>
                    <a:cubicBezTo>
                      <a:pt x="214539" y="376661"/>
                      <a:pt x="213586" y="336656"/>
                      <a:pt x="251686" y="331893"/>
                    </a:cubicBezTo>
                    <a:cubicBezTo>
                      <a:pt x="264069" y="330941"/>
                      <a:pt x="275498" y="329036"/>
                      <a:pt x="287881" y="331893"/>
                    </a:cubicBezTo>
                    <a:cubicBezTo>
                      <a:pt x="310741" y="336656"/>
                      <a:pt x="314551" y="345228"/>
                      <a:pt x="324076" y="341418"/>
                    </a:cubicBezTo>
                    <a:cubicBezTo>
                      <a:pt x="333601" y="337608"/>
                      <a:pt x="336459" y="350943"/>
                      <a:pt x="373606" y="318558"/>
                    </a:cubicBezTo>
                    <a:cubicBezTo>
                      <a:pt x="412659" y="285221"/>
                      <a:pt x="355509" y="286173"/>
                      <a:pt x="343126" y="241406"/>
                    </a:cubicBezTo>
                    <a:cubicBezTo>
                      <a:pt x="342173" y="239501"/>
                      <a:pt x="342173" y="237596"/>
                      <a:pt x="342173" y="234738"/>
                    </a:cubicBezTo>
                    <a:cubicBezTo>
                      <a:pt x="337411" y="188066"/>
                      <a:pt x="404086" y="231881"/>
                      <a:pt x="416469" y="187113"/>
                    </a:cubicBezTo>
                    <a:cubicBezTo>
                      <a:pt x="423136" y="163301"/>
                      <a:pt x="426946" y="122343"/>
                      <a:pt x="424089" y="96626"/>
                    </a:cubicBezTo>
                    <a:cubicBezTo>
                      <a:pt x="423136" y="84243"/>
                      <a:pt x="414564" y="75671"/>
                      <a:pt x="404086" y="73766"/>
                    </a:cubicBezTo>
                    <a:cubicBezTo>
                      <a:pt x="396466" y="72813"/>
                      <a:pt x="380273" y="62336"/>
                      <a:pt x="369796" y="65193"/>
                    </a:cubicBezTo>
                    <a:cubicBezTo>
                      <a:pt x="308836" y="55668"/>
                      <a:pt x="282166" y="90911"/>
                      <a:pt x="263116" y="77576"/>
                    </a:cubicBezTo>
                    <a:cubicBezTo>
                      <a:pt x="261211" y="76623"/>
                      <a:pt x="258354" y="74718"/>
                      <a:pt x="256448" y="72813"/>
                    </a:cubicBezTo>
                    <a:cubicBezTo>
                      <a:pt x="246923" y="66146"/>
                      <a:pt x="244066" y="60431"/>
                      <a:pt x="242161" y="53763"/>
                    </a:cubicBezTo>
                    <a:cubicBezTo>
                      <a:pt x="232636" y="50906"/>
                      <a:pt x="234541" y="38523"/>
                      <a:pt x="217396" y="32808"/>
                    </a:cubicBezTo>
                    <a:cubicBezTo>
                      <a:pt x="188821" y="26141"/>
                      <a:pt x="135481" y="-25294"/>
                      <a:pt x="101191" y="39476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1"/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5682662" y="3692171"/>
                <a:ext cx="619125" cy="542925"/>
              </a:xfrm>
              <a:custGeom>
                <a:avLst/>
                <a:gdLst>
                  <a:gd name="connsiteX0" fmla="*/ 119968 w 619125"/>
                  <a:gd name="connsiteY0" fmla="*/ 61631 h 542925"/>
                  <a:gd name="connsiteX1" fmla="*/ 111396 w 619125"/>
                  <a:gd name="connsiteY1" fmla="*/ 182598 h 542925"/>
                  <a:gd name="connsiteX2" fmla="*/ 93298 w 619125"/>
                  <a:gd name="connsiteY2" fmla="*/ 194981 h 542925"/>
                  <a:gd name="connsiteX3" fmla="*/ 7573 w 619125"/>
                  <a:gd name="connsiteY3" fmla="*/ 272134 h 542925"/>
                  <a:gd name="connsiteX4" fmla="*/ 70438 w 619125"/>
                  <a:gd name="connsiteY4" fmla="*/ 358811 h 542925"/>
                  <a:gd name="connsiteX5" fmla="*/ 66628 w 619125"/>
                  <a:gd name="connsiteY5" fmla="*/ 463586 h 542925"/>
                  <a:gd name="connsiteX6" fmla="*/ 191406 w 619125"/>
                  <a:gd name="connsiteY6" fmla="*/ 495971 h 542925"/>
                  <a:gd name="connsiteX7" fmla="*/ 243793 w 619125"/>
                  <a:gd name="connsiteY7" fmla="*/ 535024 h 542925"/>
                  <a:gd name="connsiteX8" fmla="*/ 361903 w 619125"/>
                  <a:gd name="connsiteY8" fmla="*/ 476921 h 542925"/>
                  <a:gd name="connsiteX9" fmla="*/ 416196 w 619125"/>
                  <a:gd name="connsiteY9" fmla="*/ 488351 h 542925"/>
                  <a:gd name="connsiteX10" fmla="*/ 471441 w 619125"/>
                  <a:gd name="connsiteY10" fmla="*/ 496924 h 542925"/>
                  <a:gd name="connsiteX11" fmla="*/ 546688 w 619125"/>
                  <a:gd name="connsiteY11" fmla="*/ 454061 h 542925"/>
                  <a:gd name="connsiteX12" fmla="*/ 521923 w 619125"/>
                  <a:gd name="connsiteY12" fmla="*/ 357859 h 542925"/>
                  <a:gd name="connsiteX13" fmla="*/ 520018 w 619125"/>
                  <a:gd name="connsiteY13" fmla="*/ 350239 h 542925"/>
                  <a:gd name="connsiteX14" fmla="*/ 597171 w 619125"/>
                  <a:gd name="connsiteY14" fmla="*/ 280706 h 542925"/>
                  <a:gd name="connsiteX15" fmla="*/ 614316 w 619125"/>
                  <a:gd name="connsiteY15" fmla="*/ 146404 h 542925"/>
                  <a:gd name="connsiteX16" fmla="*/ 583836 w 619125"/>
                  <a:gd name="connsiteY16" fmla="*/ 113066 h 542925"/>
                  <a:gd name="connsiteX17" fmla="*/ 534306 w 619125"/>
                  <a:gd name="connsiteY17" fmla="*/ 91159 h 542925"/>
                  <a:gd name="connsiteX18" fmla="*/ 379048 w 619125"/>
                  <a:gd name="connsiteY18" fmla="*/ 80681 h 542925"/>
                  <a:gd name="connsiteX19" fmla="*/ 367618 w 619125"/>
                  <a:gd name="connsiteY19" fmla="*/ 76871 h 542925"/>
                  <a:gd name="connsiteX20" fmla="*/ 332376 w 619125"/>
                  <a:gd name="connsiteY20" fmla="*/ 65441 h 542925"/>
                  <a:gd name="connsiteX21" fmla="*/ 285703 w 619125"/>
                  <a:gd name="connsiteY21" fmla="*/ 51154 h 542925"/>
                  <a:gd name="connsiteX22" fmla="*/ 119968 w 619125"/>
                  <a:gd name="connsiteY22" fmla="*/ 61631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19125" h="542925">
                    <a:moveTo>
                      <a:pt x="119968" y="61631"/>
                    </a:moveTo>
                    <a:cubicBezTo>
                      <a:pt x="95203" y="117829"/>
                      <a:pt x="176166" y="171169"/>
                      <a:pt x="111396" y="182598"/>
                    </a:cubicBezTo>
                    <a:cubicBezTo>
                      <a:pt x="105681" y="187361"/>
                      <a:pt x="99966" y="192123"/>
                      <a:pt x="93298" y="194981"/>
                    </a:cubicBezTo>
                    <a:cubicBezTo>
                      <a:pt x="38053" y="214031"/>
                      <a:pt x="2811" y="220698"/>
                      <a:pt x="7573" y="272134"/>
                    </a:cubicBezTo>
                    <a:cubicBezTo>
                      <a:pt x="12336" y="319759"/>
                      <a:pt x="48531" y="299756"/>
                      <a:pt x="70438" y="358811"/>
                    </a:cubicBezTo>
                    <a:cubicBezTo>
                      <a:pt x="86631" y="402626"/>
                      <a:pt x="40911" y="419771"/>
                      <a:pt x="66628" y="463586"/>
                    </a:cubicBezTo>
                    <a:cubicBezTo>
                      <a:pt x="94251" y="511211"/>
                      <a:pt x="156163" y="474064"/>
                      <a:pt x="191406" y="495971"/>
                    </a:cubicBezTo>
                    <a:cubicBezTo>
                      <a:pt x="221886" y="514069"/>
                      <a:pt x="205693" y="544549"/>
                      <a:pt x="243793" y="535024"/>
                    </a:cubicBezTo>
                    <a:cubicBezTo>
                      <a:pt x="295228" y="521689"/>
                      <a:pt x="295228" y="468349"/>
                      <a:pt x="361903" y="476921"/>
                    </a:cubicBezTo>
                    <a:cubicBezTo>
                      <a:pt x="382858" y="479779"/>
                      <a:pt x="400003" y="481684"/>
                      <a:pt x="416196" y="488351"/>
                    </a:cubicBezTo>
                    <a:cubicBezTo>
                      <a:pt x="448581" y="499781"/>
                      <a:pt x="454296" y="511211"/>
                      <a:pt x="471441" y="496924"/>
                    </a:cubicBezTo>
                    <a:cubicBezTo>
                      <a:pt x="488586" y="481684"/>
                      <a:pt x="493348" y="502639"/>
                      <a:pt x="546688" y="454061"/>
                    </a:cubicBezTo>
                    <a:cubicBezTo>
                      <a:pt x="589551" y="415009"/>
                      <a:pt x="540973" y="414056"/>
                      <a:pt x="521923" y="357859"/>
                    </a:cubicBezTo>
                    <a:cubicBezTo>
                      <a:pt x="520971" y="355001"/>
                      <a:pt x="520018" y="353096"/>
                      <a:pt x="520018" y="350239"/>
                    </a:cubicBezTo>
                    <a:cubicBezTo>
                      <a:pt x="509541" y="295946"/>
                      <a:pt x="572406" y="332141"/>
                      <a:pt x="597171" y="280706"/>
                    </a:cubicBezTo>
                    <a:cubicBezTo>
                      <a:pt x="611458" y="251179"/>
                      <a:pt x="617173" y="186409"/>
                      <a:pt x="614316" y="146404"/>
                    </a:cubicBezTo>
                    <a:cubicBezTo>
                      <a:pt x="613363" y="128306"/>
                      <a:pt x="600981" y="114971"/>
                      <a:pt x="583836" y="113066"/>
                    </a:cubicBezTo>
                    <a:cubicBezTo>
                      <a:pt x="573358" y="112114"/>
                      <a:pt x="546688" y="90206"/>
                      <a:pt x="534306" y="91159"/>
                    </a:cubicBezTo>
                    <a:cubicBezTo>
                      <a:pt x="441913" y="54964"/>
                      <a:pt x="404766" y="94969"/>
                      <a:pt x="379048" y="80681"/>
                    </a:cubicBezTo>
                    <a:cubicBezTo>
                      <a:pt x="376191" y="78776"/>
                      <a:pt x="372381" y="77823"/>
                      <a:pt x="367618" y="76871"/>
                    </a:cubicBezTo>
                    <a:cubicBezTo>
                      <a:pt x="352378" y="71156"/>
                      <a:pt x="340948" y="69251"/>
                      <a:pt x="332376" y="65441"/>
                    </a:cubicBezTo>
                    <a:cubicBezTo>
                      <a:pt x="310468" y="68298"/>
                      <a:pt x="311421" y="54964"/>
                      <a:pt x="285703" y="51154"/>
                    </a:cubicBezTo>
                    <a:cubicBezTo>
                      <a:pt x="239031" y="44486"/>
                      <a:pt x="169498" y="-50764"/>
                      <a:pt x="119968" y="61631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1"/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5590392" y="3601576"/>
                <a:ext cx="809625" cy="695325"/>
              </a:xfrm>
              <a:custGeom>
                <a:avLst/>
                <a:gdLst>
                  <a:gd name="connsiteX0" fmla="*/ 138895 w 809625"/>
                  <a:gd name="connsiteY0" fmla="*/ 84598 h 695325"/>
                  <a:gd name="connsiteX1" fmla="*/ 128418 w 809625"/>
                  <a:gd name="connsiteY1" fmla="*/ 239856 h 695325"/>
                  <a:gd name="connsiteX2" fmla="*/ 109368 w 809625"/>
                  <a:gd name="connsiteY2" fmla="*/ 258906 h 695325"/>
                  <a:gd name="connsiteX3" fmla="*/ 7451 w 809625"/>
                  <a:gd name="connsiteY3" fmla="*/ 360823 h 695325"/>
                  <a:gd name="connsiteX4" fmla="*/ 76030 w 809625"/>
                  <a:gd name="connsiteY4" fmla="*/ 471313 h 695325"/>
                  <a:gd name="connsiteX5" fmla="*/ 87461 w 809625"/>
                  <a:gd name="connsiteY5" fmla="*/ 598948 h 695325"/>
                  <a:gd name="connsiteX6" fmla="*/ 236051 w 809625"/>
                  <a:gd name="connsiteY6" fmla="*/ 651336 h 695325"/>
                  <a:gd name="connsiteX7" fmla="*/ 307488 w 809625"/>
                  <a:gd name="connsiteY7" fmla="*/ 687531 h 695325"/>
                  <a:gd name="connsiteX8" fmla="*/ 474176 w 809625"/>
                  <a:gd name="connsiteY8" fmla="*/ 622761 h 695325"/>
                  <a:gd name="connsiteX9" fmla="*/ 547518 w 809625"/>
                  <a:gd name="connsiteY9" fmla="*/ 644668 h 695325"/>
                  <a:gd name="connsiteX10" fmla="*/ 620861 w 809625"/>
                  <a:gd name="connsiteY10" fmla="*/ 652288 h 695325"/>
                  <a:gd name="connsiteX11" fmla="*/ 720873 w 809625"/>
                  <a:gd name="connsiteY11" fmla="*/ 589423 h 695325"/>
                  <a:gd name="connsiteX12" fmla="*/ 701823 w 809625"/>
                  <a:gd name="connsiteY12" fmla="*/ 474171 h 695325"/>
                  <a:gd name="connsiteX13" fmla="*/ 698965 w 809625"/>
                  <a:gd name="connsiteY13" fmla="*/ 465598 h 695325"/>
                  <a:gd name="connsiteX14" fmla="*/ 778023 w 809625"/>
                  <a:gd name="connsiteY14" fmla="*/ 374158 h 695325"/>
                  <a:gd name="connsiteX15" fmla="*/ 805645 w 809625"/>
                  <a:gd name="connsiteY15" fmla="*/ 195088 h 695325"/>
                  <a:gd name="connsiteX16" fmla="*/ 765640 w 809625"/>
                  <a:gd name="connsiteY16" fmla="*/ 150321 h 695325"/>
                  <a:gd name="connsiteX17" fmla="*/ 700870 w 809625"/>
                  <a:gd name="connsiteY17" fmla="*/ 115078 h 695325"/>
                  <a:gd name="connsiteX18" fmla="*/ 497036 w 809625"/>
                  <a:gd name="connsiteY18" fmla="*/ 81741 h 695325"/>
                  <a:gd name="connsiteX19" fmla="*/ 481795 w 809625"/>
                  <a:gd name="connsiteY19" fmla="*/ 77931 h 695325"/>
                  <a:gd name="connsiteX20" fmla="*/ 425598 w 809625"/>
                  <a:gd name="connsiteY20" fmla="*/ 74121 h 695325"/>
                  <a:gd name="connsiteX21" fmla="*/ 357018 w 809625"/>
                  <a:gd name="connsiteY21" fmla="*/ 66501 h 695325"/>
                  <a:gd name="connsiteX22" fmla="*/ 138895 w 809625"/>
                  <a:gd name="connsiteY22" fmla="*/ 84598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809625" h="695325">
                    <a:moveTo>
                      <a:pt x="138895" y="84598"/>
                    </a:moveTo>
                    <a:cubicBezTo>
                      <a:pt x="112226" y="155083"/>
                      <a:pt x="191283" y="219853"/>
                      <a:pt x="128418" y="239856"/>
                    </a:cubicBezTo>
                    <a:cubicBezTo>
                      <a:pt x="121751" y="247476"/>
                      <a:pt x="116988" y="255096"/>
                      <a:pt x="109368" y="258906"/>
                    </a:cubicBezTo>
                    <a:cubicBezTo>
                      <a:pt x="54123" y="286528"/>
                      <a:pt x="2688" y="295101"/>
                      <a:pt x="7451" y="360823"/>
                    </a:cubicBezTo>
                    <a:cubicBezTo>
                      <a:pt x="11261" y="412258"/>
                      <a:pt x="49361" y="402733"/>
                      <a:pt x="76030" y="471313"/>
                    </a:cubicBezTo>
                    <a:cubicBezTo>
                      <a:pt x="96033" y="522748"/>
                      <a:pt x="56980" y="547513"/>
                      <a:pt x="87461" y="598948"/>
                    </a:cubicBezTo>
                    <a:cubicBezTo>
                      <a:pt x="121751" y="656098"/>
                      <a:pt x="191283" y="627523"/>
                      <a:pt x="236051" y="651336"/>
                    </a:cubicBezTo>
                    <a:cubicBezTo>
                      <a:pt x="272245" y="671338"/>
                      <a:pt x="263673" y="700866"/>
                      <a:pt x="307488" y="687531"/>
                    </a:cubicBezTo>
                    <a:cubicBezTo>
                      <a:pt x="377973" y="665623"/>
                      <a:pt x="378926" y="600853"/>
                      <a:pt x="474176" y="622761"/>
                    </a:cubicBezTo>
                    <a:cubicBezTo>
                      <a:pt x="503703" y="629428"/>
                      <a:pt x="526563" y="636096"/>
                      <a:pt x="547518" y="644668"/>
                    </a:cubicBezTo>
                    <a:cubicBezTo>
                      <a:pt x="589428" y="662766"/>
                      <a:pt x="597048" y="677053"/>
                      <a:pt x="620861" y="652288"/>
                    </a:cubicBezTo>
                    <a:cubicBezTo>
                      <a:pt x="645626" y="626571"/>
                      <a:pt x="653245" y="654193"/>
                      <a:pt x="720873" y="589423"/>
                    </a:cubicBezTo>
                    <a:cubicBezTo>
                      <a:pt x="768498" y="544656"/>
                      <a:pt x="728493" y="540846"/>
                      <a:pt x="701823" y="474171"/>
                    </a:cubicBezTo>
                    <a:cubicBezTo>
                      <a:pt x="700870" y="471313"/>
                      <a:pt x="699918" y="468456"/>
                      <a:pt x="698965" y="465598"/>
                    </a:cubicBezTo>
                    <a:cubicBezTo>
                      <a:pt x="683726" y="403686"/>
                      <a:pt x="743733" y="433213"/>
                      <a:pt x="778023" y="374158"/>
                    </a:cubicBezTo>
                    <a:cubicBezTo>
                      <a:pt x="798978" y="337963"/>
                      <a:pt x="807551" y="250333"/>
                      <a:pt x="805645" y="195088"/>
                    </a:cubicBezTo>
                    <a:cubicBezTo>
                      <a:pt x="804693" y="171276"/>
                      <a:pt x="787548" y="153178"/>
                      <a:pt x="765640" y="150321"/>
                    </a:cubicBezTo>
                    <a:cubicBezTo>
                      <a:pt x="752305" y="149368"/>
                      <a:pt x="714205" y="116031"/>
                      <a:pt x="700870" y="115078"/>
                    </a:cubicBezTo>
                    <a:cubicBezTo>
                      <a:pt x="577998" y="51261"/>
                      <a:pt x="530373" y="96981"/>
                      <a:pt x="497036" y="81741"/>
                    </a:cubicBezTo>
                    <a:cubicBezTo>
                      <a:pt x="493226" y="79836"/>
                      <a:pt x="487511" y="78883"/>
                      <a:pt x="481795" y="77931"/>
                    </a:cubicBezTo>
                    <a:cubicBezTo>
                      <a:pt x="460840" y="74121"/>
                      <a:pt x="440838" y="73168"/>
                      <a:pt x="425598" y="74121"/>
                    </a:cubicBezTo>
                    <a:cubicBezTo>
                      <a:pt x="389403" y="76978"/>
                      <a:pt x="390355" y="67453"/>
                      <a:pt x="357018" y="66501"/>
                    </a:cubicBezTo>
                    <a:cubicBezTo>
                      <a:pt x="287486" y="64596"/>
                      <a:pt x="199855" y="-77327"/>
                      <a:pt x="138895" y="84598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1"/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5496234" y="3510532"/>
                <a:ext cx="1000125" cy="847725"/>
              </a:xfrm>
              <a:custGeom>
                <a:avLst/>
                <a:gdLst>
                  <a:gd name="connsiteX0" fmla="*/ 158759 w 1000125"/>
                  <a:gd name="connsiteY0" fmla="*/ 107063 h 847725"/>
                  <a:gd name="connsiteX1" fmla="*/ 145424 w 1000125"/>
                  <a:gd name="connsiteY1" fmla="*/ 295658 h 847725"/>
                  <a:gd name="connsiteX2" fmla="*/ 125421 w 1000125"/>
                  <a:gd name="connsiteY2" fmla="*/ 321375 h 847725"/>
                  <a:gd name="connsiteX3" fmla="*/ 7311 w 1000125"/>
                  <a:gd name="connsiteY3" fmla="*/ 448058 h 847725"/>
                  <a:gd name="connsiteX4" fmla="*/ 82559 w 1000125"/>
                  <a:gd name="connsiteY4" fmla="*/ 583313 h 847725"/>
                  <a:gd name="connsiteX5" fmla="*/ 109229 w 1000125"/>
                  <a:gd name="connsiteY5" fmla="*/ 733808 h 847725"/>
                  <a:gd name="connsiteX6" fmla="*/ 280679 w 1000125"/>
                  <a:gd name="connsiteY6" fmla="*/ 807150 h 847725"/>
                  <a:gd name="connsiteX7" fmla="*/ 371166 w 1000125"/>
                  <a:gd name="connsiteY7" fmla="*/ 840488 h 847725"/>
                  <a:gd name="connsiteX8" fmla="*/ 585479 w 1000125"/>
                  <a:gd name="connsiteY8" fmla="*/ 768098 h 847725"/>
                  <a:gd name="connsiteX9" fmla="*/ 676919 w 1000125"/>
                  <a:gd name="connsiteY9" fmla="*/ 801435 h 847725"/>
                  <a:gd name="connsiteX10" fmla="*/ 769311 w 1000125"/>
                  <a:gd name="connsiteY10" fmla="*/ 809055 h 847725"/>
                  <a:gd name="connsiteX11" fmla="*/ 895041 w 1000125"/>
                  <a:gd name="connsiteY11" fmla="*/ 726188 h 847725"/>
                  <a:gd name="connsiteX12" fmla="*/ 881706 w 1000125"/>
                  <a:gd name="connsiteY12" fmla="*/ 590933 h 847725"/>
                  <a:gd name="connsiteX13" fmla="*/ 877896 w 1000125"/>
                  <a:gd name="connsiteY13" fmla="*/ 581408 h 847725"/>
                  <a:gd name="connsiteX14" fmla="*/ 958859 w 1000125"/>
                  <a:gd name="connsiteY14" fmla="*/ 468060 h 847725"/>
                  <a:gd name="connsiteX15" fmla="*/ 996006 w 1000125"/>
                  <a:gd name="connsiteY15" fmla="*/ 244223 h 847725"/>
                  <a:gd name="connsiteX16" fmla="*/ 945524 w 1000125"/>
                  <a:gd name="connsiteY16" fmla="*/ 188978 h 847725"/>
                  <a:gd name="connsiteX17" fmla="*/ 864561 w 1000125"/>
                  <a:gd name="connsiteY17" fmla="*/ 140400 h 847725"/>
                  <a:gd name="connsiteX18" fmla="*/ 611196 w 1000125"/>
                  <a:gd name="connsiteY18" fmla="*/ 84203 h 847725"/>
                  <a:gd name="connsiteX19" fmla="*/ 592146 w 1000125"/>
                  <a:gd name="connsiteY19" fmla="*/ 80393 h 847725"/>
                  <a:gd name="connsiteX20" fmla="*/ 514041 w 1000125"/>
                  <a:gd name="connsiteY20" fmla="*/ 84203 h 847725"/>
                  <a:gd name="connsiteX21" fmla="*/ 423554 w 1000125"/>
                  <a:gd name="connsiteY21" fmla="*/ 83250 h 847725"/>
                  <a:gd name="connsiteX22" fmla="*/ 158759 w 1000125"/>
                  <a:gd name="connsiteY22" fmla="*/ 107063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000125" h="847725">
                    <a:moveTo>
                      <a:pt x="158759" y="107063"/>
                    </a:moveTo>
                    <a:cubicBezTo>
                      <a:pt x="129231" y="190883"/>
                      <a:pt x="207336" y="268035"/>
                      <a:pt x="145424" y="295658"/>
                    </a:cubicBezTo>
                    <a:cubicBezTo>
                      <a:pt x="138756" y="305183"/>
                      <a:pt x="133041" y="314708"/>
                      <a:pt x="125421" y="321375"/>
                    </a:cubicBezTo>
                    <a:cubicBezTo>
                      <a:pt x="65414" y="347093"/>
                      <a:pt x="3501" y="369000"/>
                      <a:pt x="7311" y="448058"/>
                    </a:cubicBezTo>
                    <a:cubicBezTo>
                      <a:pt x="10169" y="502350"/>
                      <a:pt x="51126" y="505208"/>
                      <a:pt x="82559" y="583313"/>
                    </a:cubicBezTo>
                    <a:cubicBezTo>
                      <a:pt x="105419" y="641415"/>
                      <a:pt x="73034" y="675705"/>
                      <a:pt x="109229" y="733808"/>
                    </a:cubicBezTo>
                    <a:cubicBezTo>
                      <a:pt x="151139" y="799530"/>
                      <a:pt x="227339" y="779528"/>
                      <a:pt x="280679" y="807150"/>
                    </a:cubicBezTo>
                    <a:cubicBezTo>
                      <a:pt x="322589" y="828105"/>
                      <a:pt x="321636" y="857633"/>
                      <a:pt x="371166" y="840488"/>
                    </a:cubicBezTo>
                    <a:cubicBezTo>
                      <a:pt x="460701" y="810008"/>
                      <a:pt x="462606" y="732855"/>
                      <a:pt x="585479" y="768098"/>
                    </a:cubicBezTo>
                    <a:cubicBezTo>
                      <a:pt x="623579" y="778575"/>
                      <a:pt x="652154" y="789053"/>
                      <a:pt x="676919" y="801435"/>
                    </a:cubicBezTo>
                    <a:cubicBezTo>
                      <a:pt x="729306" y="826200"/>
                      <a:pt x="738831" y="843345"/>
                      <a:pt x="769311" y="809055"/>
                    </a:cubicBezTo>
                    <a:cubicBezTo>
                      <a:pt x="801696" y="772860"/>
                      <a:pt x="812174" y="807150"/>
                      <a:pt x="895041" y="726188"/>
                    </a:cubicBezTo>
                    <a:cubicBezTo>
                      <a:pt x="946476" y="675705"/>
                      <a:pt x="915044" y="669990"/>
                      <a:pt x="881706" y="590933"/>
                    </a:cubicBezTo>
                    <a:cubicBezTo>
                      <a:pt x="880754" y="588075"/>
                      <a:pt x="878849" y="584265"/>
                      <a:pt x="877896" y="581408"/>
                    </a:cubicBezTo>
                    <a:cubicBezTo>
                      <a:pt x="857894" y="510923"/>
                      <a:pt x="914091" y="534735"/>
                      <a:pt x="958859" y="468060"/>
                    </a:cubicBezTo>
                    <a:cubicBezTo>
                      <a:pt x="987434" y="426150"/>
                      <a:pt x="996959" y="314708"/>
                      <a:pt x="996006" y="244223"/>
                    </a:cubicBezTo>
                    <a:cubicBezTo>
                      <a:pt x="995054" y="214695"/>
                      <a:pt x="973146" y="190883"/>
                      <a:pt x="945524" y="188978"/>
                    </a:cubicBezTo>
                    <a:cubicBezTo>
                      <a:pt x="928379" y="187073"/>
                      <a:pt x="880754" y="143258"/>
                      <a:pt x="864561" y="140400"/>
                    </a:cubicBezTo>
                    <a:cubicBezTo>
                      <a:pt x="710256" y="49913"/>
                      <a:pt x="652154" y="100395"/>
                      <a:pt x="611196" y="84203"/>
                    </a:cubicBezTo>
                    <a:cubicBezTo>
                      <a:pt x="605481" y="82298"/>
                      <a:pt x="598814" y="81345"/>
                      <a:pt x="592146" y="80393"/>
                    </a:cubicBezTo>
                    <a:cubicBezTo>
                      <a:pt x="565476" y="77535"/>
                      <a:pt x="535949" y="80393"/>
                      <a:pt x="514041" y="84203"/>
                    </a:cubicBezTo>
                    <a:cubicBezTo>
                      <a:pt x="465464" y="93728"/>
                      <a:pt x="464511" y="82298"/>
                      <a:pt x="423554" y="83250"/>
                    </a:cubicBezTo>
                    <a:cubicBezTo>
                      <a:pt x="338781" y="84203"/>
                      <a:pt x="232101" y="-103440"/>
                      <a:pt x="158759" y="107063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1"/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5402983" y="3419734"/>
                <a:ext cx="1190625" cy="1000125"/>
              </a:xfrm>
              <a:custGeom>
                <a:avLst/>
                <a:gdLst>
                  <a:gd name="connsiteX0" fmla="*/ 178667 w 1190625"/>
                  <a:gd name="connsiteY0" fmla="*/ 130233 h 1000125"/>
                  <a:gd name="connsiteX1" fmla="*/ 162474 w 1190625"/>
                  <a:gd name="connsiteY1" fmla="*/ 353118 h 1000125"/>
                  <a:gd name="connsiteX2" fmla="*/ 141519 w 1190625"/>
                  <a:gd name="connsiteY2" fmla="*/ 385503 h 1000125"/>
                  <a:gd name="connsiteX3" fmla="*/ 7217 w 1190625"/>
                  <a:gd name="connsiteY3" fmla="*/ 535998 h 1000125"/>
                  <a:gd name="connsiteX4" fmla="*/ 88179 w 1190625"/>
                  <a:gd name="connsiteY4" fmla="*/ 696018 h 1000125"/>
                  <a:gd name="connsiteX5" fmla="*/ 130089 w 1190625"/>
                  <a:gd name="connsiteY5" fmla="*/ 869373 h 1000125"/>
                  <a:gd name="connsiteX6" fmla="*/ 324399 w 1190625"/>
                  <a:gd name="connsiteY6" fmla="*/ 962718 h 1000125"/>
                  <a:gd name="connsiteX7" fmla="*/ 434889 w 1190625"/>
                  <a:gd name="connsiteY7" fmla="*/ 993198 h 1000125"/>
                  <a:gd name="connsiteX8" fmla="*/ 697779 w 1190625"/>
                  <a:gd name="connsiteY8" fmla="*/ 914141 h 1000125"/>
                  <a:gd name="connsiteX9" fmla="*/ 808269 w 1190625"/>
                  <a:gd name="connsiteY9" fmla="*/ 957956 h 1000125"/>
                  <a:gd name="connsiteX10" fmla="*/ 919711 w 1190625"/>
                  <a:gd name="connsiteY10" fmla="*/ 964623 h 1000125"/>
                  <a:gd name="connsiteX11" fmla="*/ 1071159 w 1190625"/>
                  <a:gd name="connsiteY11" fmla="*/ 861753 h 1000125"/>
                  <a:gd name="connsiteX12" fmla="*/ 1063539 w 1190625"/>
                  <a:gd name="connsiteY12" fmla="*/ 707448 h 1000125"/>
                  <a:gd name="connsiteX13" fmla="*/ 1059729 w 1190625"/>
                  <a:gd name="connsiteY13" fmla="*/ 696971 h 1000125"/>
                  <a:gd name="connsiteX14" fmla="*/ 1143549 w 1190625"/>
                  <a:gd name="connsiteY14" fmla="*/ 561716 h 1000125"/>
                  <a:gd name="connsiteX15" fmla="*/ 1190222 w 1190625"/>
                  <a:gd name="connsiteY15" fmla="*/ 294063 h 1000125"/>
                  <a:gd name="connsiteX16" fmla="*/ 1129261 w 1190625"/>
                  <a:gd name="connsiteY16" fmla="*/ 227388 h 1000125"/>
                  <a:gd name="connsiteX17" fmla="*/ 1033059 w 1190625"/>
                  <a:gd name="connsiteY17" fmla="*/ 165476 h 1000125"/>
                  <a:gd name="connsiteX18" fmla="*/ 731117 w 1190625"/>
                  <a:gd name="connsiteY18" fmla="*/ 86418 h 1000125"/>
                  <a:gd name="connsiteX19" fmla="*/ 707304 w 1190625"/>
                  <a:gd name="connsiteY19" fmla="*/ 82608 h 1000125"/>
                  <a:gd name="connsiteX20" fmla="*/ 608244 w 1190625"/>
                  <a:gd name="connsiteY20" fmla="*/ 94038 h 1000125"/>
                  <a:gd name="connsiteX21" fmla="*/ 495849 w 1190625"/>
                  <a:gd name="connsiteY21" fmla="*/ 99753 h 1000125"/>
                  <a:gd name="connsiteX22" fmla="*/ 178667 w 1190625"/>
                  <a:gd name="connsiteY22" fmla="*/ 130233 h 1000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190625" h="1000125">
                    <a:moveTo>
                      <a:pt x="178667" y="130233"/>
                    </a:moveTo>
                    <a:cubicBezTo>
                      <a:pt x="147234" y="228341"/>
                      <a:pt x="224386" y="315971"/>
                      <a:pt x="162474" y="353118"/>
                    </a:cubicBezTo>
                    <a:cubicBezTo>
                      <a:pt x="155807" y="365501"/>
                      <a:pt x="151044" y="377883"/>
                      <a:pt x="141519" y="385503"/>
                    </a:cubicBezTo>
                    <a:cubicBezTo>
                      <a:pt x="86274" y="428366"/>
                      <a:pt x="4359" y="443606"/>
                      <a:pt x="7217" y="535998"/>
                    </a:cubicBezTo>
                    <a:cubicBezTo>
                      <a:pt x="9122" y="594101"/>
                      <a:pt x="51984" y="607436"/>
                      <a:pt x="88179" y="696018"/>
                    </a:cubicBezTo>
                    <a:cubicBezTo>
                      <a:pt x="114849" y="761741"/>
                      <a:pt x="88179" y="804603"/>
                      <a:pt x="130089" y="869373"/>
                    </a:cubicBezTo>
                    <a:cubicBezTo>
                      <a:pt x="178667" y="943668"/>
                      <a:pt x="262486" y="933191"/>
                      <a:pt x="324399" y="962718"/>
                    </a:cubicBezTo>
                    <a:cubicBezTo>
                      <a:pt x="372024" y="985578"/>
                      <a:pt x="378692" y="1014153"/>
                      <a:pt x="434889" y="993198"/>
                    </a:cubicBezTo>
                    <a:cubicBezTo>
                      <a:pt x="542522" y="954146"/>
                      <a:pt x="546332" y="865563"/>
                      <a:pt x="697779" y="914141"/>
                    </a:cubicBezTo>
                    <a:cubicBezTo>
                      <a:pt x="744452" y="929381"/>
                      <a:pt x="779694" y="943668"/>
                      <a:pt x="808269" y="957956"/>
                    </a:cubicBezTo>
                    <a:cubicBezTo>
                      <a:pt x="870182" y="989388"/>
                      <a:pt x="881611" y="1008438"/>
                      <a:pt x="919711" y="964623"/>
                    </a:cubicBezTo>
                    <a:cubicBezTo>
                      <a:pt x="959717" y="916998"/>
                      <a:pt x="972099" y="958908"/>
                      <a:pt x="1071159" y="861753"/>
                    </a:cubicBezTo>
                    <a:cubicBezTo>
                      <a:pt x="1127357" y="805556"/>
                      <a:pt x="1103544" y="796983"/>
                      <a:pt x="1063539" y="707448"/>
                    </a:cubicBezTo>
                    <a:cubicBezTo>
                      <a:pt x="1061634" y="703638"/>
                      <a:pt x="1060682" y="699828"/>
                      <a:pt x="1059729" y="696971"/>
                    </a:cubicBezTo>
                    <a:cubicBezTo>
                      <a:pt x="1034011" y="618866"/>
                      <a:pt x="1088304" y="636011"/>
                      <a:pt x="1143549" y="561716"/>
                    </a:cubicBezTo>
                    <a:cubicBezTo>
                      <a:pt x="1178792" y="514091"/>
                      <a:pt x="1191174" y="378836"/>
                      <a:pt x="1190222" y="294063"/>
                    </a:cubicBezTo>
                    <a:cubicBezTo>
                      <a:pt x="1190222" y="258821"/>
                      <a:pt x="1163552" y="230246"/>
                      <a:pt x="1129261" y="227388"/>
                    </a:cubicBezTo>
                    <a:cubicBezTo>
                      <a:pt x="1109259" y="225483"/>
                      <a:pt x="1050204" y="173096"/>
                      <a:pt x="1033059" y="165476"/>
                    </a:cubicBezTo>
                    <a:cubicBezTo>
                      <a:pt x="832082" y="77846"/>
                      <a:pt x="779694" y="103563"/>
                      <a:pt x="731117" y="86418"/>
                    </a:cubicBezTo>
                    <a:cubicBezTo>
                      <a:pt x="724449" y="84513"/>
                      <a:pt x="716829" y="83561"/>
                      <a:pt x="707304" y="82608"/>
                    </a:cubicBezTo>
                    <a:cubicBezTo>
                      <a:pt x="674919" y="80703"/>
                      <a:pt x="635867" y="87371"/>
                      <a:pt x="608244" y="94038"/>
                    </a:cubicBezTo>
                    <a:cubicBezTo>
                      <a:pt x="546332" y="109278"/>
                      <a:pt x="545379" y="96896"/>
                      <a:pt x="495849" y="99753"/>
                    </a:cubicBezTo>
                    <a:cubicBezTo>
                      <a:pt x="388217" y="103563"/>
                      <a:pt x="262486" y="-129799"/>
                      <a:pt x="178667" y="130233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1"/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5309684" y="3328409"/>
                <a:ext cx="1381125" cy="1152525"/>
              </a:xfrm>
              <a:custGeom>
                <a:avLst/>
                <a:gdLst>
                  <a:gd name="connsiteX0" fmla="*/ 198624 w 1381125"/>
                  <a:gd name="connsiteY0" fmla="*/ 152978 h 1152525"/>
                  <a:gd name="connsiteX1" fmla="*/ 179574 w 1381125"/>
                  <a:gd name="connsiteY1" fmla="*/ 410153 h 1152525"/>
                  <a:gd name="connsiteX2" fmla="*/ 157666 w 1381125"/>
                  <a:gd name="connsiteY2" fmla="*/ 449206 h 1152525"/>
                  <a:gd name="connsiteX3" fmla="*/ 7171 w 1381125"/>
                  <a:gd name="connsiteY3" fmla="*/ 624466 h 1152525"/>
                  <a:gd name="connsiteX4" fmla="*/ 93849 w 1381125"/>
                  <a:gd name="connsiteY4" fmla="*/ 808298 h 1152525"/>
                  <a:gd name="connsiteX5" fmla="*/ 150999 w 1381125"/>
                  <a:gd name="connsiteY5" fmla="*/ 1004513 h 1152525"/>
                  <a:gd name="connsiteX6" fmla="*/ 369121 w 1381125"/>
                  <a:gd name="connsiteY6" fmla="*/ 1117860 h 1152525"/>
                  <a:gd name="connsiteX7" fmla="*/ 498661 w 1381125"/>
                  <a:gd name="connsiteY7" fmla="*/ 1145483 h 1152525"/>
                  <a:gd name="connsiteX8" fmla="*/ 810129 w 1381125"/>
                  <a:gd name="connsiteY8" fmla="*/ 1058806 h 1152525"/>
                  <a:gd name="connsiteX9" fmla="*/ 939669 w 1381125"/>
                  <a:gd name="connsiteY9" fmla="*/ 1114051 h 1152525"/>
                  <a:gd name="connsiteX10" fmla="*/ 1069209 w 1381125"/>
                  <a:gd name="connsiteY10" fmla="*/ 1119766 h 1152525"/>
                  <a:gd name="connsiteX11" fmla="*/ 1245421 w 1381125"/>
                  <a:gd name="connsiteY11" fmla="*/ 996893 h 1152525"/>
                  <a:gd name="connsiteX12" fmla="*/ 1243516 w 1381125"/>
                  <a:gd name="connsiteY12" fmla="*/ 823538 h 1152525"/>
                  <a:gd name="connsiteX13" fmla="*/ 1238754 w 1381125"/>
                  <a:gd name="connsiteY13" fmla="*/ 811156 h 1152525"/>
                  <a:gd name="connsiteX14" fmla="*/ 1324479 w 1381125"/>
                  <a:gd name="connsiteY14" fmla="*/ 653993 h 1152525"/>
                  <a:gd name="connsiteX15" fmla="*/ 1380676 w 1381125"/>
                  <a:gd name="connsiteY15" fmla="*/ 341573 h 1152525"/>
                  <a:gd name="connsiteX16" fmla="*/ 1309239 w 1381125"/>
                  <a:gd name="connsiteY16" fmla="*/ 264421 h 1152525"/>
                  <a:gd name="connsiteX17" fmla="*/ 1197796 w 1381125"/>
                  <a:gd name="connsiteY17" fmla="*/ 189173 h 1152525"/>
                  <a:gd name="connsiteX18" fmla="*/ 847276 w 1381125"/>
                  <a:gd name="connsiteY18" fmla="*/ 87256 h 1152525"/>
                  <a:gd name="connsiteX19" fmla="*/ 819654 w 1381125"/>
                  <a:gd name="connsiteY19" fmla="*/ 83446 h 1152525"/>
                  <a:gd name="connsiteX20" fmla="*/ 699639 w 1381125"/>
                  <a:gd name="connsiteY20" fmla="*/ 102496 h 1152525"/>
                  <a:gd name="connsiteX21" fmla="*/ 564384 w 1381125"/>
                  <a:gd name="connsiteY21" fmla="*/ 114878 h 1152525"/>
                  <a:gd name="connsiteX22" fmla="*/ 198624 w 1381125"/>
                  <a:gd name="connsiteY22" fmla="*/ 152978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381125" h="1152525">
                    <a:moveTo>
                      <a:pt x="198624" y="152978"/>
                    </a:moveTo>
                    <a:cubicBezTo>
                      <a:pt x="164334" y="264421"/>
                      <a:pt x="240534" y="364433"/>
                      <a:pt x="179574" y="410153"/>
                    </a:cubicBezTo>
                    <a:cubicBezTo>
                      <a:pt x="172906" y="425393"/>
                      <a:pt x="168144" y="439681"/>
                      <a:pt x="157666" y="449206"/>
                    </a:cubicBezTo>
                    <a:cubicBezTo>
                      <a:pt x="102421" y="498735"/>
                      <a:pt x="5266" y="517785"/>
                      <a:pt x="7171" y="624466"/>
                    </a:cubicBezTo>
                    <a:cubicBezTo>
                      <a:pt x="8124" y="686378"/>
                      <a:pt x="53844" y="710191"/>
                      <a:pt x="93849" y="808298"/>
                    </a:cubicBezTo>
                    <a:cubicBezTo>
                      <a:pt x="124329" y="881641"/>
                      <a:pt x="103374" y="933075"/>
                      <a:pt x="150999" y="1004513"/>
                    </a:cubicBezTo>
                    <a:cubicBezTo>
                      <a:pt x="206244" y="1087381"/>
                      <a:pt x="297684" y="1085476"/>
                      <a:pt x="369121" y="1117860"/>
                    </a:cubicBezTo>
                    <a:cubicBezTo>
                      <a:pt x="422461" y="1142626"/>
                      <a:pt x="436749" y="1169296"/>
                      <a:pt x="498661" y="1145483"/>
                    </a:cubicBezTo>
                    <a:cubicBezTo>
                      <a:pt x="625344" y="1096906"/>
                      <a:pt x="631059" y="997846"/>
                      <a:pt x="810129" y="1058806"/>
                    </a:cubicBezTo>
                    <a:cubicBezTo>
                      <a:pt x="865374" y="1077856"/>
                      <a:pt x="906331" y="1095953"/>
                      <a:pt x="939669" y="1114051"/>
                    </a:cubicBezTo>
                    <a:cubicBezTo>
                      <a:pt x="1011106" y="1153103"/>
                      <a:pt x="1024441" y="1174058"/>
                      <a:pt x="1069209" y="1119766"/>
                    </a:cubicBezTo>
                    <a:cubicBezTo>
                      <a:pt x="1117786" y="1061663"/>
                      <a:pt x="1132074" y="1111193"/>
                      <a:pt x="1245421" y="996893"/>
                    </a:cubicBezTo>
                    <a:cubicBezTo>
                      <a:pt x="1306381" y="934981"/>
                      <a:pt x="1290189" y="924503"/>
                      <a:pt x="1243516" y="823538"/>
                    </a:cubicBezTo>
                    <a:cubicBezTo>
                      <a:pt x="1241611" y="819728"/>
                      <a:pt x="1239706" y="815918"/>
                      <a:pt x="1238754" y="811156"/>
                    </a:cubicBezTo>
                    <a:cubicBezTo>
                      <a:pt x="1208274" y="725431"/>
                      <a:pt x="1258756" y="735908"/>
                      <a:pt x="1324479" y="653993"/>
                    </a:cubicBezTo>
                    <a:cubicBezTo>
                      <a:pt x="1367341" y="600653"/>
                      <a:pt x="1380676" y="440633"/>
                      <a:pt x="1380676" y="341573"/>
                    </a:cubicBezTo>
                    <a:cubicBezTo>
                      <a:pt x="1380676" y="300616"/>
                      <a:pt x="1349244" y="267278"/>
                      <a:pt x="1309239" y="264421"/>
                    </a:cubicBezTo>
                    <a:cubicBezTo>
                      <a:pt x="1286379" y="262516"/>
                      <a:pt x="1216846" y="198698"/>
                      <a:pt x="1197796" y="189173"/>
                    </a:cubicBezTo>
                    <a:cubicBezTo>
                      <a:pt x="964434" y="75825"/>
                      <a:pt x="903474" y="105353"/>
                      <a:pt x="847276" y="87256"/>
                    </a:cubicBezTo>
                    <a:cubicBezTo>
                      <a:pt x="839656" y="84398"/>
                      <a:pt x="830131" y="84398"/>
                      <a:pt x="819654" y="83446"/>
                    </a:cubicBezTo>
                    <a:cubicBezTo>
                      <a:pt x="780601" y="82493"/>
                      <a:pt x="733929" y="92971"/>
                      <a:pt x="699639" y="102496"/>
                    </a:cubicBezTo>
                    <a:cubicBezTo>
                      <a:pt x="624391" y="123450"/>
                      <a:pt x="622486" y="110116"/>
                      <a:pt x="564384" y="114878"/>
                    </a:cubicBezTo>
                    <a:cubicBezTo>
                      <a:pt x="438654" y="124403"/>
                      <a:pt x="292921" y="-156585"/>
                      <a:pt x="198624" y="152978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1"/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5217295" y="3234455"/>
                <a:ext cx="1571625" cy="1314450"/>
              </a:xfrm>
              <a:custGeom>
                <a:avLst/>
                <a:gdLst>
                  <a:gd name="connsiteX0" fmla="*/ 216718 w 1571625"/>
                  <a:gd name="connsiteY0" fmla="*/ 175494 h 1314450"/>
                  <a:gd name="connsiteX1" fmla="*/ 195763 w 1571625"/>
                  <a:gd name="connsiteY1" fmla="*/ 466959 h 1314450"/>
                  <a:gd name="connsiteX2" fmla="*/ 172903 w 1571625"/>
                  <a:gd name="connsiteY2" fmla="*/ 512679 h 1314450"/>
                  <a:gd name="connsiteX3" fmla="*/ 7168 w 1571625"/>
                  <a:gd name="connsiteY3" fmla="*/ 711752 h 1314450"/>
                  <a:gd name="connsiteX4" fmla="*/ 100513 w 1571625"/>
                  <a:gd name="connsiteY4" fmla="*/ 920349 h 1314450"/>
                  <a:gd name="connsiteX5" fmla="*/ 172903 w 1571625"/>
                  <a:gd name="connsiteY5" fmla="*/ 1139424 h 1314450"/>
                  <a:gd name="connsiteX6" fmla="*/ 413885 w 1571625"/>
                  <a:gd name="connsiteY6" fmla="*/ 1273727 h 1314450"/>
                  <a:gd name="connsiteX7" fmla="*/ 562475 w 1571625"/>
                  <a:gd name="connsiteY7" fmla="*/ 1299444 h 1314450"/>
                  <a:gd name="connsiteX8" fmla="*/ 922520 w 1571625"/>
                  <a:gd name="connsiteY8" fmla="*/ 1206099 h 1314450"/>
                  <a:gd name="connsiteX9" fmla="*/ 1070158 w 1571625"/>
                  <a:gd name="connsiteY9" fmla="*/ 1271822 h 1314450"/>
                  <a:gd name="connsiteX10" fmla="*/ 1218748 w 1571625"/>
                  <a:gd name="connsiteY10" fmla="*/ 1276584 h 1314450"/>
                  <a:gd name="connsiteX11" fmla="*/ 1420678 w 1571625"/>
                  <a:gd name="connsiteY11" fmla="*/ 1132757 h 1314450"/>
                  <a:gd name="connsiteX12" fmla="*/ 1424488 w 1571625"/>
                  <a:gd name="connsiteY12" fmla="*/ 939399 h 1314450"/>
                  <a:gd name="connsiteX13" fmla="*/ 1418773 w 1571625"/>
                  <a:gd name="connsiteY13" fmla="*/ 926064 h 1314450"/>
                  <a:gd name="connsiteX14" fmla="*/ 1506403 w 1571625"/>
                  <a:gd name="connsiteY14" fmla="*/ 746994 h 1314450"/>
                  <a:gd name="connsiteX15" fmla="*/ 1572125 w 1571625"/>
                  <a:gd name="connsiteY15" fmla="*/ 389807 h 1314450"/>
                  <a:gd name="connsiteX16" fmla="*/ 1490211 w 1571625"/>
                  <a:gd name="connsiteY16" fmla="*/ 301224 h 1314450"/>
                  <a:gd name="connsiteX17" fmla="*/ 1363528 w 1571625"/>
                  <a:gd name="connsiteY17" fmla="*/ 213594 h 1314450"/>
                  <a:gd name="connsiteX18" fmla="*/ 964430 w 1571625"/>
                  <a:gd name="connsiteY18" fmla="*/ 88817 h 1314450"/>
                  <a:gd name="connsiteX19" fmla="*/ 932998 w 1571625"/>
                  <a:gd name="connsiteY19" fmla="*/ 85959 h 1314450"/>
                  <a:gd name="connsiteX20" fmla="*/ 792028 w 1571625"/>
                  <a:gd name="connsiteY20" fmla="*/ 112629 h 1314450"/>
                  <a:gd name="connsiteX21" fmla="*/ 634865 w 1571625"/>
                  <a:gd name="connsiteY21" fmla="*/ 130727 h 1314450"/>
                  <a:gd name="connsiteX22" fmla="*/ 216718 w 1571625"/>
                  <a:gd name="connsiteY22" fmla="*/ 175494 h 131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571625" h="1314450">
                    <a:moveTo>
                      <a:pt x="216718" y="175494"/>
                    </a:moveTo>
                    <a:cubicBezTo>
                      <a:pt x="179570" y="301224"/>
                      <a:pt x="254818" y="412667"/>
                      <a:pt x="195763" y="466959"/>
                    </a:cubicBezTo>
                    <a:cubicBezTo>
                      <a:pt x="189095" y="485057"/>
                      <a:pt x="184333" y="502202"/>
                      <a:pt x="172903" y="512679"/>
                    </a:cubicBezTo>
                    <a:cubicBezTo>
                      <a:pt x="116705" y="569829"/>
                      <a:pt x="5263" y="591737"/>
                      <a:pt x="7168" y="711752"/>
                    </a:cubicBezTo>
                    <a:cubicBezTo>
                      <a:pt x="8120" y="776522"/>
                      <a:pt x="54793" y="811764"/>
                      <a:pt x="100513" y="920349"/>
                    </a:cubicBezTo>
                    <a:cubicBezTo>
                      <a:pt x="133850" y="1000359"/>
                      <a:pt x="119563" y="1061319"/>
                      <a:pt x="172903" y="1139424"/>
                    </a:cubicBezTo>
                    <a:cubicBezTo>
                      <a:pt x="234815" y="1230864"/>
                      <a:pt x="333875" y="1238484"/>
                      <a:pt x="413885" y="1273727"/>
                    </a:cubicBezTo>
                    <a:cubicBezTo>
                      <a:pt x="473893" y="1299444"/>
                      <a:pt x="494848" y="1326114"/>
                      <a:pt x="562475" y="1299444"/>
                    </a:cubicBezTo>
                    <a:cubicBezTo>
                      <a:pt x="707255" y="1242294"/>
                      <a:pt x="714875" y="1131804"/>
                      <a:pt x="922520" y="1206099"/>
                    </a:cubicBezTo>
                    <a:cubicBezTo>
                      <a:pt x="986338" y="1228959"/>
                      <a:pt x="1033011" y="1250867"/>
                      <a:pt x="1070158" y="1271822"/>
                    </a:cubicBezTo>
                    <a:cubicBezTo>
                      <a:pt x="1152073" y="1317542"/>
                      <a:pt x="1166361" y="1341354"/>
                      <a:pt x="1218748" y="1276584"/>
                    </a:cubicBezTo>
                    <a:cubicBezTo>
                      <a:pt x="1274945" y="1208004"/>
                      <a:pt x="1292090" y="1264202"/>
                      <a:pt x="1420678" y="1132757"/>
                    </a:cubicBezTo>
                    <a:cubicBezTo>
                      <a:pt x="1486400" y="1066082"/>
                      <a:pt x="1478780" y="1051794"/>
                      <a:pt x="1424488" y="939399"/>
                    </a:cubicBezTo>
                    <a:cubicBezTo>
                      <a:pt x="1422583" y="934637"/>
                      <a:pt x="1420678" y="930827"/>
                      <a:pt x="1418773" y="926064"/>
                    </a:cubicBezTo>
                    <a:cubicBezTo>
                      <a:pt x="1383530" y="831767"/>
                      <a:pt x="1431155" y="836529"/>
                      <a:pt x="1506403" y="746994"/>
                    </a:cubicBezTo>
                    <a:cubicBezTo>
                      <a:pt x="1556886" y="686987"/>
                      <a:pt x="1572125" y="504107"/>
                      <a:pt x="1572125" y="389807"/>
                    </a:cubicBezTo>
                    <a:cubicBezTo>
                      <a:pt x="1572125" y="342182"/>
                      <a:pt x="1536883" y="305034"/>
                      <a:pt x="1490211" y="301224"/>
                    </a:cubicBezTo>
                    <a:cubicBezTo>
                      <a:pt x="1464493" y="299319"/>
                      <a:pt x="1383530" y="224072"/>
                      <a:pt x="1363528" y="213594"/>
                    </a:cubicBezTo>
                    <a:cubicBezTo>
                      <a:pt x="1097780" y="72624"/>
                      <a:pt x="1027295" y="107867"/>
                      <a:pt x="964430" y="88817"/>
                    </a:cubicBezTo>
                    <a:cubicBezTo>
                      <a:pt x="955858" y="85959"/>
                      <a:pt x="945380" y="85959"/>
                      <a:pt x="932998" y="85959"/>
                    </a:cubicBezTo>
                    <a:cubicBezTo>
                      <a:pt x="888230" y="85959"/>
                      <a:pt x="832986" y="100247"/>
                      <a:pt x="792028" y="112629"/>
                    </a:cubicBezTo>
                    <a:cubicBezTo>
                      <a:pt x="704398" y="139299"/>
                      <a:pt x="701540" y="125012"/>
                      <a:pt x="634865" y="130727"/>
                    </a:cubicBezTo>
                    <a:cubicBezTo>
                      <a:pt x="487228" y="144062"/>
                      <a:pt x="322445" y="-182646"/>
                      <a:pt x="216718" y="175494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1"/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5124921" y="3139445"/>
                <a:ext cx="1771650" cy="1476375"/>
              </a:xfrm>
              <a:custGeom>
                <a:avLst/>
                <a:gdLst>
                  <a:gd name="connsiteX0" fmla="*/ 235749 w 1771650"/>
                  <a:gd name="connsiteY0" fmla="*/ 198114 h 1476375"/>
                  <a:gd name="connsiteX1" fmla="*/ 211937 w 1771650"/>
                  <a:gd name="connsiteY1" fmla="*/ 522917 h 1476375"/>
                  <a:gd name="connsiteX2" fmla="*/ 189077 w 1771650"/>
                  <a:gd name="connsiteY2" fmla="*/ 575304 h 1476375"/>
                  <a:gd name="connsiteX3" fmla="*/ 7149 w 1771650"/>
                  <a:gd name="connsiteY3" fmla="*/ 799142 h 1476375"/>
                  <a:gd name="connsiteX4" fmla="*/ 106209 w 1771650"/>
                  <a:gd name="connsiteY4" fmla="*/ 1031552 h 1476375"/>
                  <a:gd name="connsiteX5" fmla="*/ 193839 w 1771650"/>
                  <a:gd name="connsiteY5" fmla="*/ 1273487 h 1476375"/>
                  <a:gd name="connsiteX6" fmla="*/ 458634 w 1771650"/>
                  <a:gd name="connsiteY6" fmla="*/ 1427792 h 1476375"/>
                  <a:gd name="connsiteX7" fmla="*/ 626274 w 1771650"/>
                  <a:gd name="connsiteY7" fmla="*/ 1450652 h 1476375"/>
                  <a:gd name="connsiteX8" fmla="*/ 1034897 w 1771650"/>
                  <a:gd name="connsiteY8" fmla="*/ 1350639 h 1476375"/>
                  <a:gd name="connsiteX9" fmla="*/ 1201584 w 1771650"/>
                  <a:gd name="connsiteY9" fmla="*/ 1427792 h 1476375"/>
                  <a:gd name="connsiteX10" fmla="*/ 1369224 w 1771650"/>
                  <a:gd name="connsiteY10" fmla="*/ 1432554 h 1476375"/>
                  <a:gd name="connsiteX11" fmla="*/ 1595919 w 1771650"/>
                  <a:gd name="connsiteY11" fmla="*/ 1268724 h 1476375"/>
                  <a:gd name="connsiteX12" fmla="*/ 1605444 w 1771650"/>
                  <a:gd name="connsiteY12" fmla="*/ 1056317 h 1476375"/>
                  <a:gd name="connsiteX13" fmla="*/ 1598777 w 1771650"/>
                  <a:gd name="connsiteY13" fmla="*/ 1042029 h 1476375"/>
                  <a:gd name="connsiteX14" fmla="*/ 1689264 w 1771650"/>
                  <a:gd name="connsiteY14" fmla="*/ 841052 h 1476375"/>
                  <a:gd name="connsiteX15" fmla="*/ 1764512 w 1771650"/>
                  <a:gd name="connsiteY15" fmla="*/ 440049 h 1476375"/>
                  <a:gd name="connsiteX16" fmla="*/ 1672119 w 1771650"/>
                  <a:gd name="connsiteY16" fmla="*/ 340989 h 1476375"/>
                  <a:gd name="connsiteX17" fmla="*/ 1530197 w 1771650"/>
                  <a:gd name="connsiteY17" fmla="*/ 240024 h 1476375"/>
                  <a:gd name="connsiteX18" fmla="*/ 1082522 w 1771650"/>
                  <a:gd name="connsiteY18" fmla="*/ 92387 h 1476375"/>
                  <a:gd name="connsiteX19" fmla="*/ 1046327 w 1771650"/>
                  <a:gd name="connsiteY19" fmla="*/ 89529 h 1476375"/>
                  <a:gd name="connsiteX20" fmla="*/ 884402 w 1771650"/>
                  <a:gd name="connsiteY20" fmla="*/ 123819 h 1476375"/>
                  <a:gd name="connsiteX21" fmla="*/ 705332 w 1771650"/>
                  <a:gd name="connsiteY21" fmla="*/ 148584 h 1476375"/>
                  <a:gd name="connsiteX22" fmla="*/ 235749 w 1771650"/>
                  <a:gd name="connsiteY22" fmla="*/ 198114 h 1476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771650" h="1476375">
                    <a:moveTo>
                      <a:pt x="235749" y="198114"/>
                    </a:moveTo>
                    <a:cubicBezTo>
                      <a:pt x="196697" y="337179"/>
                      <a:pt x="270039" y="461004"/>
                      <a:pt x="211937" y="522917"/>
                    </a:cubicBezTo>
                    <a:cubicBezTo>
                      <a:pt x="205269" y="543872"/>
                      <a:pt x="200507" y="562922"/>
                      <a:pt x="189077" y="575304"/>
                    </a:cubicBezTo>
                    <a:cubicBezTo>
                      <a:pt x="131927" y="639122"/>
                      <a:pt x="6197" y="664839"/>
                      <a:pt x="7149" y="799142"/>
                    </a:cubicBezTo>
                    <a:cubicBezTo>
                      <a:pt x="7149" y="867722"/>
                      <a:pt x="56679" y="913442"/>
                      <a:pt x="106209" y="1031552"/>
                    </a:cubicBezTo>
                    <a:cubicBezTo>
                      <a:pt x="143357" y="1119182"/>
                      <a:pt x="134784" y="1188714"/>
                      <a:pt x="193839" y="1273487"/>
                    </a:cubicBezTo>
                    <a:cubicBezTo>
                      <a:pt x="262419" y="1373499"/>
                      <a:pt x="369099" y="1390644"/>
                      <a:pt x="458634" y="1427792"/>
                    </a:cubicBezTo>
                    <a:cubicBezTo>
                      <a:pt x="524357" y="1455414"/>
                      <a:pt x="552932" y="1480179"/>
                      <a:pt x="626274" y="1450652"/>
                    </a:cubicBezTo>
                    <a:cubicBezTo>
                      <a:pt x="790104" y="1383977"/>
                      <a:pt x="798677" y="1262057"/>
                      <a:pt x="1034897" y="1350639"/>
                    </a:cubicBezTo>
                    <a:cubicBezTo>
                      <a:pt x="1107287" y="1377310"/>
                      <a:pt x="1159674" y="1403979"/>
                      <a:pt x="1201584" y="1427792"/>
                    </a:cubicBezTo>
                    <a:cubicBezTo>
                      <a:pt x="1293024" y="1480179"/>
                      <a:pt x="1310169" y="1506849"/>
                      <a:pt x="1369224" y="1432554"/>
                    </a:cubicBezTo>
                    <a:cubicBezTo>
                      <a:pt x="1433042" y="1352544"/>
                      <a:pt x="1453044" y="1417314"/>
                      <a:pt x="1595919" y="1268724"/>
                    </a:cubicBezTo>
                    <a:cubicBezTo>
                      <a:pt x="1665452" y="1196335"/>
                      <a:pt x="1666404" y="1180142"/>
                      <a:pt x="1605444" y="1056317"/>
                    </a:cubicBezTo>
                    <a:cubicBezTo>
                      <a:pt x="1603539" y="1051554"/>
                      <a:pt x="1600682" y="1046792"/>
                      <a:pt x="1598777" y="1042029"/>
                    </a:cubicBezTo>
                    <a:cubicBezTo>
                      <a:pt x="1557819" y="940112"/>
                      <a:pt x="1603539" y="939160"/>
                      <a:pt x="1689264" y="841052"/>
                    </a:cubicBezTo>
                    <a:cubicBezTo>
                      <a:pt x="1746414" y="775329"/>
                      <a:pt x="1764512" y="568637"/>
                      <a:pt x="1764512" y="440049"/>
                    </a:cubicBezTo>
                    <a:cubicBezTo>
                      <a:pt x="1764512" y="386709"/>
                      <a:pt x="1724507" y="343847"/>
                      <a:pt x="1672119" y="340989"/>
                    </a:cubicBezTo>
                    <a:cubicBezTo>
                      <a:pt x="1642592" y="339084"/>
                      <a:pt x="1552104" y="252407"/>
                      <a:pt x="1530197" y="240024"/>
                    </a:cubicBezTo>
                    <a:cubicBezTo>
                      <a:pt x="1233017" y="72384"/>
                      <a:pt x="1153007" y="112389"/>
                      <a:pt x="1082522" y="92387"/>
                    </a:cubicBezTo>
                    <a:cubicBezTo>
                      <a:pt x="1072997" y="89529"/>
                      <a:pt x="1060614" y="89529"/>
                      <a:pt x="1046327" y="89529"/>
                    </a:cubicBezTo>
                    <a:cubicBezTo>
                      <a:pt x="995844" y="90482"/>
                      <a:pt x="931074" y="108579"/>
                      <a:pt x="884402" y="123819"/>
                    </a:cubicBezTo>
                    <a:cubicBezTo>
                      <a:pt x="783437" y="156204"/>
                      <a:pt x="779627" y="140964"/>
                      <a:pt x="705332" y="148584"/>
                    </a:cubicBezTo>
                    <a:cubicBezTo>
                      <a:pt x="536739" y="164777"/>
                      <a:pt x="351002" y="-209556"/>
                      <a:pt x="235749" y="198114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1"/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5030629" y="3044452"/>
                <a:ext cx="1962150" cy="1638300"/>
              </a:xfrm>
              <a:custGeom>
                <a:avLst/>
                <a:gdLst>
                  <a:gd name="connsiteX0" fmla="*/ 255746 w 1962150"/>
                  <a:gd name="connsiteY0" fmla="*/ 220718 h 1638300"/>
                  <a:gd name="connsiteX1" fmla="*/ 229076 w 1962150"/>
                  <a:gd name="connsiteY1" fmla="*/ 579810 h 1638300"/>
                  <a:gd name="connsiteX2" fmla="*/ 205264 w 1962150"/>
                  <a:gd name="connsiteY2" fmla="*/ 638865 h 1638300"/>
                  <a:gd name="connsiteX3" fmla="*/ 7144 w 1962150"/>
                  <a:gd name="connsiteY3" fmla="*/ 887468 h 1638300"/>
                  <a:gd name="connsiteX4" fmla="*/ 111919 w 1962150"/>
                  <a:gd name="connsiteY4" fmla="*/ 1144643 h 1638300"/>
                  <a:gd name="connsiteX5" fmla="*/ 214789 w 1962150"/>
                  <a:gd name="connsiteY5" fmla="*/ 1409438 h 1638300"/>
                  <a:gd name="connsiteX6" fmla="*/ 502444 w 1962150"/>
                  <a:gd name="connsiteY6" fmla="*/ 1583745 h 1638300"/>
                  <a:gd name="connsiteX7" fmla="*/ 690086 w 1962150"/>
                  <a:gd name="connsiteY7" fmla="*/ 1603748 h 1638300"/>
                  <a:gd name="connsiteX8" fmla="*/ 1147286 w 1962150"/>
                  <a:gd name="connsiteY8" fmla="*/ 1496115 h 1638300"/>
                  <a:gd name="connsiteX9" fmla="*/ 1332071 w 1962150"/>
                  <a:gd name="connsiteY9" fmla="*/ 1583745 h 1638300"/>
                  <a:gd name="connsiteX10" fmla="*/ 1518761 w 1962150"/>
                  <a:gd name="connsiteY10" fmla="*/ 1587555 h 1638300"/>
                  <a:gd name="connsiteX11" fmla="*/ 1771174 w 1962150"/>
                  <a:gd name="connsiteY11" fmla="*/ 1403723 h 1638300"/>
                  <a:gd name="connsiteX12" fmla="*/ 1786414 w 1962150"/>
                  <a:gd name="connsiteY12" fmla="*/ 1172265 h 1638300"/>
                  <a:gd name="connsiteX13" fmla="*/ 1779746 w 1962150"/>
                  <a:gd name="connsiteY13" fmla="*/ 1157025 h 1638300"/>
                  <a:gd name="connsiteX14" fmla="*/ 1872139 w 1962150"/>
                  <a:gd name="connsiteY14" fmla="*/ 934140 h 1638300"/>
                  <a:gd name="connsiteX15" fmla="*/ 1956911 w 1962150"/>
                  <a:gd name="connsiteY15" fmla="*/ 488370 h 1638300"/>
                  <a:gd name="connsiteX16" fmla="*/ 1854994 w 1962150"/>
                  <a:gd name="connsiteY16" fmla="*/ 377880 h 1638300"/>
                  <a:gd name="connsiteX17" fmla="*/ 1697831 w 1962150"/>
                  <a:gd name="connsiteY17" fmla="*/ 263580 h 1638300"/>
                  <a:gd name="connsiteX18" fmla="*/ 1200626 w 1962150"/>
                  <a:gd name="connsiteY18" fmla="*/ 93083 h 1638300"/>
                  <a:gd name="connsiteX19" fmla="*/ 1160621 w 1962150"/>
                  <a:gd name="connsiteY19" fmla="*/ 90225 h 1638300"/>
                  <a:gd name="connsiteX20" fmla="*/ 977741 w 1962150"/>
                  <a:gd name="connsiteY20" fmla="*/ 131183 h 1638300"/>
                  <a:gd name="connsiteX21" fmla="*/ 776764 w 1962150"/>
                  <a:gd name="connsiteY21" fmla="*/ 162615 h 1638300"/>
                  <a:gd name="connsiteX22" fmla="*/ 255746 w 1962150"/>
                  <a:gd name="connsiteY22" fmla="*/ 220718 h 163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962150" h="1638300">
                    <a:moveTo>
                      <a:pt x="255746" y="220718"/>
                    </a:moveTo>
                    <a:cubicBezTo>
                      <a:pt x="213836" y="374070"/>
                      <a:pt x="286226" y="508373"/>
                      <a:pt x="229076" y="579810"/>
                    </a:cubicBezTo>
                    <a:cubicBezTo>
                      <a:pt x="222409" y="602670"/>
                      <a:pt x="217646" y="624578"/>
                      <a:pt x="205264" y="638865"/>
                    </a:cubicBezTo>
                    <a:cubicBezTo>
                      <a:pt x="147161" y="709350"/>
                      <a:pt x="8096" y="739830"/>
                      <a:pt x="7144" y="887468"/>
                    </a:cubicBezTo>
                    <a:cubicBezTo>
                      <a:pt x="7144" y="959858"/>
                      <a:pt x="57626" y="1016055"/>
                      <a:pt x="111919" y="1144643"/>
                    </a:cubicBezTo>
                    <a:cubicBezTo>
                      <a:pt x="151924" y="1239893"/>
                      <a:pt x="150971" y="1317045"/>
                      <a:pt x="214789" y="1409438"/>
                    </a:cubicBezTo>
                    <a:cubicBezTo>
                      <a:pt x="290036" y="1518023"/>
                      <a:pt x="404336" y="1543740"/>
                      <a:pt x="502444" y="1583745"/>
                    </a:cubicBezTo>
                    <a:cubicBezTo>
                      <a:pt x="573881" y="1612320"/>
                      <a:pt x="609124" y="1637085"/>
                      <a:pt x="690086" y="1603748"/>
                    </a:cubicBezTo>
                    <a:cubicBezTo>
                      <a:pt x="872014" y="1528500"/>
                      <a:pt x="882491" y="1395150"/>
                      <a:pt x="1147286" y="1496115"/>
                    </a:cubicBezTo>
                    <a:cubicBezTo>
                      <a:pt x="1228249" y="1527548"/>
                      <a:pt x="1286351" y="1557075"/>
                      <a:pt x="1332071" y="1583745"/>
                    </a:cubicBezTo>
                    <a:cubicBezTo>
                      <a:pt x="1433036" y="1642800"/>
                      <a:pt x="1452086" y="1672328"/>
                      <a:pt x="1518761" y="1587555"/>
                    </a:cubicBezTo>
                    <a:cubicBezTo>
                      <a:pt x="1590199" y="1497068"/>
                      <a:pt x="1613059" y="1568505"/>
                      <a:pt x="1771174" y="1403723"/>
                    </a:cubicBezTo>
                    <a:cubicBezTo>
                      <a:pt x="1845469" y="1325618"/>
                      <a:pt x="1854041" y="1306568"/>
                      <a:pt x="1786414" y="1172265"/>
                    </a:cubicBezTo>
                    <a:cubicBezTo>
                      <a:pt x="1783556" y="1167503"/>
                      <a:pt x="1781651" y="1161788"/>
                      <a:pt x="1779746" y="1157025"/>
                    </a:cubicBezTo>
                    <a:cubicBezTo>
                      <a:pt x="1734026" y="1047488"/>
                      <a:pt x="1775936" y="1039868"/>
                      <a:pt x="1872139" y="934140"/>
                    </a:cubicBezTo>
                    <a:cubicBezTo>
                      <a:pt x="1936909" y="862703"/>
                      <a:pt x="1955959" y="632198"/>
                      <a:pt x="1956911" y="488370"/>
                    </a:cubicBezTo>
                    <a:cubicBezTo>
                      <a:pt x="1956911" y="429315"/>
                      <a:pt x="1912144" y="381690"/>
                      <a:pt x="1854994" y="377880"/>
                    </a:cubicBezTo>
                    <a:cubicBezTo>
                      <a:pt x="1822609" y="375975"/>
                      <a:pt x="1721644" y="277868"/>
                      <a:pt x="1697831" y="263580"/>
                    </a:cubicBezTo>
                    <a:cubicBezTo>
                      <a:pt x="1369219" y="68318"/>
                      <a:pt x="1278731" y="114990"/>
                      <a:pt x="1200626" y="93083"/>
                    </a:cubicBezTo>
                    <a:cubicBezTo>
                      <a:pt x="1190149" y="90225"/>
                      <a:pt x="1175861" y="89273"/>
                      <a:pt x="1160621" y="90225"/>
                    </a:cubicBezTo>
                    <a:cubicBezTo>
                      <a:pt x="1104424" y="92130"/>
                      <a:pt x="1031081" y="114038"/>
                      <a:pt x="977741" y="131183"/>
                    </a:cubicBezTo>
                    <a:cubicBezTo>
                      <a:pt x="864394" y="169283"/>
                      <a:pt x="859631" y="153090"/>
                      <a:pt x="776764" y="162615"/>
                    </a:cubicBezTo>
                    <a:cubicBezTo>
                      <a:pt x="588169" y="184523"/>
                      <a:pt x="381476" y="-235530"/>
                      <a:pt x="255746" y="220718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1"/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4938224" y="2949079"/>
                <a:ext cx="2152650" cy="1809750"/>
              </a:xfrm>
              <a:custGeom>
                <a:avLst/>
                <a:gdLst>
                  <a:gd name="connsiteX0" fmla="*/ 274809 w 2152650"/>
                  <a:gd name="connsiteY0" fmla="*/ 243701 h 1809750"/>
                  <a:gd name="connsiteX1" fmla="*/ 246234 w 2152650"/>
                  <a:gd name="connsiteY1" fmla="*/ 637083 h 1809750"/>
                  <a:gd name="connsiteX2" fmla="*/ 221469 w 2152650"/>
                  <a:gd name="connsiteY2" fmla="*/ 702805 h 1809750"/>
                  <a:gd name="connsiteX3" fmla="*/ 7157 w 2152650"/>
                  <a:gd name="connsiteY3" fmla="*/ 975220 h 1809750"/>
                  <a:gd name="connsiteX4" fmla="*/ 118599 w 2152650"/>
                  <a:gd name="connsiteY4" fmla="*/ 1257161 h 1809750"/>
                  <a:gd name="connsiteX5" fmla="*/ 235757 w 2152650"/>
                  <a:gd name="connsiteY5" fmla="*/ 1544815 h 1809750"/>
                  <a:gd name="connsiteX6" fmla="*/ 546271 w 2152650"/>
                  <a:gd name="connsiteY6" fmla="*/ 1739126 h 1809750"/>
                  <a:gd name="connsiteX7" fmla="*/ 752964 w 2152650"/>
                  <a:gd name="connsiteY7" fmla="*/ 1756271 h 1809750"/>
                  <a:gd name="connsiteX8" fmla="*/ 1257789 w 2152650"/>
                  <a:gd name="connsiteY8" fmla="*/ 1641971 h 1809750"/>
                  <a:gd name="connsiteX9" fmla="*/ 1461624 w 2152650"/>
                  <a:gd name="connsiteY9" fmla="*/ 1741030 h 1809750"/>
                  <a:gd name="connsiteX10" fmla="*/ 1666411 w 2152650"/>
                  <a:gd name="connsiteY10" fmla="*/ 1743888 h 1809750"/>
                  <a:gd name="connsiteX11" fmla="*/ 1943589 w 2152650"/>
                  <a:gd name="connsiteY11" fmla="*/ 1540053 h 1809750"/>
                  <a:gd name="connsiteX12" fmla="*/ 1964544 w 2152650"/>
                  <a:gd name="connsiteY12" fmla="*/ 1288593 h 1809750"/>
                  <a:gd name="connsiteX13" fmla="*/ 1956924 w 2152650"/>
                  <a:gd name="connsiteY13" fmla="*/ 1271448 h 1809750"/>
                  <a:gd name="connsiteX14" fmla="*/ 2051221 w 2152650"/>
                  <a:gd name="connsiteY14" fmla="*/ 1026655 h 1809750"/>
                  <a:gd name="connsiteX15" fmla="*/ 2145519 w 2152650"/>
                  <a:gd name="connsiteY15" fmla="*/ 536118 h 1809750"/>
                  <a:gd name="connsiteX16" fmla="*/ 2033124 w 2152650"/>
                  <a:gd name="connsiteY16" fmla="*/ 415151 h 1809750"/>
                  <a:gd name="connsiteX17" fmla="*/ 1859769 w 2152650"/>
                  <a:gd name="connsiteY17" fmla="*/ 287515 h 1809750"/>
                  <a:gd name="connsiteX18" fmla="*/ 1313986 w 2152650"/>
                  <a:gd name="connsiteY18" fmla="*/ 94158 h 1809750"/>
                  <a:gd name="connsiteX19" fmla="*/ 1270171 w 2152650"/>
                  <a:gd name="connsiteY19" fmla="*/ 91301 h 1809750"/>
                  <a:gd name="connsiteX20" fmla="*/ 1066336 w 2152650"/>
                  <a:gd name="connsiteY20" fmla="*/ 139878 h 1809750"/>
                  <a:gd name="connsiteX21" fmla="*/ 843451 w 2152650"/>
                  <a:gd name="connsiteY21" fmla="*/ 177978 h 1809750"/>
                  <a:gd name="connsiteX22" fmla="*/ 274809 w 2152650"/>
                  <a:gd name="connsiteY22" fmla="*/ 243701 h 1809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52650" h="1809750">
                    <a:moveTo>
                      <a:pt x="274809" y="243701"/>
                    </a:moveTo>
                    <a:cubicBezTo>
                      <a:pt x="230041" y="410388"/>
                      <a:pt x="302432" y="557073"/>
                      <a:pt x="246234" y="637083"/>
                    </a:cubicBezTo>
                    <a:cubicBezTo>
                      <a:pt x="239566" y="662801"/>
                      <a:pt x="233851" y="686613"/>
                      <a:pt x="221469" y="702805"/>
                    </a:cubicBezTo>
                    <a:cubicBezTo>
                      <a:pt x="162414" y="779958"/>
                      <a:pt x="9061" y="814248"/>
                      <a:pt x="7157" y="975220"/>
                    </a:cubicBezTo>
                    <a:cubicBezTo>
                      <a:pt x="6204" y="1050468"/>
                      <a:pt x="58591" y="1118096"/>
                      <a:pt x="118599" y="1257161"/>
                    </a:cubicBezTo>
                    <a:cubicBezTo>
                      <a:pt x="162414" y="1360030"/>
                      <a:pt x="167176" y="1445755"/>
                      <a:pt x="235757" y="1544815"/>
                    </a:cubicBezTo>
                    <a:cubicBezTo>
                      <a:pt x="317671" y="1661973"/>
                      <a:pt x="439591" y="1697215"/>
                      <a:pt x="546271" y="1739126"/>
                    </a:cubicBezTo>
                    <a:cubicBezTo>
                      <a:pt x="623424" y="1769605"/>
                      <a:pt x="666286" y="1793418"/>
                      <a:pt x="752964" y="1756271"/>
                    </a:cubicBezTo>
                    <a:cubicBezTo>
                      <a:pt x="952989" y="1671498"/>
                      <a:pt x="965371" y="1527671"/>
                      <a:pt x="1257789" y="1641971"/>
                    </a:cubicBezTo>
                    <a:cubicBezTo>
                      <a:pt x="1347324" y="1677213"/>
                      <a:pt x="1411142" y="1710551"/>
                      <a:pt x="1461624" y="1741030"/>
                    </a:cubicBezTo>
                    <a:cubicBezTo>
                      <a:pt x="1572114" y="1806753"/>
                      <a:pt x="1593069" y="1838186"/>
                      <a:pt x="1666411" y="1743888"/>
                    </a:cubicBezTo>
                    <a:cubicBezTo>
                      <a:pt x="1745469" y="1642923"/>
                      <a:pt x="1771186" y="1721980"/>
                      <a:pt x="1943589" y="1540053"/>
                    </a:cubicBezTo>
                    <a:cubicBezTo>
                      <a:pt x="2022646" y="1456233"/>
                      <a:pt x="2039791" y="1435278"/>
                      <a:pt x="1964544" y="1288593"/>
                    </a:cubicBezTo>
                    <a:cubicBezTo>
                      <a:pt x="1961686" y="1282878"/>
                      <a:pt x="1958829" y="1277163"/>
                      <a:pt x="1956924" y="1271448"/>
                    </a:cubicBezTo>
                    <a:cubicBezTo>
                      <a:pt x="1905489" y="1153338"/>
                      <a:pt x="1945494" y="1140003"/>
                      <a:pt x="2051221" y="1026655"/>
                    </a:cubicBezTo>
                    <a:cubicBezTo>
                      <a:pt x="2123612" y="949503"/>
                      <a:pt x="2144566" y="695186"/>
                      <a:pt x="2145519" y="536118"/>
                    </a:cubicBezTo>
                    <a:cubicBezTo>
                      <a:pt x="2146471" y="471348"/>
                      <a:pt x="2096941" y="418961"/>
                      <a:pt x="2033124" y="415151"/>
                    </a:cubicBezTo>
                    <a:cubicBezTo>
                      <a:pt x="1997882" y="413245"/>
                      <a:pt x="1886439" y="303708"/>
                      <a:pt x="1859769" y="287515"/>
                    </a:cubicBezTo>
                    <a:cubicBezTo>
                      <a:pt x="1499724" y="64630"/>
                      <a:pt x="1399711" y="117018"/>
                      <a:pt x="1313986" y="94158"/>
                    </a:cubicBezTo>
                    <a:cubicBezTo>
                      <a:pt x="1302557" y="91301"/>
                      <a:pt x="1287317" y="90348"/>
                      <a:pt x="1270171" y="91301"/>
                    </a:cubicBezTo>
                    <a:cubicBezTo>
                      <a:pt x="1208259" y="94158"/>
                      <a:pt x="1125392" y="119876"/>
                      <a:pt x="1066336" y="139878"/>
                    </a:cubicBezTo>
                    <a:cubicBezTo>
                      <a:pt x="939654" y="183693"/>
                      <a:pt x="933939" y="166548"/>
                      <a:pt x="843451" y="177978"/>
                    </a:cubicBezTo>
                    <a:cubicBezTo>
                      <a:pt x="637711" y="204648"/>
                      <a:pt x="410064" y="-262077"/>
                      <a:pt x="274809" y="243701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1"/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4843891" y="2854065"/>
                <a:ext cx="2343150" cy="1971675"/>
              </a:xfrm>
              <a:custGeom>
                <a:avLst/>
                <a:gdLst>
                  <a:gd name="connsiteX0" fmla="*/ 294847 w 2343150"/>
                  <a:gd name="connsiteY0" fmla="*/ 266324 h 1971675"/>
                  <a:gd name="connsiteX1" fmla="*/ 263414 w 2343150"/>
                  <a:gd name="connsiteY1" fmla="*/ 693997 h 1971675"/>
                  <a:gd name="connsiteX2" fmla="*/ 237697 w 2343150"/>
                  <a:gd name="connsiteY2" fmla="*/ 766387 h 1971675"/>
                  <a:gd name="connsiteX3" fmla="*/ 7192 w 2343150"/>
                  <a:gd name="connsiteY3" fmla="*/ 1063567 h 1971675"/>
                  <a:gd name="connsiteX4" fmla="*/ 124349 w 2343150"/>
                  <a:gd name="connsiteY4" fmla="*/ 1369319 h 1971675"/>
                  <a:gd name="connsiteX5" fmla="*/ 256747 w 2343150"/>
                  <a:gd name="connsiteY5" fmla="*/ 1679834 h 1971675"/>
                  <a:gd name="connsiteX6" fmla="*/ 591074 w 2343150"/>
                  <a:gd name="connsiteY6" fmla="*/ 1895099 h 1971675"/>
                  <a:gd name="connsiteX7" fmla="*/ 816817 w 2343150"/>
                  <a:gd name="connsiteY7" fmla="*/ 1909387 h 1971675"/>
                  <a:gd name="connsiteX8" fmla="*/ 1370219 w 2343150"/>
                  <a:gd name="connsiteY8" fmla="*/ 1788419 h 1971675"/>
                  <a:gd name="connsiteX9" fmla="*/ 1593104 w 2343150"/>
                  <a:gd name="connsiteY9" fmla="*/ 1897957 h 1971675"/>
                  <a:gd name="connsiteX10" fmla="*/ 1816942 w 2343150"/>
                  <a:gd name="connsiteY10" fmla="*/ 1899862 h 1971675"/>
                  <a:gd name="connsiteX11" fmla="*/ 2119837 w 2343150"/>
                  <a:gd name="connsiteY11" fmla="*/ 1676024 h 1971675"/>
                  <a:gd name="connsiteX12" fmla="*/ 2146507 w 2343150"/>
                  <a:gd name="connsiteY12" fmla="*/ 1405514 h 1971675"/>
                  <a:gd name="connsiteX13" fmla="*/ 2137934 w 2343150"/>
                  <a:gd name="connsiteY13" fmla="*/ 1387417 h 1971675"/>
                  <a:gd name="connsiteX14" fmla="*/ 2235089 w 2343150"/>
                  <a:gd name="connsiteY14" fmla="*/ 1120717 h 1971675"/>
                  <a:gd name="connsiteX15" fmla="*/ 2338912 w 2343150"/>
                  <a:gd name="connsiteY15" fmla="*/ 586364 h 1971675"/>
                  <a:gd name="connsiteX16" fmla="*/ 2216039 w 2343150"/>
                  <a:gd name="connsiteY16" fmla="*/ 453967 h 1971675"/>
                  <a:gd name="connsiteX17" fmla="*/ 2027444 w 2343150"/>
                  <a:gd name="connsiteY17" fmla="*/ 312997 h 1971675"/>
                  <a:gd name="connsiteX18" fmla="*/ 1433084 w 2343150"/>
                  <a:gd name="connsiteY18" fmla="*/ 96779 h 1971675"/>
                  <a:gd name="connsiteX19" fmla="*/ 1384507 w 2343150"/>
                  <a:gd name="connsiteY19" fmla="*/ 94874 h 1971675"/>
                  <a:gd name="connsiteX20" fmla="*/ 1158764 w 2343150"/>
                  <a:gd name="connsiteY20" fmla="*/ 151072 h 1971675"/>
                  <a:gd name="connsiteX21" fmla="*/ 913972 w 2343150"/>
                  <a:gd name="connsiteY21" fmla="*/ 195839 h 1971675"/>
                  <a:gd name="connsiteX22" fmla="*/ 294847 w 2343150"/>
                  <a:gd name="connsiteY22" fmla="*/ 266324 h 1971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343150" h="1971675">
                    <a:moveTo>
                      <a:pt x="294847" y="266324"/>
                    </a:moveTo>
                    <a:cubicBezTo>
                      <a:pt x="247222" y="447299"/>
                      <a:pt x="303419" y="596842"/>
                      <a:pt x="263414" y="693997"/>
                    </a:cubicBezTo>
                    <a:cubicBezTo>
                      <a:pt x="251984" y="720667"/>
                      <a:pt x="251032" y="748289"/>
                      <a:pt x="237697" y="766387"/>
                    </a:cubicBezTo>
                    <a:cubicBezTo>
                      <a:pt x="176737" y="850207"/>
                      <a:pt x="10049" y="888307"/>
                      <a:pt x="7192" y="1063567"/>
                    </a:cubicBezTo>
                    <a:cubicBezTo>
                      <a:pt x="5287" y="1142624"/>
                      <a:pt x="60532" y="1220729"/>
                      <a:pt x="124349" y="1369319"/>
                    </a:cubicBezTo>
                    <a:cubicBezTo>
                      <a:pt x="171974" y="1478857"/>
                      <a:pt x="182452" y="1574107"/>
                      <a:pt x="256747" y="1679834"/>
                    </a:cubicBezTo>
                    <a:cubicBezTo>
                      <a:pt x="346282" y="1805564"/>
                      <a:pt x="474869" y="1849379"/>
                      <a:pt x="591074" y="1895099"/>
                    </a:cubicBezTo>
                    <a:cubicBezTo>
                      <a:pt x="673942" y="1927484"/>
                      <a:pt x="724424" y="1949392"/>
                      <a:pt x="816817" y="1909387"/>
                    </a:cubicBezTo>
                    <a:cubicBezTo>
                      <a:pt x="1035892" y="1815089"/>
                      <a:pt x="1050179" y="1660784"/>
                      <a:pt x="1370219" y="1788419"/>
                    </a:cubicBezTo>
                    <a:cubicBezTo>
                      <a:pt x="1468327" y="1827472"/>
                      <a:pt x="1538812" y="1865572"/>
                      <a:pt x="1593104" y="1897957"/>
                    </a:cubicBezTo>
                    <a:cubicBezTo>
                      <a:pt x="1713119" y="1971299"/>
                      <a:pt x="1735979" y="2004637"/>
                      <a:pt x="1816942" y="1899862"/>
                    </a:cubicBezTo>
                    <a:cubicBezTo>
                      <a:pt x="1903619" y="1787467"/>
                      <a:pt x="1932194" y="1874144"/>
                      <a:pt x="2119837" y="1676024"/>
                    </a:cubicBezTo>
                    <a:cubicBezTo>
                      <a:pt x="2203657" y="1587442"/>
                      <a:pt x="2228422" y="1563629"/>
                      <a:pt x="2146507" y="1405514"/>
                    </a:cubicBezTo>
                    <a:cubicBezTo>
                      <a:pt x="2143649" y="1399799"/>
                      <a:pt x="2140792" y="1393132"/>
                      <a:pt x="2137934" y="1387417"/>
                    </a:cubicBezTo>
                    <a:cubicBezTo>
                      <a:pt x="2081737" y="1261687"/>
                      <a:pt x="2117932" y="1241684"/>
                      <a:pt x="2235089" y="1120717"/>
                    </a:cubicBezTo>
                    <a:cubicBezTo>
                      <a:pt x="2314147" y="1037849"/>
                      <a:pt x="2337007" y="758767"/>
                      <a:pt x="2338912" y="586364"/>
                    </a:cubicBezTo>
                    <a:cubicBezTo>
                      <a:pt x="2339864" y="515879"/>
                      <a:pt x="2285572" y="458729"/>
                      <a:pt x="2216039" y="453967"/>
                    </a:cubicBezTo>
                    <a:cubicBezTo>
                      <a:pt x="2177939" y="452062"/>
                      <a:pt x="2055067" y="330142"/>
                      <a:pt x="2027444" y="312997"/>
                    </a:cubicBezTo>
                    <a:cubicBezTo>
                      <a:pt x="1636919" y="63442"/>
                      <a:pt x="1525477" y="120592"/>
                      <a:pt x="1433084" y="96779"/>
                    </a:cubicBezTo>
                    <a:cubicBezTo>
                      <a:pt x="1419749" y="93922"/>
                      <a:pt x="1403557" y="92969"/>
                      <a:pt x="1384507" y="94874"/>
                    </a:cubicBezTo>
                    <a:cubicBezTo>
                      <a:pt x="1316879" y="99637"/>
                      <a:pt x="1225439" y="127259"/>
                      <a:pt x="1158764" y="151072"/>
                    </a:cubicBezTo>
                    <a:cubicBezTo>
                      <a:pt x="1018747" y="200602"/>
                      <a:pt x="1013032" y="182504"/>
                      <a:pt x="913972" y="195839"/>
                    </a:cubicBezTo>
                    <a:cubicBezTo>
                      <a:pt x="688229" y="225367"/>
                      <a:pt x="440579" y="-288983"/>
                      <a:pt x="294847" y="266324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1"/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4750547" y="2759114"/>
                <a:ext cx="2533650" cy="2133600"/>
              </a:xfrm>
              <a:custGeom>
                <a:avLst/>
                <a:gdLst>
                  <a:gd name="connsiteX0" fmla="*/ 314848 w 2533650"/>
                  <a:gd name="connsiteY0" fmla="*/ 288885 h 2133600"/>
                  <a:gd name="connsiteX1" fmla="*/ 280558 w 2533650"/>
                  <a:gd name="connsiteY1" fmla="*/ 749895 h 2133600"/>
                  <a:gd name="connsiteX2" fmla="*/ 253888 w 2533650"/>
                  <a:gd name="connsiteY2" fmla="*/ 828953 h 2133600"/>
                  <a:gd name="connsiteX3" fmla="*/ 7191 w 2533650"/>
                  <a:gd name="connsiteY3" fmla="*/ 1149945 h 2133600"/>
                  <a:gd name="connsiteX4" fmla="*/ 130063 w 2533650"/>
                  <a:gd name="connsiteY4" fmla="*/ 1480463 h 2133600"/>
                  <a:gd name="connsiteX5" fmla="*/ 277701 w 2533650"/>
                  <a:gd name="connsiteY5" fmla="*/ 1813838 h 2133600"/>
                  <a:gd name="connsiteX6" fmla="*/ 634888 w 2533650"/>
                  <a:gd name="connsiteY6" fmla="*/ 2049105 h 2133600"/>
                  <a:gd name="connsiteX7" fmla="*/ 880633 w 2533650"/>
                  <a:gd name="connsiteY7" fmla="*/ 2060535 h 2133600"/>
                  <a:gd name="connsiteX8" fmla="*/ 1482613 w 2533650"/>
                  <a:gd name="connsiteY8" fmla="*/ 1931948 h 2133600"/>
                  <a:gd name="connsiteX9" fmla="*/ 1723596 w 2533650"/>
                  <a:gd name="connsiteY9" fmla="*/ 2052915 h 2133600"/>
                  <a:gd name="connsiteX10" fmla="*/ 1966483 w 2533650"/>
                  <a:gd name="connsiteY10" fmla="*/ 2054820 h 2133600"/>
                  <a:gd name="connsiteX11" fmla="*/ 2294143 w 2533650"/>
                  <a:gd name="connsiteY11" fmla="*/ 1810980 h 2133600"/>
                  <a:gd name="connsiteX12" fmla="*/ 2326528 w 2533650"/>
                  <a:gd name="connsiteY12" fmla="*/ 1521420 h 2133600"/>
                  <a:gd name="connsiteX13" fmla="*/ 2317003 w 2533650"/>
                  <a:gd name="connsiteY13" fmla="*/ 1502370 h 2133600"/>
                  <a:gd name="connsiteX14" fmla="*/ 2416064 w 2533650"/>
                  <a:gd name="connsiteY14" fmla="*/ 1213763 h 2133600"/>
                  <a:gd name="connsiteX15" fmla="*/ 2529411 w 2533650"/>
                  <a:gd name="connsiteY15" fmla="*/ 634643 h 2133600"/>
                  <a:gd name="connsiteX16" fmla="*/ 2396061 w 2533650"/>
                  <a:gd name="connsiteY16" fmla="*/ 491768 h 2133600"/>
                  <a:gd name="connsiteX17" fmla="*/ 2192226 w 2533650"/>
                  <a:gd name="connsiteY17" fmla="*/ 337463 h 2133600"/>
                  <a:gd name="connsiteX18" fmla="*/ 1549288 w 2533650"/>
                  <a:gd name="connsiteY18" fmla="*/ 98385 h 2133600"/>
                  <a:gd name="connsiteX19" fmla="*/ 1496901 w 2533650"/>
                  <a:gd name="connsiteY19" fmla="*/ 96480 h 2133600"/>
                  <a:gd name="connsiteX20" fmla="*/ 1250203 w 2533650"/>
                  <a:gd name="connsiteY20" fmla="*/ 160298 h 2133600"/>
                  <a:gd name="connsiteX21" fmla="*/ 983503 w 2533650"/>
                  <a:gd name="connsiteY21" fmla="*/ 210780 h 2133600"/>
                  <a:gd name="connsiteX22" fmla="*/ 314848 w 2533650"/>
                  <a:gd name="connsiteY22" fmla="*/ 288885 h 2133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533650" h="2133600">
                    <a:moveTo>
                      <a:pt x="314848" y="288885"/>
                    </a:moveTo>
                    <a:cubicBezTo>
                      <a:pt x="264366" y="483195"/>
                      <a:pt x="319611" y="646073"/>
                      <a:pt x="280558" y="749895"/>
                    </a:cubicBezTo>
                    <a:cubicBezTo>
                      <a:pt x="269128" y="779423"/>
                      <a:pt x="268176" y="808950"/>
                      <a:pt x="253888" y="828953"/>
                    </a:cubicBezTo>
                    <a:cubicBezTo>
                      <a:pt x="191976" y="919440"/>
                      <a:pt x="11953" y="961350"/>
                      <a:pt x="7191" y="1149945"/>
                    </a:cubicBezTo>
                    <a:cubicBezTo>
                      <a:pt x="5286" y="1232813"/>
                      <a:pt x="61483" y="1321395"/>
                      <a:pt x="130063" y="1480463"/>
                    </a:cubicBezTo>
                    <a:cubicBezTo>
                      <a:pt x="180546" y="1597620"/>
                      <a:pt x="197691" y="1701443"/>
                      <a:pt x="277701" y="1813838"/>
                    </a:cubicBezTo>
                    <a:cubicBezTo>
                      <a:pt x="373903" y="1949093"/>
                      <a:pt x="510111" y="2001480"/>
                      <a:pt x="634888" y="2049105"/>
                    </a:cubicBezTo>
                    <a:cubicBezTo>
                      <a:pt x="723471" y="2082443"/>
                      <a:pt x="781573" y="2104350"/>
                      <a:pt x="880633" y="2060535"/>
                    </a:cubicBezTo>
                    <a:cubicBezTo>
                      <a:pt x="1117806" y="1956713"/>
                      <a:pt x="1133998" y="1790978"/>
                      <a:pt x="1482613" y="1931948"/>
                    </a:cubicBezTo>
                    <a:cubicBezTo>
                      <a:pt x="1589293" y="1974810"/>
                      <a:pt x="1665493" y="2016720"/>
                      <a:pt x="1723596" y="2052915"/>
                    </a:cubicBezTo>
                    <a:cubicBezTo>
                      <a:pt x="1854088" y="2132925"/>
                      <a:pt x="1877901" y="2169121"/>
                      <a:pt x="1966483" y="2054820"/>
                    </a:cubicBezTo>
                    <a:cubicBezTo>
                      <a:pt x="2060781" y="1931948"/>
                      <a:pt x="2093166" y="2026245"/>
                      <a:pt x="2294143" y="1810980"/>
                    </a:cubicBezTo>
                    <a:cubicBezTo>
                      <a:pt x="2382726" y="1716683"/>
                      <a:pt x="2415111" y="1690013"/>
                      <a:pt x="2326528" y="1521420"/>
                    </a:cubicBezTo>
                    <a:cubicBezTo>
                      <a:pt x="2322718" y="1514753"/>
                      <a:pt x="2319861" y="1509038"/>
                      <a:pt x="2317003" y="1502370"/>
                    </a:cubicBezTo>
                    <a:cubicBezTo>
                      <a:pt x="2256043" y="1369020"/>
                      <a:pt x="2289381" y="1342350"/>
                      <a:pt x="2416064" y="1213763"/>
                    </a:cubicBezTo>
                    <a:cubicBezTo>
                      <a:pt x="2502741" y="1125180"/>
                      <a:pt x="2527506" y="822285"/>
                      <a:pt x="2529411" y="634643"/>
                    </a:cubicBezTo>
                    <a:cubicBezTo>
                      <a:pt x="2530364" y="558443"/>
                      <a:pt x="2471309" y="496530"/>
                      <a:pt x="2396061" y="491768"/>
                    </a:cubicBezTo>
                    <a:cubicBezTo>
                      <a:pt x="2354151" y="488910"/>
                      <a:pt x="2221753" y="356513"/>
                      <a:pt x="2192226" y="337463"/>
                    </a:cubicBezTo>
                    <a:cubicBezTo>
                      <a:pt x="1770268" y="60285"/>
                      <a:pt x="1649301" y="123150"/>
                      <a:pt x="1549288" y="98385"/>
                    </a:cubicBezTo>
                    <a:cubicBezTo>
                      <a:pt x="1535001" y="94575"/>
                      <a:pt x="1516903" y="94575"/>
                      <a:pt x="1496901" y="96480"/>
                    </a:cubicBezTo>
                    <a:cubicBezTo>
                      <a:pt x="1423558" y="102195"/>
                      <a:pt x="1323546" y="133628"/>
                      <a:pt x="1250203" y="160298"/>
                    </a:cubicBezTo>
                    <a:cubicBezTo>
                      <a:pt x="1097803" y="215543"/>
                      <a:pt x="1090183" y="196493"/>
                      <a:pt x="983503" y="210780"/>
                    </a:cubicBezTo>
                    <a:cubicBezTo>
                      <a:pt x="738711" y="245070"/>
                      <a:pt x="470106" y="-315000"/>
                      <a:pt x="314848" y="288885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1"/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4657149" y="2664271"/>
                <a:ext cx="2724150" cy="2295525"/>
              </a:xfrm>
              <a:custGeom>
                <a:avLst/>
                <a:gdLst>
                  <a:gd name="connsiteX0" fmla="*/ 334903 w 2724150"/>
                  <a:gd name="connsiteY0" fmla="*/ 312291 h 2295525"/>
                  <a:gd name="connsiteX1" fmla="*/ 297756 w 2724150"/>
                  <a:gd name="connsiteY1" fmla="*/ 807591 h 2295525"/>
                  <a:gd name="connsiteX2" fmla="*/ 270133 w 2724150"/>
                  <a:gd name="connsiteY2" fmla="*/ 894268 h 2295525"/>
                  <a:gd name="connsiteX3" fmla="*/ 7243 w 2724150"/>
                  <a:gd name="connsiteY3" fmla="*/ 1240026 h 2295525"/>
                  <a:gd name="connsiteX4" fmla="*/ 136783 w 2724150"/>
                  <a:gd name="connsiteY4" fmla="*/ 1594356 h 2295525"/>
                  <a:gd name="connsiteX5" fmla="*/ 299661 w 2724150"/>
                  <a:gd name="connsiteY5" fmla="*/ 1950591 h 2295525"/>
                  <a:gd name="connsiteX6" fmla="*/ 679708 w 2724150"/>
                  <a:gd name="connsiteY6" fmla="*/ 2205861 h 2295525"/>
                  <a:gd name="connsiteX7" fmla="*/ 944503 w 2724150"/>
                  <a:gd name="connsiteY7" fmla="*/ 2215386 h 2295525"/>
                  <a:gd name="connsiteX8" fmla="*/ 1595061 w 2724150"/>
                  <a:gd name="connsiteY8" fmla="*/ 2080131 h 2295525"/>
                  <a:gd name="connsiteX9" fmla="*/ 1855093 w 2724150"/>
                  <a:gd name="connsiteY9" fmla="*/ 2211576 h 2295525"/>
                  <a:gd name="connsiteX10" fmla="*/ 2116078 w 2724150"/>
                  <a:gd name="connsiteY10" fmla="*/ 2212528 h 2295525"/>
                  <a:gd name="connsiteX11" fmla="*/ 2469456 w 2724150"/>
                  <a:gd name="connsiteY11" fmla="*/ 1947733 h 2295525"/>
                  <a:gd name="connsiteX12" fmla="*/ 2507556 w 2724150"/>
                  <a:gd name="connsiteY12" fmla="*/ 1638171 h 2295525"/>
                  <a:gd name="connsiteX13" fmla="*/ 2497078 w 2724150"/>
                  <a:gd name="connsiteY13" fmla="*/ 1618168 h 2295525"/>
                  <a:gd name="connsiteX14" fmla="*/ 2598043 w 2724150"/>
                  <a:gd name="connsiteY14" fmla="*/ 1307653 h 2295525"/>
                  <a:gd name="connsiteX15" fmla="*/ 2721868 w 2724150"/>
                  <a:gd name="connsiteY15" fmla="*/ 683766 h 2295525"/>
                  <a:gd name="connsiteX16" fmla="*/ 2578041 w 2724150"/>
                  <a:gd name="connsiteY16" fmla="*/ 529460 h 2295525"/>
                  <a:gd name="connsiteX17" fmla="*/ 2358966 w 2724150"/>
                  <a:gd name="connsiteY17" fmla="*/ 361821 h 2295525"/>
                  <a:gd name="connsiteX18" fmla="*/ 1667451 w 2724150"/>
                  <a:gd name="connsiteY18" fmla="*/ 99883 h 2295525"/>
                  <a:gd name="connsiteX19" fmla="*/ 1611253 w 2724150"/>
                  <a:gd name="connsiteY19" fmla="*/ 97978 h 2295525"/>
                  <a:gd name="connsiteX20" fmla="*/ 1343601 w 2724150"/>
                  <a:gd name="connsiteY20" fmla="*/ 169416 h 2295525"/>
                  <a:gd name="connsiteX21" fmla="*/ 1054993 w 2724150"/>
                  <a:gd name="connsiteY21" fmla="*/ 226566 h 2295525"/>
                  <a:gd name="connsiteX22" fmla="*/ 334903 w 2724150"/>
                  <a:gd name="connsiteY22" fmla="*/ 312291 h 2295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724150" h="2295525">
                    <a:moveTo>
                      <a:pt x="334903" y="312291"/>
                    </a:moveTo>
                    <a:cubicBezTo>
                      <a:pt x="282516" y="520888"/>
                      <a:pt x="335856" y="696148"/>
                      <a:pt x="297756" y="807591"/>
                    </a:cubicBezTo>
                    <a:cubicBezTo>
                      <a:pt x="286326" y="839975"/>
                      <a:pt x="285373" y="871408"/>
                      <a:pt x="270133" y="894268"/>
                    </a:cubicBezTo>
                    <a:cubicBezTo>
                      <a:pt x="206316" y="992375"/>
                      <a:pt x="12958" y="1037143"/>
                      <a:pt x="7243" y="1240026"/>
                    </a:cubicBezTo>
                    <a:cubicBezTo>
                      <a:pt x="4386" y="1325751"/>
                      <a:pt x="63441" y="1425763"/>
                      <a:pt x="136783" y="1594356"/>
                    </a:cubicBezTo>
                    <a:cubicBezTo>
                      <a:pt x="191076" y="1719133"/>
                      <a:pt x="213936" y="1831528"/>
                      <a:pt x="299661" y="1950591"/>
                    </a:cubicBezTo>
                    <a:cubicBezTo>
                      <a:pt x="402531" y="2094418"/>
                      <a:pt x="546358" y="2156331"/>
                      <a:pt x="679708" y="2205861"/>
                    </a:cubicBezTo>
                    <a:cubicBezTo>
                      <a:pt x="774006" y="2241103"/>
                      <a:pt x="839728" y="2261105"/>
                      <a:pt x="944503" y="2215386"/>
                    </a:cubicBezTo>
                    <a:cubicBezTo>
                      <a:pt x="1199773" y="2102038"/>
                      <a:pt x="1217871" y="1925826"/>
                      <a:pt x="1595061" y="2080131"/>
                    </a:cubicBezTo>
                    <a:cubicBezTo>
                      <a:pt x="1710313" y="2127756"/>
                      <a:pt x="1792228" y="2173476"/>
                      <a:pt x="1855093" y="2211576"/>
                    </a:cubicBezTo>
                    <a:cubicBezTo>
                      <a:pt x="1995111" y="2298253"/>
                      <a:pt x="2021781" y="2337305"/>
                      <a:pt x="2116078" y="2212528"/>
                    </a:cubicBezTo>
                    <a:cubicBezTo>
                      <a:pt x="2217996" y="2078226"/>
                      <a:pt x="2253238" y="2181096"/>
                      <a:pt x="2469456" y="1947733"/>
                    </a:cubicBezTo>
                    <a:cubicBezTo>
                      <a:pt x="2561849" y="1847721"/>
                      <a:pt x="2603758" y="1819146"/>
                      <a:pt x="2507556" y="1638171"/>
                    </a:cubicBezTo>
                    <a:cubicBezTo>
                      <a:pt x="2503746" y="1631503"/>
                      <a:pt x="2500888" y="1624835"/>
                      <a:pt x="2497078" y="1618168"/>
                    </a:cubicBezTo>
                    <a:cubicBezTo>
                      <a:pt x="2430403" y="1476246"/>
                      <a:pt x="2461836" y="1444813"/>
                      <a:pt x="2598043" y="1307653"/>
                    </a:cubicBezTo>
                    <a:cubicBezTo>
                      <a:pt x="2692341" y="1213356"/>
                      <a:pt x="2718058" y="886648"/>
                      <a:pt x="2721868" y="683766"/>
                    </a:cubicBezTo>
                    <a:cubicBezTo>
                      <a:pt x="2722821" y="601850"/>
                      <a:pt x="2659956" y="534223"/>
                      <a:pt x="2578041" y="529460"/>
                    </a:cubicBezTo>
                    <a:cubicBezTo>
                      <a:pt x="2533274" y="526603"/>
                      <a:pt x="2390399" y="382775"/>
                      <a:pt x="2358966" y="361821"/>
                    </a:cubicBezTo>
                    <a:cubicBezTo>
                      <a:pt x="1906528" y="57021"/>
                      <a:pt x="1775083" y="126553"/>
                      <a:pt x="1667451" y="99883"/>
                    </a:cubicBezTo>
                    <a:cubicBezTo>
                      <a:pt x="1652211" y="96073"/>
                      <a:pt x="1633161" y="96073"/>
                      <a:pt x="1611253" y="97978"/>
                    </a:cubicBezTo>
                    <a:cubicBezTo>
                      <a:pt x="1532196" y="104646"/>
                      <a:pt x="1422658" y="139888"/>
                      <a:pt x="1343601" y="169416"/>
                    </a:cubicBezTo>
                    <a:cubicBezTo>
                      <a:pt x="1177866" y="230375"/>
                      <a:pt x="1170246" y="210373"/>
                      <a:pt x="1054993" y="226566"/>
                    </a:cubicBezTo>
                    <a:cubicBezTo>
                      <a:pt x="789246" y="265618"/>
                      <a:pt x="499686" y="-342077"/>
                      <a:pt x="334903" y="312291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1"/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4564758" y="2569109"/>
                <a:ext cx="2914650" cy="2457450"/>
              </a:xfrm>
              <a:custGeom>
                <a:avLst/>
                <a:gdLst>
                  <a:gd name="connsiteX0" fmla="*/ 352999 w 2914650"/>
                  <a:gd name="connsiteY0" fmla="*/ 335063 h 2457450"/>
                  <a:gd name="connsiteX1" fmla="*/ 313947 w 2914650"/>
                  <a:gd name="connsiteY1" fmla="*/ 864653 h 2457450"/>
                  <a:gd name="connsiteX2" fmla="*/ 286324 w 2914650"/>
                  <a:gd name="connsiteY2" fmla="*/ 957998 h 2457450"/>
                  <a:gd name="connsiteX3" fmla="*/ 7242 w 2914650"/>
                  <a:gd name="connsiteY3" fmla="*/ 1328521 h 2457450"/>
                  <a:gd name="connsiteX4" fmla="*/ 142497 w 2914650"/>
                  <a:gd name="connsiteY4" fmla="*/ 1707615 h 2457450"/>
                  <a:gd name="connsiteX5" fmla="*/ 320614 w 2914650"/>
                  <a:gd name="connsiteY5" fmla="*/ 2086710 h 2457450"/>
                  <a:gd name="connsiteX6" fmla="*/ 724474 w 2914650"/>
                  <a:gd name="connsiteY6" fmla="*/ 2362935 h 2457450"/>
                  <a:gd name="connsiteX7" fmla="*/ 1008319 w 2914650"/>
                  <a:gd name="connsiteY7" fmla="*/ 2369603 h 2457450"/>
                  <a:gd name="connsiteX8" fmla="*/ 1707454 w 2914650"/>
                  <a:gd name="connsiteY8" fmla="*/ 2227681 h 2457450"/>
                  <a:gd name="connsiteX9" fmla="*/ 1986537 w 2914650"/>
                  <a:gd name="connsiteY9" fmla="*/ 2370555 h 2457450"/>
                  <a:gd name="connsiteX10" fmla="*/ 2266572 w 2914650"/>
                  <a:gd name="connsiteY10" fmla="*/ 2370555 h 2457450"/>
                  <a:gd name="connsiteX11" fmla="*/ 2644715 w 2914650"/>
                  <a:gd name="connsiteY11" fmla="*/ 2085758 h 2457450"/>
                  <a:gd name="connsiteX12" fmla="*/ 2688529 w 2914650"/>
                  <a:gd name="connsiteY12" fmla="*/ 1757146 h 2457450"/>
                  <a:gd name="connsiteX13" fmla="*/ 2678052 w 2914650"/>
                  <a:gd name="connsiteY13" fmla="*/ 1736190 h 2457450"/>
                  <a:gd name="connsiteX14" fmla="*/ 2781874 w 2914650"/>
                  <a:gd name="connsiteY14" fmla="*/ 1403768 h 2457450"/>
                  <a:gd name="connsiteX15" fmla="*/ 2915224 w 2914650"/>
                  <a:gd name="connsiteY15" fmla="*/ 736065 h 2457450"/>
                  <a:gd name="connsiteX16" fmla="*/ 2761872 w 2914650"/>
                  <a:gd name="connsiteY16" fmla="*/ 571283 h 2457450"/>
                  <a:gd name="connsiteX17" fmla="*/ 2527557 w 2914650"/>
                  <a:gd name="connsiteY17" fmla="*/ 390308 h 2457450"/>
                  <a:gd name="connsiteX18" fmla="*/ 1786512 w 2914650"/>
                  <a:gd name="connsiteY18" fmla="*/ 105510 h 2457450"/>
                  <a:gd name="connsiteX19" fmla="*/ 1725552 w 2914650"/>
                  <a:gd name="connsiteY19" fmla="*/ 103605 h 2457450"/>
                  <a:gd name="connsiteX20" fmla="*/ 1436944 w 2914650"/>
                  <a:gd name="connsiteY20" fmla="*/ 182663 h 2457450"/>
                  <a:gd name="connsiteX21" fmla="*/ 1126429 w 2914650"/>
                  <a:gd name="connsiteY21" fmla="*/ 246481 h 2457450"/>
                  <a:gd name="connsiteX22" fmla="*/ 352999 w 2914650"/>
                  <a:gd name="connsiteY22" fmla="*/ 335063 h 245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914650" h="2457450">
                    <a:moveTo>
                      <a:pt x="352999" y="335063"/>
                    </a:moveTo>
                    <a:cubicBezTo>
                      <a:pt x="297754" y="556996"/>
                      <a:pt x="351094" y="744638"/>
                      <a:pt x="313947" y="864653"/>
                    </a:cubicBezTo>
                    <a:cubicBezTo>
                      <a:pt x="302517" y="899896"/>
                      <a:pt x="300612" y="933233"/>
                      <a:pt x="286324" y="957998"/>
                    </a:cubicBezTo>
                    <a:cubicBezTo>
                      <a:pt x="221554" y="1062773"/>
                      <a:pt x="14862" y="1112303"/>
                      <a:pt x="7242" y="1328521"/>
                    </a:cubicBezTo>
                    <a:cubicBezTo>
                      <a:pt x="4384" y="1418056"/>
                      <a:pt x="64392" y="1528546"/>
                      <a:pt x="142497" y="1707615"/>
                    </a:cubicBezTo>
                    <a:cubicBezTo>
                      <a:pt x="199647" y="1839060"/>
                      <a:pt x="230127" y="1960028"/>
                      <a:pt x="320614" y="2086710"/>
                    </a:cubicBezTo>
                    <a:cubicBezTo>
                      <a:pt x="430152" y="2239110"/>
                      <a:pt x="581599" y="2310548"/>
                      <a:pt x="724474" y="2362935"/>
                    </a:cubicBezTo>
                    <a:cubicBezTo>
                      <a:pt x="824487" y="2400083"/>
                      <a:pt x="896877" y="2419133"/>
                      <a:pt x="1008319" y="2369603"/>
                    </a:cubicBezTo>
                    <a:cubicBezTo>
                      <a:pt x="1281687" y="2246731"/>
                      <a:pt x="1301689" y="2060040"/>
                      <a:pt x="1707454" y="2227681"/>
                    </a:cubicBezTo>
                    <a:cubicBezTo>
                      <a:pt x="1831279" y="2279116"/>
                      <a:pt x="1918909" y="2328646"/>
                      <a:pt x="1986537" y="2370555"/>
                    </a:cubicBezTo>
                    <a:cubicBezTo>
                      <a:pt x="2136079" y="2463901"/>
                      <a:pt x="2164654" y="2505810"/>
                      <a:pt x="2266572" y="2370555"/>
                    </a:cubicBezTo>
                    <a:cubicBezTo>
                      <a:pt x="2376109" y="2225776"/>
                      <a:pt x="2414209" y="2335313"/>
                      <a:pt x="2644715" y="2085758"/>
                    </a:cubicBezTo>
                    <a:cubicBezTo>
                      <a:pt x="2741869" y="1980983"/>
                      <a:pt x="2791399" y="1948598"/>
                      <a:pt x="2688529" y="1757146"/>
                    </a:cubicBezTo>
                    <a:cubicBezTo>
                      <a:pt x="2684719" y="1749525"/>
                      <a:pt x="2680909" y="1742858"/>
                      <a:pt x="2678052" y="1736190"/>
                    </a:cubicBezTo>
                    <a:cubicBezTo>
                      <a:pt x="2606615" y="1586648"/>
                      <a:pt x="2634237" y="1548548"/>
                      <a:pt x="2781874" y="1403768"/>
                    </a:cubicBezTo>
                    <a:cubicBezTo>
                      <a:pt x="2883792" y="1303756"/>
                      <a:pt x="2911415" y="953235"/>
                      <a:pt x="2915224" y="736065"/>
                    </a:cubicBezTo>
                    <a:cubicBezTo>
                      <a:pt x="2917129" y="648435"/>
                      <a:pt x="2848549" y="576046"/>
                      <a:pt x="2761872" y="571283"/>
                    </a:cubicBezTo>
                    <a:cubicBezTo>
                      <a:pt x="2714247" y="568425"/>
                      <a:pt x="2560894" y="413168"/>
                      <a:pt x="2527557" y="390308"/>
                    </a:cubicBezTo>
                    <a:cubicBezTo>
                      <a:pt x="2044639" y="57885"/>
                      <a:pt x="1901764" y="133133"/>
                      <a:pt x="1786512" y="105510"/>
                    </a:cubicBezTo>
                    <a:cubicBezTo>
                      <a:pt x="1770319" y="101700"/>
                      <a:pt x="1749364" y="101700"/>
                      <a:pt x="1725552" y="103605"/>
                    </a:cubicBezTo>
                    <a:cubicBezTo>
                      <a:pt x="1640779" y="111225"/>
                      <a:pt x="1522669" y="150278"/>
                      <a:pt x="1436944" y="182663"/>
                    </a:cubicBezTo>
                    <a:cubicBezTo>
                      <a:pt x="1258827" y="249338"/>
                      <a:pt x="1250254" y="228383"/>
                      <a:pt x="1126429" y="246481"/>
                    </a:cubicBezTo>
                    <a:cubicBezTo>
                      <a:pt x="837822" y="285533"/>
                      <a:pt x="528259" y="-368835"/>
                      <a:pt x="352999" y="335063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1"/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4471347" y="2474116"/>
                <a:ext cx="3105150" cy="2619375"/>
              </a:xfrm>
              <a:custGeom>
                <a:avLst/>
                <a:gdLst>
                  <a:gd name="connsiteX0" fmla="*/ 373068 w 3105150"/>
                  <a:gd name="connsiteY0" fmla="*/ 357666 h 2619375"/>
                  <a:gd name="connsiteX1" fmla="*/ 331158 w 3105150"/>
                  <a:gd name="connsiteY1" fmla="*/ 920594 h 2619375"/>
                  <a:gd name="connsiteX2" fmla="*/ 302583 w 3105150"/>
                  <a:gd name="connsiteY2" fmla="*/ 1020606 h 2619375"/>
                  <a:gd name="connsiteX3" fmla="*/ 7308 w 3105150"/>
                  <a:gd name="connsiteY3" fmla="*/ 1414941 h 2619375"/>
                  <a:gd name="connsiteX4" fmla="*/ 148278 w 3105150"/>
                  <a:gd name="connsiteY4" fmla="*/ 1818801 h 2619375"/>
                  <a:gd name="connsiteX5" fmla="*/ 341636 w 3105150"/>
                  <a:gd name="connsiteY5" fmla="*/ 2220756 h 2619375"/>
                  <a:gd name="connsiteX6" fmla="*/ 768356 w 3105150"/>
                  <a:gd name="connsiteY6" fmla="*/ 2516984 h 2619375"/>
                  <a:gd name="connsiteX7" fmla="*/ 1071251 w 3105150"/>
                  <a:gd name="connsiteY7" fmla="*/ 2520794 h 2619375"/>
                  <a:gd name="connsiteX8" fmla="*/ 1818963 w 3105150"/>
                  <a:gd name="connsiteY8" fmla="*/ 2371251 h 2619375"/>
                  <a:gd name="connsiteX9" fmla="*/ 2116143 w 3105150"/>
                  <a:gd name="connsiteY9" fmla="*/ 2525557 h 2619375"/>
                  <a:gd name="connsiteX10" fmla="*/ 2415228 w 3105150"/>
                  <a:gd name="connsiteY10" fmla="*/ 2524604 h 2619375"/>
                  <a:gd name="connsiteX11" fmla="*/ 2819089 w 3105150"/>
                  <a:gd name="connsiteY11" fmla="*/ 2219804 h 2619375"/>
                  <a:gd name="connsiteX12" fmla="*/ 2868618 w 3105150"/>
                  <a:gd name="connsiteY12" fmla="*/ 1872141 h 2619375"/>
                  <a:gd name="connsiteX13" fmla="*/ 2857189 w 3105150"/>
                  <a:gd name="connsiteY13" fmla="*/ 1849281 h 2619375"/>
                  <a:gd name="connsiteX14" fmla="*/ 2962916 w 3105150"/>
                  <a:gd name="connsiteY14" fmla="*/ 1494951 h 2619375"/>
                  <a:gd name="connsiteX15" fmla="*/ 3105791 w 3105150"/>
                  <a:gd name="connsiteY15" fmla="*/ 782481 h 2619375"/>
                  <a:gd name="connsiteX16" fmla="*/ 2941961 w 3105150"/>
                  <a:gd name="connsiteY16" fmla="*/ 607221 h 2619375"/>
                  <a:gd name="connsiteX17" fmla="*/ 2691453 w 3105150"/>
                  <a:gd name="connsiteY17" fmla="*/ 412911 h 2619375"/>
                  <a:gd name="connsiteX18" fmla="*/ 1901831 w 3105150"/>
                  <a:gd name="connsiteY18" fmla="*/ 105254 h 2619375"/>
                  <a:gd name="connsiteX19" fmla="*/ 1837061 w 3105150"/>
                  <a:gd name="connsiteY19" fmla="*/ 103349 h 2619375"/>
                  <a:gd name="connsiteX20" fmla="*/ 1527498 w 3105150"/>
                  <a:gd name="connsiteY20" fmla="*/ 190026 h 2619375"/>
                  <a:gd name="connsiteX21" fmla="*/ 1194123 w 3105150"/>
                  <a:gd name="connsiteY21" fmla="*/ 260511 h 2619375"/>
                  <a:gd name="connsiteX22" fmla="*/ 373068 w 3105150"/>
                  <a:gd name="connsiteY22" fmla="*/ 357666 h 2619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105150" h="2619375">
                    <a:moveTo>
                      <a:pt x="373068" y="357666"/>
                    </a:moveTo>
                    <a:cubicBezTo>
                      <a:pt x="314966" y="593886"/>
                      <a:pt x="368306" y="792959"/>
                      <a:pt x="331158" y="920594"/>
                    </a:cubicBezTo>
                    <a:cubicBezTo>
                      <a:pt x="319728" y="958694"/>
                      <a:pt x="317823" y="993936"/>
                      <a:pt x="302583" y="1020606"/>
                    </a:cubicBezTo>
                    <a:cubicBezTo>
                      <a:pt x="235908" y="1132049"/>
                      <a:pt x="15881" y="1185389"/>
                      <a:pt x="7308" y="1414941"/>
                    </a:cubicBezTo>
                    <a:cubicBezTo>
                      <a:pt x="3498" y="1508286"/>
                      <a:pt x="66363" y="1629254"/>
                      <a:pt x="148278" y="1818801"/>
                    </a:cubicBezTo>
                    <a:cubicBezTo>
                      <a:pt x="209238" y="1957866"/>
                      <a:pt x="245433" y="2087406"/>
                      <a:pt x="341636" y="2220756"/>
                    </a:cubicBezTo>
                    <a:cubicBezTo>
                      <a:pt x="457841" y="2381729"/>
                      <a:pt x="616908" y="2461739"/>
                      <a:pt x="768356" y="2516984"/>
                    </a:cubicBezTo>
                    <a:cubicBezTo>
                      <a:pt x="874083" y="2555084"/>
                      <a:pt x="954093" y="2573182"/>
                      <a:pt x="1071251" y="2520794"/>
                    </a:cubicBezTo>
                    <a:cubicBezTo>
                      <a:pt x="1363668" y="2389349"/>
                      <a:pt x="1385576" y="2190276"/>
                      <a:pt x="1818963" y="2371251"/>
                    </a:cubicBezTo>
                    <a:cubicBezTo>
                      <a:pt x="1951361" y="2426496"/>
                      <a:pt x="2044706" y="2479836"/>
                      <a:pt x="2116143" y="2525557"/>
                    </a:cubicBezTo>
                    <a:cubicBezTo>
                      <a:pt x="2275211" y="2625569"/>
                      <a:pt x="2305691" y="2669384"/>
                      <a:pt x="2415228" y="2524604"/>
                    </a:cubicBezTo>
                    <a:cubicBezTo>
                      <a:pt x="2532386" y="2369346"/>
                      <a:pt x="2573343" y="2486504"/>
                      <a:pt x="2819089" y="2219804"/>
                    </a:cubicBezTo>
                    <a:cubicBezTo>
                      <a:pt x="2921006" y="2109314"/>
                      <a:pt x="2978156" y="2075024"/>
                      <a:pt x="2868618" y="1872141"/>
                    </a:cubicBezTo>
                    <a:cubicBezTo>
                      <a:pt x="2864808" y="1864521"/>
                      <a:pt x="2860998" y="1856901"/>
                      <a:pt x="2857189" y="1849281"/>
                    </a:cubicBezTo>
                    <a:cubicBezTo>
                      <a:pt x="2780989" y="1692119"/>
                      <a:pt x="2805753" y="1647351"/>
                      <a:pt x="2962916" y="1494951"/>
                    </a:cubicBezTo>
                    <a:cubicBezTo>
                      <a:pt x="3071501" y="1389224"/>
                      <a:pt x="3101028" y="1014891"/>
                      <a:pt x="3105791" y="782481"/>
                    </a:cubicBezTo>
                    <a:cubicBezTo>
                      <a:pt x="3107696" y="688184"/>
                      <a:pt x="3034353" y="611984"/>
                      <a:pt x="2941961" y="607221"/>
                    </a:cubicBezTo>
                    <a:cubicBezTo>
                      <a:pt x="2891478" y="604364"/>
                      <a:pt x="2727648" y="437676"/>
                      <a:pt x="2691453" y="412911"/>
                    </a:cubicBezTo>
                    <a:cubicBezTo>
                      <a:pt x="2178056" y="52866"/>
                      <a:pt x="2024703" y="133829"/>
                      <a:pt x="1901831" y="105254"/>
                    </a:cubicBezTo>
                    <a:cubicBezTo>
                      <a:pt x="1884686" y="101444"/>
                      <a:pt x="1862778" y="101444"/>
                      <a:pt x="1837061" y="103349"/>
                    </a:cubicBezTo>
                    <a:cubicBezTo>
                      <a:pt x="1745621" y="111921"/>
                      <a:pt x="1619891" y="154784"/>
                      <a:pt x="1527498" y="190026"/>
                    </a:cubicBezTo>
                    <a:cubicBezTo>
                      <a:pt x="1336046" y="262416"/>
                      <a:pt x="1326521" y="240509"/>
                      <a:pt x="1194123" y="260511"/>
                    </a:cubicBezTo>
                    <a:cubicBezTo>
                      <a:pt x="888371" y="305279"/>
                      <a:pt x="557853" y="-394809"/>
                      <a:pt x="373068" y="357666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1"/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4377052" y="2378973"/>
                <a:ext cx="3295650" cy="2781300"/>
              </a:xfrm>
              <a:custGeom>
                <a:avLst/>
                <a:gdLst>
                  <a:gd name="connsiteX0" fmla="*/ 393068 w 3295650"/>
                  <a:gd name="connsiteY0" fmla="*/ 380419 h 2781300"/>
                  <a:gd name="connsiteX1" fmla="*/ 348301 w 3295650"/>
                  <a:gd name="connsiteY1" fmla="*/ 977636 h 2781300"/>
                  <a:gd name="connsiteX2" fmla="*/ 318773 w 3295650"/>
                  <a:gd name="connsiteY2" fmla="*/ 1084316 h 2781300"/>
                  <a:gd name="connsiteX3" fmla="*/ 7306 w 3295650"/>
                  <a:gd name="connsiteY3" fmla="*/ 1503416 h 2781300"/>
                  <a:gd name="connsiteX4" fmla="*/ 154943 w 3295650"/>
                  <a:gd name="connsiteY4" fmla="*/ 1931089 h 2781300"/>
                  <a:gd name="connsiteX5" fmla="*/ 363541 w 3295650"/>
                  <a:gd name="connsiteY5" fmla="*/ 2355904 h 2781300"/>
                  <a:gd name="connsiteX6" fmla="*/ 813121 w 3295650"/>
                  <a:gd name="connsiteY6" fmla="*/ 2672134 h 2781300"/>
                  <a:gd name="connsiteX7" fmla="*/ 1136018 w 3295650"/>
                  <a:gd name="connsiteY7" fmla="*/ 2673086 h 2781300"/>
                  <a:gd name="connsiteX8" fmla="*/ 1931356 w 3295650"/>
                  <a:gd name="connsiteY8" fmla="*/ 2516876 h 2781300"/>
                  <a:gd name="connsiteX9" fmla="*/ 2247586 w 3295650"/>
                  <a:gd name="connsiteY9" fmla="*/ 2681659 h 2781300"/>
                  <a:gd name="connsiteX10" fmla="*/ 2564768 w 3295650"/>
                  <a:gd name="connsiteY10" fmla="*/ 2680706 h 2781300"/>
                  <a:gd name="connsiteX11" fmla="*/ 2993393 w 3295650"/>
                  <a:gd name="connsiteY11" fmla="*/ 2355904 h 2781300"/>
                  <a:gd name="connsiteX12" fmla="*/ 3048638 w 3295650"/>
                  <a:gd name="connsiteY12" fmla="*/ 1988239 h 2781300"/>
                  <a:gd name="connsiteX13" fmla="*/ 3036256 w 3295650"/>
                  <a:gd name="connsiteY13" fmla="*/ 1964426 h 2781300"/>
                  <a:gd name="connsiteX14" fmla="*/ 3143888 w 3295650"/>
                  <a:gd name="connsiteY14" fmla="*/ 1587236 h 2781300"/>
                  <a:gd name="connsiteX15" fmla="*/ 3296288 w 3295650"/>
                  <a:gd name="connsiteY15" fmla="*/ 829999 h 2781300"/>
                  <a:gd name="connsiteX16" fmla="*/ 3121981 w 3295650"/>
                  <a:gd name="connsiteY16" fmla="*/ 643308 h 2781300"/>
                  <a:gd name="connsiteX17" fmla="*/ 2856234 w 3295650"/>
                  <a:gd name="connsiteY17" fmla="*/ 435664 h 2781300"/>
                  <a:gd name="connsiteX18" fmla="*/ 2018033 w 3295650"/>
                  <a:gd name="connsiteY18" fmla="*/ 105146 h 2781300"/>
                  <a:gd name="connsiteX19" fmla="*/ 1949453 w 3295650"/>
                  <a:gd name="connsiteY19" fmla="*/ 104194 h 2781300"/>
                  <a:gd name="connsiteX20" fmla="*/ 1618936 w 3295650"/>
                  <a:gd name="connsiteY20" fmla="*/ 198491 h 2781300"/>
                  <a:gd name="connsiteX21" fmla="*/ 1263653 w 3295650"/>
                  <a:gd name="connsiteY21" fmla="*/ 275644 h 2781300"/>
                  <a:gd name="connsiteX22" fmla="*/ 393068 w 3295650"/>
                  <a:gd name="connsiteY22" fmla="*/ 380419 h 278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295650" h="2781300">
                    <a:moveTo>
                      <a:pt x="393068" y="380419"/>
                    </a:moveTo>
                    <a:cubicBezTo>
                      <a:pt x="332108" y="630926"/>
                      <a:pt x="384496" y="842381"/>
                      <a:pt x="348301" y="977636"/>
                    </a:cubicBezTo>
                    <a:cubicBezTo>
                      <a:pt x="337823" y="1018594"/>
                      <a:pt x="334966" y="1055741"/>
                      <a:pt x="318773" y="1084316"/>
                    </a:cubicBezTo>
                    <a:cubicBezTo>
                      <a:pt x="250193" y="1202426"/>
                      <a:pt x="17783" y="1259576"/>
                      <a:pt x="7306" y="1503416"/>
                    </a:cubicBezTo>
                    <a:cubicBezTo>
                      <a:pt x="3496" y="1599619"/>
                      <a:pt x="67313" y="1732969"/>
                      <a:pt x="154943" y="1931089"/>
                    </a:cubicBezTo>
                    <a:cubicBezTo>
                      <a:pt x="218761" y="2077774"/>
                      <a:pt x="261623" y="2215886"/>
                      <a:pt x="363541" y="2355904"/>
                    </a:cubicBezTo>
                    <a:cubicBezTo>
                      <a:pt x="486413" y="2525449"/>
                      <a:pt x="653101" y="2614984"/>
                      <a:pt x="813121" y="2672134"/>
                    </a:cubicBezTo>
                    <a:cubicBezTo>
                      <a:pt x="924563" y="2712139"/>
                      <a:pt x="1012193" y="2729284"/>
                      <a:pt x="1136018" y="2673086"/>
                    </a:cubicBezTo>
                    <a:cubicBezTo>
                      <a:pt x="1446533" y="2532116"/>
                      <a:pt x="1470346" y="2322566"/>
                      <a:pt x="1931356" y="2516876"/>
                    </a:cubicBezTo>
                    <a:cubicBezTo>
                      <a:pt x="2072326" y="2575931"/>
                      <a:pt x="2172338" y="2634034"/>
                      <a:pt x="2247586" y="2681659"/>
                    </a:cubicBezTo>
                    <a:cubicBezTo>
                      <a:pt x="2416178" y="2789291"/>
                      <a:pt x="2448563" y="2835011"/>
                      <a:pt x="2564768" y="2680706"/>
                    </a:cubicBezTo>
                    <a:cubicBezTo>
                      <a:pt x="2689546" y="2514019"/>
                      <a:pt x="2733361" y="2639749"/>
                      <a:pt x="2993393" y="2355904"/>
                    </a:cubicBezTo>
                    <a:cubicBezTo>
                      <a:pt x="3100073" y="2239699"/>
                      <a:pt x="3165796" y="2202551"/>
                      <a:pt x="3048638" y="1988239"/>
                    </a:cubicBezTo>
                    <a:cubicBezTo>
                      <a:pt x="3043876" y="1980619"/>
                      <a:pt x="3040066" y="1972046"/>
                      <a:pt x="3036256" y="1964426"/>
                    </a:cubicBezTo>
                    <a:cubicBezTo>
                      <a:pt x="2954341" y="1798691"/>
                      <a:pt x="2977201" y="1748209"/>
                      <a:pt x="3143888" y="1587236"/>
                    </a:cubicBezTo>
                    <a:cubicBezTo>
                      <a:pt x="3260093" y="1475794"/>
                      <a:pt x="3291526" y="1077649"/>
                      <a:pt x="3296288" y="829999"/>
                    </a:cubicBezTo>
                    <a:cubicBezTo>
                      <a:pt x="3298193" y="729986"/>
                      <a:pt x="3221041" y="649024"/>
                      <a:pt x="3121981" y="643308"/>
                    </a:cubicBezTo>
                    <a:cubicBezTo>
                      <a:pt x="3067688" y="640451"/>
                      <a:pt x="2893381" y="462333"/>
                      <a:pt x="2856234" y="435664"/>
                    </a:cubicBezTo>
                    <a:cubicBezTo>
                      <a:pt x="2312356" y="47044"/>
                      <a:pt x="2147573" y="134674"/>
                      <a:pt x="2018033" y="105146"/>
                    </a:cubicBezTo>
                    <a:cubicBezTo>
                      <a:pt x="1999936" y="101336"/>
                      <a:pt x="1976123" y="101336"/>
                      <a:pt x="1949453" y="104194"/>
                    </a:cubicBezTo>
                    <a:cubicBezTo>
                      <a:pt x="1852298" y="113719"/>
                      <a:pt x="1717043" y="160391"/>
                      <a:pt x="1618936" y="198491"/>
                    </a:cubicBezTo>
                    <a:cubicBezTo>
                      <a:pt x="1415101" y="276596"/>
                      <a:pt x="1404623" y="253736"/>
                      <a:pt x="1263653" y="275644"/>
                    </a:cubicBezTo>
                    <a:cubicBezTo>
                      <a:pt x="939803" y="326126"/>
                      <a:pt x="588331" y="-421586"/>
                      <a:pt x="393068" y="380419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1"/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4283626" y="2283726"/>
                <a:ext cx="3486150" cy="2943225"/>
              </a:xfrm>
              <a:custGeom>
                <a:avLst/>
                <a:gdLst>
                  <a:gd name="connsiteX0" fmla="*/ 413152 w 3486150"/>
                  <a:gd name="connsiteY0" fmla="*/ 403276 h 2943225"/>
                  <a:gd name="connsiteX1" fmla="*/ 365527 w 3486150"/>
                  <a:gd name="connsiteY1" fmla="*/ 1034783 h 2943225"/>
                  <a:gd name="connsiteX2" fmla="*/ 335047 w 3486150"/>
                  <a:gd name="connsiteY2" fmla="*/ 1148131 h 2943225"/>
                  <a:gd name="connsiteX3" fmla="*/ 7387 w 3486150"/>
                  <a:gd name="connsiteY3" fmla="*/ 1591043 h 2943225"/>
                  <a:gd name="connsiteX4" fmla="*/ 160739 w 3486150"/>
                  <a:gd name="connsiteY4" fmla="*/ 2043481 h 2943225"/>
                  <a:gd name="connsiteX5" fmla="*/ 383624 w 3486150"/>
                  <a:gd name="connsiteY5" fmla="*/ 2491156 h 2943225"/>
                  <a:gd name="connsiteX6" fmla="*/ 857017 w 3486150"/>
                  <a:gd name="connsiteY6" fmla="*/ 2828341 h 2943225"/>
                  <a:gd name="connsiteX7" fmla="*/ 1198964 w 3486150"/>
                  <a:gd name="connsiteY7" fmla="*/ 2826436 h 2943225"/>
                  <a:gd name="connsiteX8" fmla="*/ 2042879 w 3486150"/>
                  <a:gd name="connsiteY8" fmla="*/ 2663559 h 2943225"/>
                  <a:gd name="connsiteX9" fmla="*/ 2377207 w 3486150"/>
                  <a:gd name="connsiteY9" fmla="*/ 2839771 h 2943225"/>
                  <a:gd name="connsiteX10" fmla="*/ 2713439 w 3486150"/>
                  <a:gd name="connsiteY10" fmla="*/ 2837866 h 2943225"/>
                  <a:gd name="connsiteX11" fmla="*/ 3167782 w 3486150"/>
                  <a:gd name="connsiteY11" fmla="*/ 2493061 h 2943225"/>
                  <a:gd name="connsiteX12" fmla="*/ 3228742 w 3486150"/>
                  <a:gd name="connsiteY12" fmla="*/ 2106346 h 2943225"/>
                  <a:gd name="connsiteX13" fmla="*/ 3215407 w 3486150"/>
                  <a:gd name="connsiteY13" fmla="*/ 2081581 h 2943225"/>
                  <a:gd name="connsiteX14" fmla="*/ 3325897 w 3486150"/>
                  <a:gd name="connsiteY14" fmla="*/ 1682483 h 2943225"/>
                  <a:gd name="connsiteX15" fmla="*/ 3487822 w 3486150"/>
                  <a:gd name="connsiteY15" fmla="*/ 880479 h 2943225"/>
                  <a:gd name="connsiteX16" fmla="*/ 3303037 w 3486150"/>
                  <a:gd name="connsiteY16" fmla="*/ 683311 h 2943225"/>
                  <a:gd name="connsiteX17" fmla="*/ 3022049 w 3486150"/>
                  <a:gd name="connsiteY17" fmla="*/ 462331 h 2943225"/>
                  <a:gd name="connsiteX18" fmla="*/ 2135272 w 3486150"/>
                  <a:gd name="connsiteY18" fmla="*/ 108953 h 2943225"/>
                  <a:gd name="connsiteX19" fmla="*/ 2061929 w 3486150"/>
                  <a:gd name="connsiteY19" fmla="*/ 108001 h 2943225"/>
                  <a:gd name="connsiteX20" fmla="*/ 1710457 w 3486150"/>
                  <a:gd name="connsiteY20" fmla="*/ 209918 h 2943225"/>
                  <a:gd name="connsiteX21" fmla="*/ 1333267 w 3486150"/>
                  <a:gd name="connsiteY21" fmla="*/ 293739 h 2943225"/>
                  <a:gd name="connsiteX22" fmla="*/ 413152 w 3486150"/>
                  <a:gd name="connsiteY22" fmla="*/ 403276 h 2943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486150" h="2943225">
                    <a:moveTo>
                      <a:pt x="413152" y="403276"/>
                    </a:moveTo>
                    <a:cubicBezTo>
                      <a:pt x="349334" y="667118"/>
                      <a:pt x="401722" y="890956"/>
                      <a:pt x="365527" y="1034783"/>
                    </a:cubicBezTo>
                    <a:cubicBezTo>
                      <a:pt x="355049" y="1078599"/>
                      <a:pt x="351239" y="1118604"/>
                      <a:pt x="335047" y="1148131"/>
                    </a:cubicBezTo>
                    <a:cubicBezTo>
                      <a:pt x="265514" y="1273861"/>
                      <a:pt x="19769" y="1333868"/>
                      <a:pt x="7387" y="1591043"/>
                    </a:cubicBezTo>
                    <a:cubicBezTo>
                      <a:pt x="2624" y="1691056"/>
                      <a:pt x="68347" y="1834883"/>
                      <a:pt x="160739" y="2043481"/>
                    </a:cubicBezTo>
                    <a:cubicBezTo>
                      <a:pt x="228367" y="2196834"/>
                      <a:pt x="276944" y="2344471"/>
                      <a:pt x="383624" y="2491156"/>
                    </a:cubicBezTo>
                    <a:cubicBezTo>
                      <a:pt x="514117" y="2669274"/>
                      <a:pt x="687472" y="2768334"/>
                      <a:pt x="857017" y="2828341"/>
                    </a:cubicBezTo>
                    <a:cubicBezTo>
                      <a:pt x="974174" y="2870251"/>
                      <a:pt x="1069424" y="2886443"/>
                      <a:pt x="1198964" y="2826436"/>
                    </a:cubicBezTo>
                    <a:cubicBezTo>
                      <a:pt x="1527577" y="2675941"/>
                      <a:pt x="1553294" y="2455914"/>
                      <a:pt x="2042879" y="2663559"/>
                    </a:cubicBezTo>
                    <a:cubicBezTo>
                      <a:pt x="2192422" y="2727376"/>
                      <a:pt x="2298149" y="2788336"/>
                      <a:pt x="2377207" y="2839771"/>
                    </a:cubicBezTo>
                    <a:cubicBezTo>
                      <a:pt x="2556277" y="2954071"/>
                      <a:pt x="2589614" y="3002649"/>
                      <a:pt x="2713439" y="2837866"/>
                    </a:cubicBezTo>
                    <a:cubicBezTo>
                      <a:pt x="2845837" y="2660701"/>
                      <a:pt x="2893462" y="2793099"/>
                      <a:pt x="3167782" y="2493061"/>
                    </a:cubicBezTo>
                    <a:cubicBezTo>
                      <a:pt x="3279224" y="2371141"/>
                      <a:pt x="3352567" y="2332089"/>
                      <a:pt x="3228742" y="2106346"/>
                    </a:cubicBezTo>
                    <a:cubicBezTo>
                      <a:pt x="3223980" y="2097774"/>
                      <a:pt x="3220169" y="2090154"/>
                      <a:pt x="3215407" y="2081581"/>
                    </a:cubicBezTo>
                    <a:cubicBezTo>
                      <a:pt x="3128730" y="1908226"/>
                      <a:pt x="3147780" y="1852029"/>
                      <a:pt x="3325897" y="1682483"/>
                    </a:cubicBezTo>
                    <a:cubicBezTo>
                      <a:pt x="3449722" y="1565326"/>
                      <a:pt x="3482107" y="1142416"/>
                      <a:pt x="3487822" y="880479"/>
                    </a:cubicBezTo>
                    <a:cubicBezTo>
                      <a:pt x="3489727" y="774751"/>
                      <a:pt x="3407812" y="688074"/>
                      <a:pt x="3303037" y="683311"/>
                    </a:cubicBezTo>
                    <a:cubicBezTo>
                      <a:pt x="3245887" y="680454"/>
                      <a:pt x="3061102" y="490906"/>
                      <a:pt x="3022049" y="462331"/>
                    </a:cubicBezTo>
                    <a:cubicBezTo>
                      <a:pt x="2447692" y="46089"/>
                      <a:pt x="2272432" y="139433"/>
                      <a:pt x="2135272" y="108953"/>
                    </a:cubicBezTo>
                    <a:cubicBezTo>
                      <a:pt x="2116222" y="104191"/>
                      <a:pt x="2090504" y="105144"/>
                      <a:pt x="2061929" y="108001"/>
                    </a:cubicBezTo>
                    <a:cubicBezTo>
                      <a:pt x="1959059" y="118478"/>
                      <a:pt x="1815232" y="168961"/>
                      <a:pt x="1710457" y="209918"/>
                    </a:cubicBezTo>
                    <a:cubicBezTo>
                      <a:pt x="1493287" y="293739"/>
                      <a:pt x="1481857" y="269926"/>
                      <a:pt x="1333267" y="293739"/>
                    </a:cubicBezTo>
                    <a:cubicBezTo>
                      <a:pt x="990367" y="346126"/>
                      <a:pt x="617939" y="-448259"/>
                      <a:pt x="413152" y="403276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1"/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4192192" y="2188963"/>
                <a:ext cx="3686175" cy="3105150"/>
              </a:xfrm>
              <a:custGeom>
                <a:avLst/>
                <a:gdLst>
                  <a:gd name="connsiteX0" fmla="*/ 431243 w 3686175"/>
                  <a:gd name="connsiteY0" fmla="*/ 425649 h 3105150"/>
                  <a:gd name="connsiteX1" fmla="*/ 381713 w 3686175"/>
                  <a:gd name="connsiteY1" fmla="*/ 1091446 h 3105150"/>
                  <a:gd name="connsiteX2" fmla="*/ 350280 w 3686175"/>
                  <a:gd name="connsiteY2" fmla="*/ 1211461 h 3105150"/>
                  <a:gd name="connsiteX3" fmla="*/ 7380 w 3686175"/>
                  <a:gd name="connsiteY3" fmla="*/ 1679139 h 3105150"/>
                  <a:gd name="connsiteX4" fmla="*/ 166448 w 3686175"/>
                  <a:gd name="connsiteY4" fmla="*/ 2156341 h 3105150"/>
                  <a:gd name="connsiteX5" fmla="*/ 404573 w 3686175"/>
                  <a:gd name="connsiteY5" fmla="*/ 2626876 h 3105150"/>
                  <a:gd name="connsiteX6" fmla="*/ 900826 w 3686175"/>
                  <a:gd name="connsiteY6" fmla="*/ 2984063 h 3105150"/>
                  <a:gd name="connsiteX7" fmla="*/ 1261823 w 3686175"/>
                  <a:gd name="connsiteY7" fmla="*/ 2979301 h 3105150"/>
                  <a:gd name="connsiteX8" fmla="*/ 2154315 w 3686175"/>
                  <a:gd name="connsiteY8" fmla="*/ 2808804 h 3105150"/>
                  <a:gd name="connsiteX9" fmla="*/ 2507693 w 3686175"/>
                  <a:gd name="connsiteY9" fmla="*/ 2995494 h 3105150"/>
                  <a:gd name="connsiteX10" fmla="*/ 2862976 w 3686175"/>
                  <a:gd name="connsiteY10" fmla="*/ 2992636 h 3105150"/>
                  <a:gd name="connsiteX11" fmla="*/ 3343035 w 3686175"/>
                  <a:gd name="connsiteY11" fmla="*/ 2627829 h 3105150"/>
                  <a:gd name="connsiteX12" fmla="*/ 3409710 w 3686175"/>
                  <a:gd name="connsiteY12" fmla="*/ 2222064 h 3105150"/>
                  <a:gd name="connsiteX13" fmla="*/ 3396376 w 3686175"/>
                  <a:gd name="connsiteY13" fmla="*/ 2196346 h 3105150"/>
                  <a:gd name="connsiteX14" fmla="*/ 3508771 w 3686175"/>
                  <a:gd name="connsiteY14" fmla="*/ 1775341 h 3105150"/>
                  <a:gd name="connsiteX15" fmla="*/ 3680221 w 3686175"/>
                  <a:gd name="connsiteY15" fmla="*/ 929521 h 3105150"/>
                  <a:gd name="connsiteX16" fmla="*/ 3484958 w 3686175"/>
                  <a:gd name="connsiteY16" fmla="*/ 720924 h 3105150"/>
                  <a:gd name="connsiteX17" fmla="*/ 3188731 w 3686175"/>
                  <a:gd name="connsiteY17" fmla="*/ 486609 h 3105150"/>
                  <a:gd name="connsiteX18" fmla="*/ 2253376 w 3686175"/>
                  <a:gd name="connsiteY18" fmla="*/ 110371 h 3105150"/>
                  <a:gd name="connsiteX19" fmla="*/ 2176223 w 3686175"/>
                  <a:gd name="connsiteY19" fmla="*/ 109419 h 3105150"/>
                  <a:gd name="connsiteX20" fmla="*/ 1802843 w 3686175"/>
                  <a:gd name="connsiteY20" fmla="*/ 218004 h 3105150"/>
                  <a:gd name="connsiteX21" fmla="*/ 1403745 w 3686175"/>
                  <a:gd name="connsiteY21" fmla="*/ 307539 h 3105150"/>
                  <a:gd name="connsiteX22" fmla="*/ 431243 w 3686175"/>
                  <a:gd name="connsiteY22" fmla="*/ 425649 h 310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686175" h="3105150">
                    <a:moveTo>
                      <a:pt x="431243" y="425649"/>
                    </a:moveTo>
                    <a:cubicBezTo>
                      <a:pt x="364568" y="703779"/>
                      <a:pt x="416955" y="939046"/>
                      <a:pt x="381713" y="1091446"/>
                    </a:cubicBezTo>
                    <a:cubicBezTo>
                      <a:pt x="371235" y="1138119"/>
                      <a:pt x="367426" y="1180029"/>
                      <a:pt x="350280" y="1211461"/>
                    </a:cubicBezTo>
                    <a:cubicBezTo>
                      <a:pt x="278843" y="1343859"/>
                      <a:pt x="19763" y="1408629"/>
                      <a:pt x="7380" y="1679139"/>
                    </a:cubicBezTo>
                    <a:cubicBezTo>
                      <a:pt x="2618" y="1782961"/>
                      <a:pt x="70245" y="1937266"/>
                      <a:pt x="166448" y="2156341"/>
                    </a:cubicBezTo>
                    <a:cubicBezTo>
                      <a:pt x="237885" y="2317314"/>
                      <a:pt x="293130" y="2472571"/>
                      <a:pt x="404573" y="2626876"/>
                    </a:cubicBezTo>
                    <a:cubicBezTo>
                      <a:pt x="541733" y="2813566"/>
                      <a:pt x="722708" y="2921199"/>
                      <a:pt x="900826" y="2984063"/>
                    </a:cubicBezTo>
                    <a:cubicBezTo>
                      <a:pt x="1023698" y="3026926"/>
                      <a:pt x="1126568" y="3042166"/>
                      <a:pt x="1261823" y="2979301"/>
                    </a:cubicBezTo>
                    <a:cubicBezTo>
                      <a:pt x="1608533" y="2819281"/>
                      <a:pt x="1637108" y="2587824"/>
                      <a:pt x="2154315" y="2808804"/>
                    </a:cubicBezTo>
                    <a:cubicBezTo>
                      <a:pt x="2312430" y="2875479"/>
                      <a:pt x="2423873" y="2942154"/>
                      <a:pt x="2507693" y="2995494"/>
                    </a:cubicBezTo>
                    <a:cubicBezTo>
                      <a:pt x="2696288" y="3116461"/>
                      <a:pt x="2732483" y="3167896"/>
                      <a:pt x="2862976" y="2992636"/>
                    </a:cubicBezTo>
                    <a:cubicBezTo>
                      <a:pt x="3003946" y="2804994"/>
                      <a:pt x="3053476" y="2945011"/>
                      <a:pt x="3343035" y="2627829"/>
                    </a:cubicBezTo>
                    <a:cubicBezTo>
                      <a:pt x="3458288" y="2501146"/>
                      <a:pt x="3540203" y="2458284"/>
                      <a:pt x="3409710" y="2222064"/>
                    </a:cubicBezTo>
                    <a:cubicBezTo>
                      <a:pt x="3404948" y="2213491"/>
                      <a:pt x="3400185" y="2204919"/>
                      <a:pt x="3396376" y="2196346"/>
                    </a:cubicBezTo>
                    <a:cubicBezTo>
                      <a:pt x="3304935" y="2015371"/>
                      <a:pt x="3321128" y="1952506"/>
                      <a:pt x="3508771" y="1775341"/>
                    </a:cubicBezTo>
                    <a:cubicBezTo>
                      <a:pt x="3639263" y="1652469"/>
                      <a:pt x="3674506" y="1205746"/>
                      <a:pt x="3680221" y="929521"/>
                    </a:cubicBezTo>
                    <a:cubicBezTo>
                      <a:pt x="3682126" y="818079"/>
                      <a:pt x="3595448" y="726639"/>
                      <a:pt x="3484958" y="720924"/>
                    </a:cubicBezTo>
                    <a:cubicBezTo>
                      <a:pt x="3424951" y="718066"/>
                      <a:pt x="3229688" y="517089"/>
                      <a:pt x="3188731" y="486609"/>
                    </a:cubicBezTo>
                    <a:cubicBezTo>
                      <a:pt x="2583893" y="42744"/>
                      <a:pt x="2397203" y="142756"/>
                      <a:pt x="2253376" y="110371"/>
                    </a:cubicBezTo>
                    <a:cubicBezTo>
                      <a:pt x="2232421" y="105609"/>
                      <a:pt x="2206703" y="106561"/>
                      <a:pt x="2176223" y="109419"/>
                    </a:cubicBezTo>
                    <a:cubicBezTo>
                      <a:pt x="2067638" y="120849"/>
                      <a:pt x="1914286" y="175141"/>
                      <a:pt x="1802843" y="218004"/>
                    </a:cubicBezTo>
                    <a:cubicBezTo>
                      <a:pt x="1573290" y="307539"/>
                      <a:pt x="1560908" y="282774"/>
                      <a:pt x="1403745" y="307539"/>
                    </a:cubicBezTo>
                    <a:cubicBezTo>
                      <a:pt x="1037985" y="366593"/>
                      <a:pt x="645555" y="-474464"/>
                      <a:pt x="431243" y="425649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1"/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4097803" y="2093590"/>
                <a:ext cx="3876675" cy="3267075"/>
              </a:xfrm>
              <a:custGeom>
                <a:avLst/>
                <a:gdLst>
                  <a:gd name="connsiteX0" fmla="*/ 451337 w 3876675"/>
                  <a:gd name="connsiteY0" fmla="*/ 448632 h 3267075"/>
                  <a:gd name="connsiteX1" fmla="*/ 398949 w 3876675"/>
                  <a:gd name="connsiteY1" fmla="*/ 1147767 h 3267075"/>
                  <a:gd name="connsiteX2" fmla="*/ 366564 w 3876675"/>
                  <a:gd name="connsiteY2" fmla="*/ 1274450 h 3267075"/>
                  <a:gd name="connsiteX3" fmla="*/ 7472 w 3876675"/>
                  <a:gd name="connsiteY3" fmla="*/ 1766892 h 3267075"/>
                  <a:gd name="connsiteX4" fmla="*/ 173207 w 3876675"/>
                  <a:gd name="connsiteY4" fmla="*/ 2267907 h 3267075"/>
                  <a:gd name="connsiteX5" fmla="*/ 426572 w 3876675"/>
                  <a:gd name="connsiteY5" fmla="*/ 2761302 h 3267075"/>
                  <a:gd name="connsiteX6" fmla="*/ 945684 w 3876675"/>
                  <a:gd name="connsiteY6" fmla="*/ 3138492 h 3267075"/>
                  <a:gd name="connsiteX7" fmla="*/ 1325732 w 3876675"/>
                  <a:gd name="connsiteY7" fmla="*/ 3131824 h 3267075"/>
                  <a:gd name="connsiteX8" fmla="*/ 2266802 w 3876675"/>
                  <a:gd name="connsiteY8" fmla="*/ 2954660 h 3267075"/>
                  <a:gd name="connsiteX9" fmla="*/ 2639229 w 3876675"/>
                  <a:gd name="connsiteY9" fmla="*/ 3152779 h 3267075"/>
                  <a:gd name="connsiteX10" fmla="*/ 3012609 w 3876675"/>
                  <a:gd name="connsiteY10" fmla="*/ 3148970 h 3267075"/>
                  <a:gd name="connsiteX11" fmla="*/ 3517434 w 3876675"/>
                  <a:gd name="connsiteY11" fmla="*/ 2763207 h 3267075"/>
                  <a:gd name="connsiteX12" fmla="*/ 3589824 w 3876675"/>
                  <a:gd name="connsiteY12" fmla="*/ 2337440 h 3267075"/>
                  <a:gd name="connsiteX13" fmla="*/ 3575537 w 3876675"/>
                  <a:gd name="connsiteY13" fmla="*/ 2310769 h 3267075"/>
                  <a:gd name="connsiteX14" fmla="*/ 3689837 w 3876675"/>
                  <a:gd name="connsiteY14" fmla="*/ 1867857 h 3267075"/>
                  <a:gd name="connsiteX15" fmla="*/ 3870812 w 3876675"/>
                  <a:gd name="connsiteY15" fmla="*/ 977269 h 3267075"/>
                  <a:gd name="connsiteX16" fmla="*/ 3665072 w 3876675"/>
                  <a:gd name="connsiteY16" fmla="*/ 758194 h 3267075"/>
                  <a:gd name="connsiteX17" fmla="*/ 3353604 w 3876675"/>
                  <a:gd name="connsiteY17" fmla="*/ 510544 h 3267075"/>
                  <a:gd name="connsiteX18" fmla="*/ 2368719 w 3876675"/>
                  <a:gd name="connsiteY18" fmla="*/ 111447 h 3267075"/>
                  <a:gd name="connsiteX19" fmla="*/ 2286804 w 3876675"/>
                  <a:gd name="connsiteY19" fmla="*/ 110494 h 3267075"/>
                  <a:gd name="connsiteX20" fmla="*/ 1892469 w 3876675"/>
                  <a:gd name="connsiteY20" fmla="*/ 226699 h 3267075"/>
                  <a:gd name="connsiteX21" fmla="*/ 1471464 w 3876675"/>
                  <a:gd name="connsiteY21" fmla="*/ 322902 h 3267075"/>
                  <a:gd name="connsiteX22" fmla="*/ 451337 w 3876675"/>
                  <a:gd name="connsiteY22" fmla="*/ 448632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876675" h="3267075">
                    <a:moveTo>
                      <a:pt x="451337" y="448632"/>
                    </a:moveTo>
                    <a:cubicBezTo>
                      <a:pt x="382757" y="740097"/>
                      <a:pt x="433239" y="987747"/>
                      <a:pt x="398949" y="1147767"/>
                    </a:cubicBezTo>
                    <a:cubicBezTo>
                      <a:pt x="388472" y="1196344"/>
                      <a:pt x="384662" y="1241112"/>
                      <a:pt x="366564" y="1274450"/>
                    </a:cubicBezTo>
                    <a:cubicBezTo>
                      <a:pt x="293222" y="1413515"/>
                      <a:pt x="21759" y="1482094"/>
                      <a:pt x="7472" y="1766892"/>
                    </a:cubicBezTo>
                    <a:cubicBezTo>
                      <a:pt x="1757" y="1873572"/>
                      <a:pt x="71289" y="2039307"/>
                      <a:pt x="173207" y="2267907"/>
                    </a:cubicBezTo>
                    <a:cubicBezTo>
                      <a:pt x="247502" y="2436500"/>
                      <a:pt x="309414" y="2600329"/>
                      <a:pt x="426572" y="2761302"/>
                    </a:cubicBezTo>
                    <a:cubicBezTo>
                      <a:pt x="570399" y="2956565"/>
                      <a:pt x="758994" y="3073722"/>
                      <a:pt x="945684" y="3138492"/>
                    </a:cubicBezTo>
                    <a:cubicBezTo>
                      <a:pt x="1075224" y="3183260"/>
                      <a:pt x="1183809" y="3197547"/>
                      <a:pt x="1325732" y="3131824"/>
                    </a:cubicBezTo>
                    <a:cubicBezTo>
                      <a:pt x="1690539" y="2962279"/>
                      <a:pt x="1721019" y="2719392"/>
                      <a:pt x="2266802" y="2954660"/>
                    </a:cubicBezTo>
                    <a:cubicBezTo>
                      <a:pt x="2433489" y="3026097"/>
                      <a:pt x="2550647" y="3095629"/>
                      <a:pt x="2639229" y="3152779"/>
                    </a:cubicBezTo>
                    <a:cubicBezTo>
                      <a:pt x="2837349" y="3280415"/>
                      <a:pt x="2875449" y="3334707"/>
                      <a:pt x="3012609" y="3148970"/>
                    </a:cubicBezTo>
                    <a:cubicBezTo>
                      <a:pt x="3161199" y="2949897"/>
                      <a:pt x="3213587" y="3098487"/>
                      <a:pt x="3517434" y="2763207"/>
                    </a:cubicBezTo>
                    <a:cubicBezTo>
                      <a:pt x="3637449" y="2630810"/>
                      <a:pt x="3727937" y="2586042"/>
                      <a:pt x="3589824" y="2337440"/>
                    </a:cubicBezTo>
                    <a:cubicBezTo>
                      <a:pt x="3585062" y="2327915"/>
                      <a:pt x="3580299" y="2319342"/>
                      <a:pt x="3575537" y="2310769"/>
                    </a:cubicBezTo>
                    <a:cubicBezTo>
                      <a:pt x="3478382" y="2121222"/>
                      <a:pt x="3491717" y="2052642"/>
                      <a:pt x="3689837" y="1867857"/>
                    </a:cubicBezTo>
                    <a:cubicBezTo>
                      <a:pt x="3827949" y="1739269"/>
                      <a:pt x="3864145" y="1268734"/>
                      <a:pt x="3870812" y="977269"/>
                    </a:cubicBezTo>
                    <a:cubicBezTo>
                      <a:pt x="3872717" y="860112"/>
                      <a:pt x="3782229" y="763909"/>
                      <a:pt x="3665072" y="758194"/>
                    </a:cubicBezTo>
                    <a:cubicBezTo>
                      <a:pt x="3602207" y="754384"/>
                      <a:pt x="3396467" y="542929"/>
                      <a:pt x="3353604" y="510544"/>
                    </a:cubicBezTo>
                    <a:cubicBezTo>
                      <a:pt x="2718287" y="39057"/>
                      <a:pt x="2521119" y="144784"/>
                      <a:pt x="2368719" y="111447"/>
                    </a:cubicBezTo>
                    <a:cubicBezTo>
                      <a:pt x="2346812" y="106684"/>
                      <a:pt x="2319189" y="106684"/>
                      <a:pt x="2286804" y="110494"/>
                    </a:cubicBezTo>
                    <a:cubicBezTo>
                      <a:pt x="2172504" y="122877"/>
                      <a:pt x="2010579" y="180979"/>
                      <a:pt x="1892469" y="226699"/>
                    </a:cubicBezTo>
                    <a:cubicBezTo>
                      <a:pt x="1649582" y="321949"/>
                      <a:pt x="1636247" y="296232"/>
                      <a:pt x="1471464" y="322902"/>
                    </a:cubicBezTo>
                    <a:cubicBezTo>
                      <a:pt x="1089512" y="386719"/>
                      <a:pt x="676127" y="-501011"/>
                      <a:pt x="451337" y="448632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1"/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4004467" y="1998363"/>
                <a:ext cx="4067175" cy="3429000"/>
              </a:xfrm>
              <a:custGeom>
                <a:avLst/>
                <a:gdLst>
                  <a:gd name="connsiteX0" fmla="*/ 471331 w 4067175"/>
                  <a:gd name="connsiteY0" fmla="*/ 471469 h 3429000"/>
                  <a:gd name="connsiteX1" fmla="*/ 416086 w 4067175"/>
                  <a:gd name="connsiteY1" fmla="*/ 1204894 h 3429000"/>
                  <a:gd name="connsiteX2" fmla="*/ 382749 w 4067175"/>
                  <a:gd name="connsiteY2" fmla="*/ 1338244 h 3429000"/>
                  <a:gd name="connsiteX3" fmla="*/ 7463 w 4067175"/>
                  <a:gd name="connsiteY3" fmla="*/ 1854499 h 3429000"/>
                  <a:gd name="connsiteX4" fmla="*/ 178913 w 4067175"/>
                  <a:gd name="connsiteY4" fmla="*/ 2380279 h 3429000"/>
                  <a:gd name="connsiteX5" fmla="*/ 447518 w 4067175"/>
                  <a:gd name="connsiteY5" fmla="*/ 2895581 h 3429000"/>
                  <a:gd name="connsiteX6" fmla="*/ 990443 w 4067175"/>
                  <a:gd name="connsiteY6" fmla="*/ 3292774 h 3429000"/>
                  <a:gd name="connsiteX7" fmla="*/ 1390493 w 4067175"/>
                  <a:gd name="connsiteY7" fmla="*/ 3283249 h 3429000"/>
                  <a:gd name="connsiteX8" fmla="*/ 2380141 w 4067175"/>
                  <a:gd name="connsiteY8" fmla="*/ 3098464 h 3429000"/>
                  <a:gd name="connsiteX9" fmla="*/ 2770666 w 4067175"/>
                  <a:gd name="connsiteY9" fmla="*/ 3307061 h 3429000"/>
                  <a:gd name="connsiteX10" fmla="*/ 3163096 w 4067175"/>
                  <a:gd name="connsiteY10" fmla="*/ 3303251 h 3429000"/>
                  <a:gd name="connsiteX11" fmla="*/ 3693639 w 4067175"/>
                  <a:gd name="connsiteY11" fmla="*/ 2897486 h 3429000"/>
                  <a:gd name="connsiteX12" fmla="*/ 3771744 w 4067175"/>
                  <a:gd name="connsiteY12" fmla="*/ 2452669 h 3429000"/>
                  <a:gd name="connsiteX13" fmla="*/ 3756503 w 4067175"/>
                  <a:gd name="connsiteY13" fmla="*/ 2424094 h 3429000"/>
                  <a:gd name="connsiteX14" fmla="*/ 3873661 w 4067175"/>
                  <a:gd name="connsiteY14" fmla="*/ 1959274 h 3429000"/>
                  <a:gd name="connsiteX15" fmla="*/ 4064161 w 4067175"/>
                  <a:gd name="connsiteY15" fmla="*/ 1023919 h 3429000"/>
                  <a:gd name="connsiteX16" fmla="*/ 3848896 w 4067175"/>
                  <a:gd name="connsiteY16" fmla="*/ 793414 h 3429000"/>
                  <a:gd name="connsiteX17" fmla="*/ 3522189 w 4067175"/>
                  <a:gd name="connsiteY17" fmla="*/ 532429 h 3429000"/>
                  <a:gd name="connsiteX18" fmla="*/ 2488726 w 4067175"/>
                  <a:gd name="connsiteY18" fmla="*/ 110471 h 3429000"/>
                  <a:gd name="connsiteX19" fmla="*/ 2403001 w 4067175"/>
                  <a:gd name="connsiteY19" fmla="*/ 109519 h 3429000"/>
                  <a:gd name="connsiteX20" fmla="*/ 1987711 w 4067175"/>
                  <a:gd name="connsiteY20" fmla="*/ 233344 h 3429000"/>
                  <a:gd name="connsiteX21" fmla="*/ 1544799 w 4067175"/>
                  <a:gd name="connsiteY21" fmla="*/ 336214 h 3429000"/>
                  <a:gd name="connsiteX22" fmla="*/ 471331 w 4067175"/>
                  <a:gd name="connsiteY22" fmla="*/ 471469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067175" h="3429000">
                    <a:moveTo>
                      <a:pt x="471331" y="471469"/>
                    </a:moveTo>
                    <a:cubicBezTo>
                      <a:pt x="399893" y="777221"/>
                      <a:pt x="450376" y="1036301"/>
                      <a:pt x="416086" y="1204894"/>
                    </a:cubicBezTo>
                    <a:cubicBezTo>
                      <a:pt x="405608" y="1256329"/>
                      <a:pt x="400846" y="1303001"/>
                      <a:pt x="382749" y="1338244"/>
                    </a:cubicBezTo>
                    <a:cubicBezTo>
                      <a:pt x="308454" y="1484929"/>
                      <a:pt x="23656" y="1556366"/>
                      <a:pt x="7463" y="1854499"/>
                    </a:cubicBezTo>
                    <a:cubicBezTo>
                      <a:pt x="1749" y="1964989"/>
                      <a:pt x="73186" y="2141201"/>
                      <a:pt x="178913" y="2380279"/>
                    </a:cubicBezTo>
                    <a:cubicBezTo>
                      <a:pt x="257018" y="2556491"/>
                      <a:pt x="324646" y="2728894"/>
                      <a:pt x="447518" y="2895581"/>
                    </a:cubicBezTo>
                    <a:cubicBezTo>
                      <a:pt x="598966" y="3099416"/>
                      <a:pt x="794228" y="3226099"/>
                      <a:pt x="990443" y="3292774"/>
                    </a:cubicBezTo>
                    <a:cubicBezTo>
                      <a:pt x="1125699" y="3339446"/>
                      <a:pt x="1241903" y="3351829"/>
                      <a:pt x="1390493" y="3283249"/>
                    </a:cubicBezTo>
                    <a:cubicBezTo>
                      <a:pt x="1774351" y="3104179"/>
                      <a:pt x="1805784" y="2850814"/>
                      <a:pt x="2380141" y="3098464"/>
                    </a:cubicBezTo>
                    <a:cubicBezTo>
                      <a:pt x="2555401" y="3173711"/>
                      <a:pt x="2678274" y="3247054"/>
                      <a:pt x="2770666" y="3307061"/>
                    </a:cubicBezTo>
                    <a:cubicBezTo>
                      <a:pt x="2978311" y="3442316"/>
                      <a:pt x="3018316" y="3497561"/>
                      <a:pt x="3163096" y="3303251"/>
                    </a:cubicBezTo>
                    <a:cubicBezTo>
                      <a:pt x="3319306" y="3093701"/>
                      <a:pt x="3374551" y="3249911"/>
                      <a:pt x="3693639" y="2897486"/>
                    </a:cubicBezTo>
                    <a:cubicBezTo>
                      <a:pt x="3818416" y="2759374"/>
                      <a:pt x="3916523" y="2711749"/>
                      <a:pt x="3771744" y="2452669"/>
                    </a:cubicBezTo>
                    <a:cubicBezTo>
                      <a:pt x="3766028" y="2443144"/>
                      <a:pt x="3761266" y="2433619"/>
                      <a:pt x="3756503" y="2424094"/>
                    </a:cubicBezTo>
                    <a:cubicBezTo>
                      <a:pt x="3654586" y="2226926"/>
                      <a:pt x="3665064" y="2151679"/>
                      <a:pt x="3873661" y="1959274"/>
                    </a:cubicBezTo>
                    <a:cubicBezTo>
                      <a:pt x="4019394" y="1824971"/>
                      <a:pt x="4057494" y="1330624"/>
                      <a:pt x="4064161" y="1023919"/>
                    </a:cubicBezTo>
                    <a:cubicBezTo>
                      <a:pt x="4067019" y="901046"/>
                      <a:pt x="3970816" y="800081"/>
                      <a:pt x="3848896" y="793414"/>
                    </a:cubicBezTo>
                    <a:cubicBezTo>
                      <a:pt x="3782221" y="789604"/>
                      <a:pt x="3566956" y="566719"/>
                      <a:pt x="3522189" y="532429"/>
                    </a:cubicBezTo>
                    <a:cubicBezTo>
                      <a:pt x="2856391" y="33319"/>
                      <a:pt x="2648746" y="144761"/>
                      <a:pt x="2488726" y="110471"/>
                    </a:cubicBezTo>
                    <a:cubicBezTo>
                      <a:pt x="2465866" y="105709"/>
                      <a:pt x="2436339" y="105709"/>
                      <a:pt x="2403001" y="109519"/>
                    </a:cubicBezTo>
                    <a:cubicBezTo>
                      <a:pt x="2282986" y="122854"/>
                      <a:pt x="2112489" y="184766"/>
                      <a:pt x="1987711" y="233344"/>
                    </a:cubicBezTo>
                    <a:cubicBezTo>
                      <a:pt x="1732441" y="334309"/>
                      <a:pt x="1718153" y="307639"/>
                      <a:pt x="1544799" y="336214"/>
                    </a:cubicBezTo>
                    <a:cubicBezTo>
                      <a:pt x="1139986" y="407651"/>
                      <a:pt x="704693" y="-527704"/>
                      <a:pt x="471331" y="471469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1"/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3911021" y="1903621"/>
                <a:ext cx="4257675" cy="3590925"/>
              </a:xfrm>
              <a:custGeom>
                <a:avLst/>
                <a:gdLst>
                  <a:gd name="connsiteX0" fmla="*/ 490481 w 4257675"/>
                  <a:gd name="connsiteY0" fmla="*/ 493820 h 3590925"/>
                  <a:gd name="connsiteX1" fmla="*/ 432379 w 4257675"/>
                  <a:gd name="connsiteY1" fmla="*/ 1261535 h 3590925"/>
                  <a:gd name="connsiteX2" fmla="*/ 399041 w 4257675"/>
                  <a:gd name="connsiteY2" fmla="*/ 1401553 h 3590925"/>
                  <a:gd name="connsiteX3" fmla="*/ 7564 w 4257675"/>
                  <a:gd name="connsiteY3" fmla="*/ 1942573 h 3590925"/>
                  <a:gd name="connsiteX4" fmla="*/ 184729 w 4257675"/>
                  <a:gd name="connsiteY4" fmla="*/ 2492166 h 3590925"/>
                  <a:gd name="connsiteX5" fmla="*/ 468574 w 4257675"/>
                  <a:gd name="connsiteY5" fmla="*/ 3030328 h 3590925"/>
                  <a:gd name="connsiteX6" fmla="*/ 1034359 w 4257675"/>
                  <a:gd name="connsiteY6" fmla="*/ 3448476 h 3590925"/>
                  <a:gd name="connsiteX7" fmla="*/ 1453459 w 4257675"/>
                  <a:gd name="connsiteY7" fmla="*/ 3436093 h 3590925"/>
                  <a:gd name="connsiteX8" fmla="*/ 2491684 w 4257675"/>
                  <a:gd name="connsiteY8" fmla="*/ 3244641 h 3590925"/>
                  <a:gd name="connsiteX9" fmla="*/ 2901259 w 4257675"/>
                  <a:gd name="connsiteY9" fmla="*/ 3464668 h 3590925"/>
                  <a:gd name="connsiteX10" fmla="*/ 3312739 w 4257675"/>
                  <a:gd name="connsiteY10" fmla="*/ 3459905 h 3590925"/>
                  <a:gd name="connsiteX11" fmla="*/ 3868046 w 4257675"/>
                  <a:gd name="connsiteY11" fmla="*/ 3034138 h 3590925"/>
                  <a:gd name="connsiteX12" fmla="*/ 3951866 w 4257675"/>
                  <a:gd name="connsiteY12" fmla="*/ 2570271 h 3590925"/>
                  <a:gd name="connsiteX13" fmla="*/ 3935674 w 4257675"/>
                  <a:gd name="connsiteY13" fmla="*/ 2540743 h 3590925"/>
                  <a:gd name="connsiteX14" fmla="*/ 4054736 w 4257675"/>
                  <a:gd name="connsiteY14" fmla="*/ 2054016 h 3590925"/>
                  <a:gd name="connsiteX15" fmla="*/ 4254761 w 4257675"/>
                  <a:gd name="connsiteY15" fmla="*/ 1074846 h 3590925"/>
                  <a:gd name="connsiteX16" fmla="*/ 4029019 w 4257675"/>
                  <a:gd name="connsiteY16" fmla="*/ 833863 h 3590925"/>
                  <a:gd name="connsiteX17" fmla="*/ 3686119 w 4257675"/>
                  <a:gd name="connsiteY17" fmla="*/ 559543 h 3590925"/>
                  <a:gd name="connsiteX18" fmla="*/ 2604079 w 4257675"/>
                  <a:gd name="connsiteY18" fmla="*/ 114725 h 3590925"/>
                  <a:gd name="connsiteX19" fmla="*/ 2514544 w 4257675"/>
                  <a:gd name="connsiteY19" fmla="*/ 114725 h 3590925"/>
                  <a:gd name="connsiteX20" fmla="*/ 2078299 w 4257675"/>
                  <a:gd name="connsiteY20" fmla="*/ 246170 h 3590925"/>
                  <a:gd name="connsiteX21" fmla="*/ 1613479 w 4257675"/>
                  <a:gd name="connsiteY21" fmla="*/ 355708 h 3590925"/>
                  <a:gd name="connsiteX22" fmla="*/ 490481 w 4257675"/>
                  <a:gd name="connsiteY22" fmla="*/ 493820 h 3590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257675" h="3590925">
                    <a:moveTo>
                      <a:pt x="490481" y="493820"/>
                    </a:moveTo>
                    <a:cubicBezTo>
                      <a:pt x="416186" y="812908"/>
                      <a:pt x="466669" y="1084371"/>
                      <a:pt x="432379" y="1261535"/>
                    </a:cubicBezTo>
                    <a:cubicBezTo>
                      <a:pt x="421901" y="1315828"/>
                      <a:pt x="417139" y="1364406"/>
                      <a:pt x="399041" y="1401553"/>
                    </a:cubicBezTo>
                    <a:cubicBezTo>
                      <a:pt x="322841" y="1554906"/>
                      <a:pt x="25661" y="1630153"/>
                      <a:pt x="7564" y="1942573"/>
                    </a:cubicBezTo>
                    <a:cubicBezTo>
                      <a:pt x="896" y="2056873"/>
                      <a:pt x="74239" y="2243563"/>
                      <a:pt x="184729" y="2492166"/>
                    </a:cubicBezTo>
                    <a:cubicBezTo>
                      <a:pt x="265691" y="2675046"/>
                      <a:pt x="339986" y="2856973"/>
                      <a:pt x="468574" y="3030328"/>
                    </a:cubicBezTo>
                    <a:cubicBezTo>
                      <a:pt x="626689" y="3242736"/>
                      <a:pt x="828619" y="3377991"/>
                      <a:pt x="1034359" y="3448476"/>
                    </a:cubicBezTo>
                    <a:cubicBezTo>
                      <a:pt x="1175329" y="3496101"/>
                      <a:pt x="1299154" y="3508483"/>
                      <a:pt x="1453459" y="3436093"/>
                    </a:cubicBezTo>
                    <a:cubicBezTo>
                      <a:pt x="1855414" y="3247498"/>
                      <a:pt x="1888751" y="2983655"/>
                      <a:pt x="2491684" y="3244641"/>
                    </a:cubicBezTo>
                    <a:cubicBezTo>
                      <a:pt x="2675516" y="3323698"/>
                      <a:pt x="2804104" y="3401803"/>
                      <a:pt x="2901259" y="3464668"/>
                    </a:cubicBezTo>
                    <a:cubicBezTo>
                      <a:pt x="3118429" y="3606591"/>
                      <a:pt x="3161291" y="3664693"/>
                      <a:pt x="3312739" y="3459905"/>
                    </a:cubicBezTo>
                    <a:cubicBezTo>
                      <a:pt x="3476569" y="3239878"/>
                      <a:pt x="3535624" y="3402755"/>
                      <a:pt x="3868046" y="3034138"/>
                    </a:cubicBezTo>
                    <a:cubicBezTo>
                      <a:pt x="3997586" y="2890311"/>
                      <a:pt x="4104266" y="2840781"/>
                      <a:pt x="3951866" y="2570271"/>
                    </a:cubicBezTo>
                    <a:cubicBezTo>
                      <a:pt x="3946152" y="2560746"/>
                      <a:pt x="3941389" y="2550268"/>
                      <a:pt x="3935674" y="2540743"/>
                    </a:cubicBezTo>
                    <a:cubicBezTo>
                      <a:pt x="3828994" y="2335956"/>
                      <a:pt x="3836614" y="2254993"/>
                      <a:pt x="4054736" y="2054016"/>
                    </a:cubicBezTo>
                    <a:cubicBezTo>
                      <a:pt x="4207136" y="1913998"/>
                      <a:pt x="4248094" y="1395838"/>
                      <a:pt x="4254761" y="1074846"/>
                    </a:cubicBezTo>
                    <a:cubicBezTo>
                      <a:pt x="4257619" y="946258"/>
                      <a:pt x="4156654" y="839578"/>
                      <a:pt x="4029019" y="833863"/>
                    </a:cubicBezTo>
                    <a:cubicBezTo>
                      <a:pt x="3959486" y="830053"/>
                      <a:pt x="3733744" y="595738"/>
                      <a:pt x="3686119" y="559543"/>
                    </a:cubicBezTo>
                    <a:cubicBezTo>
                      <a:pt x="2989841" y="32811"/>
                      <a:pt x="2770766" y="149968"/>
                      <a:pt x="2604079" y="114725"/>
                    </a:cubicBezTo>
                    <a:cubicBezTo>
                      <a:pt x="2580266" y="109963"/>
                      <a:pt x="2549786" y="109963"/>
                      <a:pt x="2514544" y="114725"/>
                    </a:cubicBezTo>
                    <a:cubicBezTo>
                      <a:pt x="2388814" y="129013"/>
                      <a:pt x="2208791" y="194736"/>
                      <a:pt x="2078299" y="246170"/>
                    </a:cubicBezTo>
                    <a:cubicBezTo>
                      <a:pt x="1809694" y="352850"/>
                      <a:pt x="1795406" y="325228"/>
                      <a:pt x="1613479" y="355708"/>
                    </a:cubicBezTo>
                    <a:cubicBezTo>
                      <a:pt x="1190569" y="427145"/>
                      <a:pt x="734321" y="-553930"/>
                      <a:pt x="490481" y="493820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1"/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3818639" y="1808520"/>
                <a:ext cx="4448175" cy="3752850"/>
              </a:xfrm>
              <a:custGeom>
                <a:avLst/>
                <a:gdLst>
                  <a:gd name="connsiteX0" fmla="*/ 509521 w 4448175"/>
                  <a:gd name="connsiteY0" fmla="*/ 516532 h 3752850"/>
                  <a:gd name="connsiteX1" fmla="*/ 449514 w 4448175"/>
                  <a:gd name="connsiteY1" fmla="*/ 1318537 h 3752850"/>
                  <a:gd name="connsiteX2" fmla="*/ 415224 w 4448175"/>
                  <a:gd name="connsiteY2" fmla="*/ 1465222 h 3752850"/>
                  <a:gd name="connsiteX3" fmla="*/ 7554 w 4448175"/>
                  <a:gd name="connsiteY3" fmla="*/ 2030055 h 3752850"/>
                  <a:gd name="connsiteX4" fmla="*/ 191386 w 4448175"/>
                  <a:gd name="connsiteY4" fmla="*/ 2604412 h 3752850"/>
                  <a:gd name="connsiteX5" fmla="*/ 490471 w 4448175"/>
                  <a:gd name="connsiteY5" fmla="*/ 3165435 h 3752850"/>
                  <a:gd name="connsiteX6" fmla="*/ 1079116 w 4448175"/>
                  <a:gd name="connsiteY6" fmla="*/ 3603585 h 3752850"/>
                  <a:gd name="connsiteX7" fmla="*/ 1517266 w 4448175"/>
                  <a:gd name="connsiteY7" fmla="*/ 3588344 h 3752850"/>
                  <a:gd name="connsiteX8" fmla="*/ 2603116 w 4448175"/>
                  <a:gd name="connsiteY8" fmla="*/ 3390225 h 3752850"/>
                  <a:gd name="connsiteX9" fmla="*/ 3030789 w 4448175"/>
                  <a:gd name="connsiteY9" fmla="*/ 3620730 h 3752850"/>
                  <a:gd name="connsiteX10" fmla="*/ 3460366 w 4448175"/>
                  <a:gd name="connsiteY10" fmla="*/ 3615015 h 3752850"/>
                  <a:gd name="connsiteX11" fmla="*/ 4041391 w 4448175"/>
                  <a:gd name="connsiteY11" fmla="*/ 3169244 h 3752850"/>
                  <a:gd name="connsiteX12" fmla="*/ 4131879 w 4448175"/>
                  <a:gd name="connsiteY12" fmla="*/ 2686327 h 3752850"/>
                  <a:gd name="connsiteX13" fmla="*/ 4115686 w 4448175"/>
                  <a:gd name="connsiteY13" fmla="*/ 2655847 h 3752850"/>
                  <a:gd name="connsiteX14" fmla="*/ 4236654 w 4448175"/>
                  <a:gd name="connsiteY14" fmla="*/ 2147212 h 3752850"/>
                  <a:gd name="connsiteX15" fmla="*/ 4447156 w 4448175"/>
                  <a:gd name="connsiteY15" fmla="*/ 1123275 h 3752850"/>
                  <a:gd name="connsiteX16" fmla="*/ 4210936 w 4448175"/>
                  <a:gd name="connsiteY16" fmla="*/ 870862 h 3752850"/>
                  <a:gd name="connsiteX17" fmla="*/ 3852797 w 4448175"/>
                  <a:gd name="connsiteY17" fmla="*/ 584160 h 3752850"/>
                  <a:gd name="connsiteX18" fmla="*/ 2722179 w 4448175"/>
                  <a:gd name="connsiteY18" fmla="*/ 116482 h 3752850"/>
                  <a:gd name="connsiteX19" fmla="*/ 2627881 w 4448175"/>
                  <a:gd name="connsiteY19" fmla="*/ 116482 h 3752850"/>
                  <a:gd name="connsiteX20" fmla="*/ 2170681 w 4448175"/>
                  <a:gd name="connsiteY20" fmla="*/ 255547 h 3752850"/>
                  <a:gd name="connsiteX21" fmla="*/ 1683954 w 4448175"/>
                  <a:gd name="connsiteY21" fmla="*/ 371752 h 3752850"/>
                  <a:gd name="connsiteX22" fmla="*/ 509521 w 4448175"/>
                  <a:gd name="connsiteY22" fmla="*/ 516532 h 3752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448175" h="3752850">
                    <a:moveTo>
                      <a:pt x="509521" y="516532"/>
                    </a:moveTo>
                    <a:cubicBezTo>
                      <a:pt x="432369" y="849907"/>
                      <a:pt x="482851" y="1132800"/>
                      <a:pt x="449514" y="1318537"/>
                    </a:cubicBezTo>
                    <a:cubicBezTo>
                      <a:pt x="439036" y="1375687"/>
                      <a:pt x="434274" y="1426170"/>
                      <a:pt x="415224" y="1465222"/>
                    </a:cubicBezTo>
                    <a:cubicBezTo>
                      <a:pt x="337119" y="1626195"/>
                      <a:pt x="26604" y="1705252"/>
                      <a:pt x="7554" y="2030055"/>
                    </a:cubicBezTo>
                    <a:cubicBezTo>
                      <a:pt x="886" y="2147212"/>
                      <a:pt x="76134" y="2345332"/>
                      <a:pt x="191386" y="2604412"/>
                    </a:cubicBezTo>
                    <a:cubicBezTo>
                      <a:pt x="276159" y="2794912"/>
                      <a:pt x="356169" y="2985412"/>
                      <a:pt x="490471" y="3165435"/>
                    </a:cubicBezTo>
                    <a:cubicBezTo>
                      <a:pt x="655254" y="3386415"/>
                      <a:pt x="864804" y="3531194"/>
                      <a:pt x="1079116" y="3603585"/>
                    </a:cubicBezTo>
                    <a:cubicBezTo>
                      <a:pt x="1225801" y="3653115"/>
                      <a:pt x="1357246" y="3663592"/>
                      <a:pt x="1517266" y="3588344"/>
                    </a:cubicBezTo>
                    <a:cubicBezTo>
                      <a:pt x="1937319" y="3390225"/>
                      <a:pt x="1973514" y="3115905"/>
                      <a:pt x="2603116" y="3390225"/>
                    </a:cubicBezTo>
                    <a:cubicBezTo>
                      <a:pt x="2795521" y="3474044"/>
                      <a:pt x="2930776" y="3555007"/>
                      <a:pt x="3030789" y="3620730"/>
                    </a:cubicBezTo>
                    <a:cubicBezTo>
                      <a:pt x="3258436" y="3769319"/>
                      <a:pt x="3302251" y="3830280"/>
                      <a:pt x="3460366" y="3615015"/>
                    </a:cubicBezTo>
                    <a:cubicBezTo>
                      <a:pt x="3631816" y="3383557"/>
                      <a:pt x="3693729" y="3555007"/>
                      <a:pt x="4041391" y="3169244"/>
                    </a:cubicBezTo>
                    <a:cubicBezTo>
                      <a:pt x="4175694" y="3020655"/>
                      <a:pt x="4289994" y="2967315"/>
                      <a:pt x="4131879" y="2686327"/>
                    </a:cubicBezTo>
                    <a:cubicBezTo>
                      <a:pt x="4126164" y="2675850"/>
                      <a:pt x="4120449" y="2665372"/>
                      <a:pt x="4115686" y="2655847"/>
                    </a:cubicBezTo>
                    <a:cubicBezTo>
                      <a:pt x="4003291" y="2442487"/>
                      <a:pt x="4008054" y="2355810"/>
                      <a:pt x="4236654" y="2147212"/>
                    </a:cubicBezTo>
                    <a:cubicBezTo>
                      <a:pt x="4396674" y="2001480"/>
                      <a:pt x="4438584" y="1458555"/>
                      <a:pt x="4447156" y="1123275"/>
                    </a:cubicBezTo>
                    <a:cubicBezTo>
                      <a:pt x="4450014" y="988020"/>
                      <a:pt x="4345239" y="877530"/>
                      <a:pt x="4210936" y="870862"/>
                    </a:cubicBezTo>
                    <a:cubicBezTo>
                      <a:pt x="4138547" y="867052"/>
                      <a:pt x="3902326" y="621307"/>
                      <a:pt x="3852797" y="584160"/>
                    </a:cubicBezTo>
                    <a:cubicBezTo>
                      <a:pt x="3126039" y="29805"/>
                      <a:pt x="2896486" y="153630"/>
                      <a:pt x="2722179" y="116482"/>
                    </a:cubicBezTo>
                    <a:cubicBezTo>
                      <a:pt x="2697414" y="110767"/>
                      <a:pt x="2665029" y="111720"/>
                      <a:pt x="2627881" y="116482"/>
                    </a:cubicBezTo>
                    <a:cubicBezTo>
                      <a:pt x="2496436" y="131722"/>
                      <a:pt x="2307841" y="200302"/>
                      <a:pt x="2170681" y="255547"/>
                    </a:cubicBezTo>
                    <a:cubicBezTo>
                      <a:pt x="1888741" y="367942"/>
                      <a:pt x="1873501" y="339367"/>
                      <a:pt x="1683954" y="371752"/>
                    </a:cubicBezTo>
                    <a:cubicBezTo>
                      <a:pt x="1240089" y="447952"/>
                      <a:pt x="762886" y="-580748"/>
                      <a:pt x="509521" y="516532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1"/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3725186" y="1713105"/>
                <a:ext cx="4638675" cy="3924300"/>
              </a:xfrm>
              <a:custGeom>
                <a:avLst/>
                <a:gdLst>
                  <a:gd name="connsiteX0" fmla="*/ 529631 w 4638675"/>
                  <a:gd name="connsiteY0" fmla="*/ 539557 h 3924300"/>
                  <a:gd name="connsiteX1" fmla="*/ 466766 w 4638675"/>
                  <a:gd name="connsiteY1" fmla="*/ 1374900 h 3924300"/>
                  <a:gd name="connsiteX2" fmla="*/ 431524 w 4638675"/>
                  <a:gd name="connsiteY2" fmla="*/ 1528252 h 3924300"/>
                  <a:gd name="connsiteX3" fmla="*/ 7661 w 4638675"/>
                  <a:gd name="connsiteY3" fmla="*/ 2117850 h 3924300"/>
                  <a:gd name="connsiteX4" fmla="*/ 197209 w 4638675"/>
                  <a:gd name="connsiteY4" fmla="*/ 2716972 h 3924300"/>
                  <a:gd name="connsiteX5" fmla="*/ 511534 w 4638675"/>
                  <a:gd name="connsiteY5" fmla="*/ 3300855 h 3924300"/>
                  <a:gd name="connsiteX6" fmla="*/ 1123991 w 4638675"/>
                  <a:gd name="connsiteY6" fmla="*/ 3759007 h 3924300"/>
                  <a:gd name="connsiteX7" fmla="*/ 1582144 w 4638675"/>
                  <a:gd name="connsiteY7" fmla="*/ 3740909 h 3924300"/>
                  <a:gd name="connsiteX8" fmla="*/ 2716571 w 4638675"/>
                  <a:gd name="connsiteY8" fmla="*/ 3535170 h 3924300"/>
                  <a:gd name="connsiteX9" fmla="*/ 3163294 w 4638675"/>
                  <a:gd name="connsiteY9" fmla="*/ 3777105 h 3924300"/>
                  <a:gd name="connsiteX10" fmla="*/ 3611921 w 4638675"/>
                  <a:gd name="connsiteY10" fmla="*/ 3770437 h 3924300"/>
                  <a:gd name="connsiteX11" fmla="*/ 4217712 w 4638675"/>
                  <a:gd name="connsiteY11" fmla="*/ 3304665 h 3924300"/>
                  <a:gd name="connsiteX12" fmla="*/ 4313914 w 4638675"/>
                  <a:gd name="connsiteY12" fmla="*/ 2801745 h 3924300"/>
                  <a:gd name="connsiteX13" fmla="*/ 4296769 w 4638675"/>
                  <a:gd name="connsiteY13" fmla="*/ 2770312 h 3924300"/>
                  <a:gd name="connsiteX14" fmla="*/ 4420594 w 4638675"/>
                  <a:gd name="connsiteY14" fmla="*/ 2239770 h 3924300"/>
                  <a:gd name="connsiteX15" fmla="*/ 4640622 w 4638675"/>
                  <a:gd name="connsiteY15" fmla="*/ 1171064 h 3924300"/>
                  <a:gd name="connsiteX16" fmla="*/ 4393924 w 4638675"/>
                  <a:gd name="connsiteY16" fmla="*/ 908175 h 3924300"/>
                  <a:gd name="connsiteX17" fmla="*/ 4020544 w 4638675"/>
                  <a:gd name="connsiteY17" fmla="*/ 608137 h 3924300"/>
                  <a:gd name="connsiteX18" fmla="*/ 2841349 w 4638675"/>
                  <a:gd name="connsiteY18" fmla="*/ 117600 h 3924300"/>
                  <a:gd name="connsiteX19" fmla="*/ 2743242 w 4638675"/>
                  <a:gd name="connsiteY19" fmla="*/ 117600 h 3924300"/>
                  <a:gd name="connsiteX20" fmla="*/ 2265086 w 4638675"/>
                  <a:gd name="connsiteY20" fmla="*/ 264285 h 3924300"/>
                  <a:gd name="connsiteX21" fmla="*/ 1755499 w 4638675"/>
                  <a:gd name="connsiteY21" fmla="*/ 386204 h 3924300"/>
                  <a:gd name="connsiteX22" fmla="*/ 529631 w 4638675"/>
                  <a:gd name="connsiteY22" fmla="*/ 539557 h 392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638675" h="3924300">
                    <a:moveTo>
                      <a:pt x="529631" y="539557"/>
                    </a:moveTo>
                    <a:cubicBezTo>
                      <a:pt x="449621" y="887220"/>
                      <a:pt x="499151" y="1181542"/>
                      <a:pt x="466766" y="1374900"/>
                    </a:cubicBezTo>
                    <a:cubicBezTo>
                      <a:pt x="456289" y="1434907"/>
                      <a:pt x="450574" y="1487295"/>
                      <a:pt x="431524" y="1528252"/>
                    </a:cubicBezTo>
                    <a:cubicBezTo>
                      <a:pt x="352466" y="1695892"/>
                      <a:pt x="28616" y="1778760"/>
                      <a:pt x="7661" y="2117850"/>
                    </a:cubicBezTo>
                    <a:cubicBezTo>
                      <a:pt x="41" y="2238817"/>
                      <a:pt x="77194" y="2447415"/>
                      <a:pt x="197209" y="2716972"/>
                    </a:cubicBezTo>
                    <a:cubicBezTo>
                      <a:pt x="284839" y="2915092"/>
                      <a:pt x="371516" y="3113212"/>
                      <a:pt x="511534" y="3300855"/>
                    </a:cubicBezTo>
                    <a:cubicBezTo>
                      <a:pt x="682984" y="3530407"/>
                      <a:pt x="900154" y="3684712"/>
                      <a:pt x="1123991" y="3759007"/>
                    </a:cubicBezTo>
                    <a:cubicBezTo>
                      <a:pt x="1276391" y="3810442"/>
                      <a:pt x="1415457" y="3819967"/>
                      <a:pt x="1582144" y="3740909"/>
                    </a:cubicBezTo>
                    <a:cubicBezTo>
                      <a:pt x="2020294" y="3533265"/>
                      <a:pt x="2058394" y="3248467"/>
                      <a:pt x="2716571" y="3535170"/>
                    </a:cubicBezTo>
                    <a:cubicBezTo>
                      <a:pt x="2918501" y="3622800"/>
                      <a:pt x="3058519" y="3707572"/>
                      <a:pt x="3163294" y="3777105"/>
                    </a:cubicBezTo>
                    <a:cubicBezTo>
                      <a:pt x="3400466" y="3932362"/>
                      <a:pt x="3446187" y="3996180"/>
                      <a:pt x="3611921" y="3770437"/>
                    </a:cubicBezTo>
                    <a:cubicBezTo>
                      <a:pt x="3790991" y="3528502"/>
                      <a:pt x="3855762" y="3707572"/>
                      <a:pt x="4217712" y="3304665"/>
                    </a:cubicBezTo>
                    <a:cubicBezTo>
                      <a:pt x="4356777" y="3150360"/>
                      <a:pt x="4478697" y="3095115"/>
                      <a:pt x="4313914" y="2801745"/>
                    </a:cubicBezTo>
                    <a:cubicBezTo>
                      <a:pt x="4308199" y="2791267"/>
                      <a:pt x="4302484" y="2780790"/>
                      <a:pt x="4296769" y="2770312"/>
                    </a:cubicBezTo>
                    <a:cubicBezTo>
                      <a:pt x="4179612" y="2549332"/>
                      <a:pt x="4181516" y="2455987"/>
                      <a:pt x="4420594" y="2239770"/>
                    </a:cubicBezTo>
                    <a:cubicBezTo>
                      <a:pt x="4588234" y="2088322"/>
                      <a:pt x="4632049" y="1521585"/>
                      <a:pt x="4640622" y="1171064"/>
                    </a:cubicBezTo>
                    <a:cubicBezTo>
                      <a:pt x="4643479" y="1030095"/>
                      <a:pt x="4533941" y="914842"/>
                      <a:pt x="4393924" y="908175"/>
                    </a:cubicBezTo>
                    <a:cubicBezTo>
                      <a:pt x="4318677" y="904364"/>
                      <a:pt x="4071026" y="647190"/>
                      <a:pt x="4020544" y="608137"/>
                    </a:cubicBezTo>
                    <a:cubicBezTo>
                      <a:pt x="3263307" y="26160"/>
                      <a:pt x="3022324" y="155700"/>
                      <a:pt x="2841349" y="117600"/>
                    </a:cubicBezTo>
                    <a:cubicBezTo>
                      <a:pt x="2815632" y="111885"/>
                      <a:pt x="2781342" y="112837"/>
                      <a:pt x="2743242" y="117600"/>
                    </a:cubicBezTo>
                    <a:cubicBezTo>
                      <a:pt x="2605129" y="134745"/>
                      <a:pt x="2408914" y="206182"/>
                      <a:pt x="2265086" y="264285"/>
                    </a:cubicBezTo>
                    <a:cubicBezTo>
                      <a:pt x="1970764" y="382395"/>
                      <a:pt x="1954571" y="352867"/>
                      <a:pt x="1755499" y="386204"/>
                    </a:cubicBezTo>
                    <a:cubicBezTo>
                      <a:pt x="1289726" y="468120"/>
                      <a:pt x="792521" y="-607253"/>
                      <a:pt x="529631" y="539557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1"/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3630900" y="1618196"/>
                <a:ext cx="4838700" cy="4086225"/>
              </a:xfrm>
              <a:custGeom>
                <a:avLst/>
                <a:gdLst>
                  <a:gd name="connsiteX0" fmla="*/ 549622 w 4838700"/>
                  <a:gd name="connsiteY0" fmla="*/ 562076 h 4086225"/>
                  <a:gd name="connsiteX1" fmla="*/ 483900 w 4838700"/>
                  <a:gd name="connsiteY1" fmla="*/ 1431709 h 4086225"/>
                  <a:gd name="connsiteX2" fmla="*/ 447705 w 4838700"/>
                  <a:gd name="connsiteY2" fmla="*/ 1591729 h 4086225"/>
                  <a:gd name="connsiteX3" fmla="*/ 7650 w 4838700"/>
                  <a:gd name="connsiteY3" fmla="*/ 2206091 h 4086225"/>
                  <a:gd name="connsiteX4" fmla="*/ 202912 w 4838700"/>
                  <a:gd name="connsiteY4" fmla="*/ 2829026 h 4086225"/>
                  <a:gd name="connsiteX5" fmla="*/ 532477 w 4838700"/>
                  <a:gd name="connsiteY5" fmla="*/ 3435769 h 4086225"/>
                  <a:gd name="connsiteX6" fmla="*/ 1167795 w 4838700"/>
                  <a:gd name="connsiteY6" fmla="*/ 3914877 h 4086225"/>
                  <a:gd name="connsiteX7" fmla="*/ 1644997 w 4838700"/>
                  <a:gd name="connsiteY7" fmla="*/ 3893922 h 4086225"/>
                  <a:gd name="connsiteX8" fmla="*/ 2828002 w 4838700"/>
                  <a:gd name="connsiteY8" fmla="*/ 3681514 h 4086225"/>
                  <a:gd name="connsiteX9" fmla="*/ 3293775 w 4838700"/>
                  <a:gd name="connsiteY9" fmla="*/ 3933927 h 4086225"/>
                  <a:gd name="connsiteX10" fmla="*/ 3761452 w 4838700"/>
                  <a:gd name="connsiteY10" fmla="*/ 3926306 h 4086225"/>
                  <a:gd name="connsiteX11" fmla="*/ 4392960 w 4838700"/>
                  <a:gd name="connsiteY11" fmla="*/ 3440531 h 4086225"/>
                  <a:gd name="connsiteX12" fmla="*/ 4494877 w 4838700"/>
                  <a:gd name="connsiteY12" fmla="*/ 2918561 h 4086225"/>
                  <a:gd name="connsiteX13" fmla="*/ 4476780 w 4838700"/>
                  <a:gd name="connsiteY13" fmla="*/ 2885224 h 4086225"/>
                  <a:gd name="connsiteX14" fmla="*/ 4602510 w 4838700"/>
                  <a:gd name="connsiteY14" fmla="*/ 2332774 h 4086225"/>
                  <a:gd name="connsiteX15" fmla="*/ 4832063 w 4838700"/>
                  <a:gd name="connsiteY15" fmla="*/ 1220254 h 4086225"/>
                  <a:gd name="connsiteX16" fmla="*/ 4574888 w 4838700"/>
                  <a:gd name="connsiteY16" fmla="*/ 945934 h 4086225"/>
                  <a:gd name="connsiteX17" fmla="*/ 4186268 w 4838700"/>
                  <a:gd name="connsiteY17" fmla="*/ 632561 h 4086225"/>
                  <a:gd name="connsiteX18" fmla="*/ 2957543 w 4838700"/>
                  <a:gd name="connsiteY18" fmla="*/ 119164 h 4086225"/>
                  <a:gd name="connsiteX19" fmla="*/ 2855625 w 4838700"/>
                  <a:gd name="connsiteY19" fmla="*/ 119164 h 4086225"/>
                  <a:gd name="connsiteX20" fmla="*/ 2356515 w 4838700"/>
                  <a:gd name="connsiteY20" fmla="*/ 273469 h 4086225"/>
                  <a:gd name="connsiteX21" fmla="*/ 1825020 w 4838700"/>
                  <a:gd name="connsiteY21" fmla="*/ 402056 h 4086225"/>
                  <a:gd name="connsiteX22" fmla="*/ 549622 w 4838700"/>
                  <a:gd name="connsiteY22" fmla="*/ 562076 h 408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838700" h="4086225">
                    <a:moveTo>
                      <a:pt x="549622" y="562076"/>
                    </a:moveTo>
                    <a:cubicBezTo>
                      <a:pt x="467707" y="923074"/>
                      <a:pt x="516285" y="1229779"/>
                      <a:pt x="483900" y="1431709"/>
                    </a:cubicBezTo>
                    <a:cubicBezTo>
                      <a:pt x="474375" y="1494574"/>
                      <a:pt x="467707" y="1548866"/>
                      <a:pt x="447705" y="1591729"/>
                    </a:cubicBezTo>
                    <a:cubicBezTo>
                      <a:pt x="366742" y="1766989"/>
                      <a:pt x="30510" y="1852714"/>
                      <a:pt x="7650" y="2206091"/>
                    </a:cubicBezTo>
                    <a:cubicBezTo>
                      <a:pt x="30" y="2330869"/>
                      <a:pt x="79087" y="2549944"/>
                      <a:pt x="202912" y="2829026"/>
                    </a:cubicBezTo>
                    <a:cubicBezTo>
                      <a:pt x="294352" y="3033814"/>
                      <a:pt x="387697" y="3241459"/>
                      <a:pt x="532477" y="3435769"/>
                    </a:cubicBezTo>
                    <a:cubicBezTo>
                      <a:pt x="710595" y="3673894"/>
                      <a:pt x="935385" y="3836772"/>
                      <a:pt x="1167795" y="3914877"/>
                    </a:cubicBezTo>
                    <a:cubicBezTo>
                      <a:pt x="1325910" y="3967264"/>
                      <a:pt x="1471642" y="3976789"/>
                      <a:pt x="1644997" y="3893922"/>
                    </a:cubicBezTo>
                    <a:cubicBezTo>
                      <a:pt x="2101245" y="3676752"/>
                      <a:pt x="2141250" y="3380524"/>
                      <a:pt x="2828002" y="3681514"/>
                    </a:cubicBezTo>
                    <a:cubicBezTo>
                      <a:pt x="3038505" y="3772954"/>
                      <a:pt x="3184237" y="3862489"/>
                      <a:pt x="3293775" y="3933927"/>
                    </a:cubicBezTo>
                    <a:cubicBezTo>
                      <a:pt x="3540473" y="4095852"/>
                      <a:pt x="3588098" y="4161574"/>
                      <a:pt x="3761452" y="3926306"/>
                    </a:cubicBezTo>
                    <a:cubicBezTo>
                      <a:pt x="3948143" y="3673894"/>
                      <a:pt x="4015770" y="3860584"/>
                      <a:pt x="4392960" y="3440531"/>
                    </a:cubicBezTo>
                    <a:cubicBezTo>
                      <a:pt x="4535835" y="3280511"/>
                      <a:pt x="4667280" y="3222409"/>
                      <a:pt x="4494877" y="2918561"/>
                    </a:cubicBezTo>
                    <a:cubicBezTo>
                      <a:pt x="4488210" y="2907131"/>
                      <a:pt x="4482495" y="2896654"/>
                      <a:pt x="4476780" y="2885224"/>
                    </a:cubicBezTo>
                    <a:cubicBezTo>
                      <a:pt x="4354860" y="2656624"/>
                      <a:pt x="4353907" y="2556611"/>
                      <a:pt x="4602510" y="2332774"/>
                    </a:cubicBezTo>
                    <a:cubicBezTo>
                      <a:pt x="4777770" y="2175611"/>
                      <a:pt x="4822538" y="1585061"/>
                      <a:pt x="4832063" y="1220254"/>
                    </a:cubicBezTo>
                    <a:cubicBezTo>
                      <a:pt x="4835873" y="1073569"/>
                      <a:pt x="4721573" y="953554"/>
                      <a:pt x="4574888" y="945934"/>
                    </a:cubicBezTo>
                    <a:cubicBezTo>
                      <a:pt x="4495830" y="942124"/>
                      <a:pt x="4238655" y="673519"/>
                      <a:pt x="4186268" y="632561"/>
                    </a:cubicBezTo>
                    <a:cubicBezTo>
                      <a:pt x="3398550" y="22961"/>
                      <a:pt x="3147090" y="158216"/>
                      <a:pt x="2957543" y="119164"/>
                    </a:cubicBezTo>
                    <a:cubicBezTo>
                      <a:pt x="2930872" y="113449"/>
                      <a:pt x="2895630" y="114401"/>
                      <a:pt x="2855625" y="119164"/>
                    </a:cubicBezTo>
                    <a:cubicBezTo>
                      <a:pt x="2711797" y="137261"/>
                      <a:pt x="2506057" y="212509"/>
                      <a:pt x="2356515" y="273469"/>
                    </a:cubicBezTo>
                    <a:cubicBezTo>
                      <a:pt x="2048857" y="397294"/>
                      <a:pt x="2031712" y="365861"/>
                      <a:pt x="1825020" y="402056"/>
                    </a:cubicBezTo>
                    <a:cubicBezTo>
                      <a:pt x="1341150" y="487781"/>
                      <a:pt x="822037" y="-633311"/>
                      <a:pt x="549622" y="562076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1"/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3537441" y="1523177"/>
                <a:ext cx="5019675" cy="4248150"/>
              </a:xfrm>
              <a:custGeom>
                <a:avLst/>
                <a:gdLst>
                  <a:gd name="connsiteX0" fmla="*/ 569739 w 5019675"/>
                  <a:gd name="connsiteY0" fmla="*/ 584705 h 4248150"/>
                  <a:gd name="connsiteX1" fmla="*/ 501159 w 5019675"/>
                  <a:gd name="connsiteY1" fmla="*/ 1488627 h 4248150"/>
                  <a:gd name="connsiteX2" fmla="*/ 464011 w 5019675"/>
                  <a:gd name="connsiteY2" fmla="*/ 1655315 h 4248150"/>
                  <a:gd name="connsiteX3" fmla="*/ 7764 w 5019675"/>
                  <a:gd name="connsiteY3" fmla="*/ 2293490 h 4248150"/>
                  <a:gd name="connsiteX4" fmla="*/ 209694 w 5019675"/>
                  <a:gd name="connsiteY4" fmla="*/ 2941190 h 4248150"/>
                  <a:gd name="connsiteX5" fmla="*/ 553546 w 5019675"/>
                  <a:gd name="connsiteY5" fmla="*/ 3570792 h 4248150"/>
                  <a:gd name="connsiteX6" fmla="*/ 1211724 w 5019675"/>
                  <a:gd name="connsiteY6" fmla="*/ 4069902 h 4248150"/>
                  <a:gd name="connsiteX7" fmla="*/ 1707977 w 5019675"/>
                  <a:gd name="connsiteY7" fmla="*/ 4047042 h 4248150"/>
                  <a:gd name="connsiteX8" fmla="*/ 2939559 w 5019675"/>
                  <a:gd name="connsiteY8" fmla="*/ 3827967 h 4248150"/>
                  <a:gd name="connsiteX9" fmla="*/ 3423429 w 5019675"/>
                  <a:gd name="connsiteY9" fmla="*/ 4091810 h 4248150"/>
                  <a:gd name="connsiteX10" fmla="*/ 3910157 w 5019675"/>
                  <a:gd name="connsiteY10" fmla="*/ 4084190 h 4248150"/>
                  <a:gd name="connsiteX11" fmla="*/ 4566429 w 5019675"/>
                  <a:gd name="connsiteY11" fmla="*/ 3577460 h 4248150"/>
                  <a:gd name="connsiteX12" fmla="*/ 4674061 w 5019675"/>
                  <a:gd name="connsiteY12" fmla="*/ 3036440 h 4248150"/>
                  <a:gd name="connsiteX13" fmla="*/ 4655011 w 5019675"/>
                  <a:gd name="connsiteY13" fmla="*/ 3002150 h 4248150"/>
                  <a:gd name="connsiteX14" fmla="*/ 4782647 w 5019675"/>
                  <a:gd name="connsiteY14" fmla="*/ 2427792 h 4248150"/>
                  <a:gd name="connsiteX15" fmla="*/ 5021724 w 5019675"/>
                  <a:gd name="connsiteY15" fmla="*/ 1270505 h 4248150"/>
                  <a:gd name="connsiteX16" fmla="*/ 4755024 w 5019675"/>
                  <a:gd name="connsiteY16" fmla="*/ 985707 h 4248150"/>
                  <a:gd name="connsiteX17" fmla="*/ 4351164 w 5019675"/>
                  <a:gd name="connsiteY17" fmla="*/ 659000 h 4248150"/>
                  <a:gd name="connsiteX18" fmla="*/ 3073862 w 5019675"/>
                  <a:gd name="connsiteY18" fmla="*/ 122742 h 4248150"/>
                  <a:gd name="connsiteX19" fmla="*/ 2967181 w 5019675"/>
                  <a:gd name="connsiteY19" fmla="*/ 122742 h 4248150"/>
                  <a:gd name="connsiteX20" fmla="*/ 2446164 w 5019675"/>
                  <a:gd name="connsiteY20" fmla="*/ 284667 h 4248150"/>
                  <a:gd name="connsiteX21" fmla="*/ 1892762 w 5019675"/>
                  <a:gd name="connsiteY21" fmla="*/ 419922 h 4248150"/>
                  <a:gd name="connsiteX22" fmla="*/ 569739 w 5019675"/>
                  <a:gd name="connsiteY22" fmla="*/ 584705 h 424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019675" h="4248150">
                    <a:moveTo>
                      <a:pt x="569739" y="584705"/>
                    </a:moveTo>
                    <a:cubicBezTo>
                      <a:pt x="484966" y="959990"/>
                      <a:pt x="533544" y="1278125"/>
                      <a:pt x="501159" y="1488627"/>
                    </a:cubicBezTo>
                    <a:cubicBezTo>
                      <a:pt x="491634" y="1553397"/>
                      <a:pt x="484966" y="1610547"/>
                      <a:pt x="464011" y="1655315"/>
                    </a:cubicBezTo>
                    <a:cubicBezTo>
                      <a:pt x="381144" y="1837242"/>
                      <a:pt x="32529" y="1926777"/>
                      <a:pt x="7764" y="2293490"/>
                    </a:cubicBezTo>
                    <a:cubicBezTo>
                      <a:pt x="-809" y="2421125"/>
                      <a:pt x="80154" y="2651630"/>
                      <a:pt x="209694" y="2941190"/>
                    </a:cubicBezTo>
                    <a:cubicBezTo>
                      <a:pt x="304944" y="3153597"/>
                      <a:pt x="404004" y="3369815"/>
                      <a:pt x="553546" y="3570792"/>
                    </a:cubicBezTo>
                    <a:cubicBezTo>
                      <a:pt x="738331" y="3818442"/>
                      <a:pt x="970741" y="3989892"/>
                      <a:pt x="1211724" y="4069902"/>
                    </a:cubicBezTo>
                    <a:cubicBezTo>
                      <a:pt x="1375554" y="4124195"/>
                      <a:pt x="1528906" y="4131815"/>
                      <a:pt x="1707977" y="4047042"/>
                    </a:cubicBezTo>
                    <a:cubicBezTo>
                      <a:pt x="2183274" y="3820347"/>
                      <a:pt x="2224231" y="3513642"/>
                      <a:pt x="2939559" y="3827967"/>
                    </a:cubicBezTo>
                    <a:cubicBezTo>
                      <a:pt x="3158634" y="3923217"/>
                      <a:pt x="3310081" y="4016562"/>
                      <a:pt x="3423429" y="4091810"/>
                    </a:cubicBezTo>
                    <a:cubicBezTo>
                      <a:pt x="3679652" y="4261355"/>
                      <a:pt x="3729182" y="4328983"/>
                      <a:pt x="3910157" y="4084190"/>
                    </a:cubicBezTo>
                    <a:cubicBezTo>
                      <a:pt x="4104466" y="3820347"/>
                      <a:pt x="4175904" y="4014658"/>
                      <a:pt x="4566429" y="3577460"/>
                    </a:cubicBezTo>
                    <a:cubicBezTo>
                      <a:pt x="4714067" y="3412677"/>
                      <a:pt x="4853132" y="3351717"/>
                      <a:pt x="4674061" y="3036440"/>
                    </a:cubicBezTo>
                    <a:cubicBezTo>
                      <a:pt x="4667394" y="3025010"/>
                      <a:pt x="4661679" y="3013580"/>
                      <a:pt x="4655011" y="3002150"/>
                    </a:cubicBezTo>
                    <a:cubicBezTo>
                      <a:pt x="4527377" y="2764977"/>
                      <a:pt x="4523567" y="2660202"/>
                      <a:pt x="4782647" y="2427792"/>
                    </a:cubicBezTo>
                    <a:cubicBezTo>
                      <a:pt x="4964574" y="2264915"/>
                      <a:pt x="5012199" y="1650552"/>
                      <a:pt x="5021724" y="1270505"/>
                    </a:cubicBezTo>
                    <a:cubicBezTo>
                      <a:pt x="5025534" y="1118105"/>
                      <a:pt x="4906472" y="992375"/>
                      <a:pt x="4755024" y="985707"/>
                    </a:cubicBezTo>
                    <a:cubicBezTo>
                      <a:pt x="4673109" y="981897"/>
                      <a:pt x="4405457" y="701862"/>
                      <a:pt x="4351164" y="659000"/>
                    </a:cubicBezTo>
                    <a:cubicBezTo>
                      <a:pt x="3533919" y="20825"/>
                      <a:pt x="3270077" y="162747"/>
                      <a:pt x="3073862" y="122742"/>
                    </a:cubicBezTo>
                    <a:cubicBezTo>
                      <a:pt x="3045287" y="117027"/>
                      <a:pt x="3009091" y="117980"/>
                      <a:pt x="2967181" y="122742"/>
                    </a:cubicBezTo>
                    <a:cubicBezTo>
                      <a:pt x="2817639" y="141792"/>
                      <a:pt x="2603327" y="220850"/>
                      <a:pt x="2446164" y="284667"/>
                    </a:cubicBezTo>
                    <a:cubicBezTo>
                      <a:pt x="2126124" y="414207"/>
                      <a:pt x="2108027" y="381822"/>
                      <a:pt x="1892762" y="419922"/>
                    </a:cubicBezTo>
                    <a:cubicBezTo>
                      <a:pt x="1391746" y="508505"/>
                      <a:pt x="851679" y="-660213"/>
                      <a:pt x="569739" y="584705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1"/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3444103" y="1428146"/>
                <a:ext cx="5219700" cy="4410075"/>
              </a:xfrm>
              <a:custGeom>
                <a:avLst/>
                <a:gdLst>
                  <a:gd name="connsiteX0" fmla="*/ 588782 w 5219700"/>
                  <a:gd name="connsiteY0" fmla="*/ 608298 h 4410075"/>
                  <a:gd name="connsiteX1" fmla="*/ 518297 w 5219700"/>
                  <a:gd name="connsiteY1" fmla="*/ 1546511 h 4410075"/>
                  <a:gd name="connsiteX2" fmla="*/ 480197 w 5219700"/>
                  <a:gd name="connsiteY2" fmla="*/ 1720818 h 4410075"/>
                  <a:gd name="connsiteX3" fmla="*/ 7757 w 5219700"/>
                  <a:gd name="connsiteY3" fmla="*/ 2383759 h 4410075"/>
                  <a:gd name="connsiteX4" fmla="*/ 215402 w 5219700"/>
                  <a:gd name="connsiteY4" fmla="*/ 3056223 h 4410075"/>
                  <a:gd name="connsiteX5" fmla="*/ 574494 w 5219700"/>
                  <a:gd name="connsiteY5" fmla="*/ 3708686 h 4410075"/>
                  <a:gd name="connsiteX6" fmla="*/ 1256485 w 5219700"/>
                  <a:gd name="connsiteY6" fmla="*/ 4227798 h 4410075"/>
                  <a:gd name="connsiteX7" fmla="*/ 1771787 w 5219700"/>
                  <a:gd name="connsiteY7" fmla="*/ 4202081 h 4410075"/>
                  <a:gd name="connsiteX8" fmla="*/ 3051947 w 5219700"/>
                  <a:gd name="connsiteY8" fmla="*/ 3975386 h 4410075"/>
                  <a:gd name="connsiteX9" fmla="*/ 3554867 w 5219700"/>
                  <a:gd name="connsiteY9" fmla="*/ 4249706 h 4410075"/>
                  <a:gd name="connsiteX10" fmla="*/ 4059692 w 5219700"/>
                  <a:gd name="connsiteY10" fmla="*/ 4241134 h 4410075"/>
                  <a:gd name="connsiteX11" fmla="*/ 4741682 w 5219700"/>
                  <a:gd name="connsiteY11" fmla="*/ 3714401 h 4410075"/>
                  <a:gd name="connsiteX12" fmla="*/ 4855030 w 5219700"/>
                  <a:gd name="connsiteY12" fmla="*/ 3153378 h 4410075"/>
                  <a:gd name="connsiteX13" fmla="*/ 4835027 w 5219700"/>
                  <a:gd name="connsiteY13" fmla="*/ 3118136 h 4410075"/>
                  <a:gd name="connsiteX14" fmla="*/ 4965520 w 5219700"/>
                  <a:gd name="connsiteY14" fmla="*/ 2521871 h 4410075"/>
                  <a:gd name="connsiteX15" fmla="*/ 5214122 w 5219700"/>
                  <a:gd name="connsiteY15" fmla="*/ 1319816 h 4410075"/>
                  <a:gd name="connsiteX16" fmla="*/ 4936945 w 5219700"/>
                  <a:gd name="connsiteY16" fmla="*/ 1023588 h 4410075"/>
                  <a:gd name="connsiteX17" fmla="*/ 4516892 w 5219700"/>
                  <a:gd name="connsiteY17" fmla="*/ 683546 h 4410075"/>
                  <a:gd name="connsiteX18" fmla="*/ 3191012 w 5219700"/>
                  <a:gd name="connsiteY18" fmla="*/ 124428 h 4410075"/>
                  <a:gd name="connsiteX19" fmla="*/ 3080522 w 5219700"/>
                  <a:gd name="connsiteY19" fmla="*/ 125381 h 4410075"/>
                  <a:gd name="connsiteX20" fmla="*/ 2538550 w 5219700"/>
                  <a:gd name="connsiteY20" fmla="*/ 294926 h 4410075"/>
                  <a:gd name="connsiteX21" fmla="*/ 1963240 w 5219700"/>
                  <a:gd name="connsiteY21" fmla="*/ 436848 h 4410075"/>
                  <a:gd name="connsiteX22" fmla="*/ 588782 w 5219700"/>
                  <a:gd name="connsiteY22" fmla="*/ 608298 h 4410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219700" h="4410075">
                    <a:moveTo>
                      <a:pt x="588782" y="608298"/>
                    </a:moveTo>
                    <a:cubicBezTo>
                      <a:pt x="501152" y="996918"/>
                      <a:pt x="549730" y="1327436"/>
                      <a:pt x="518297" y="1546511"/>
                    </a:cubicBezTo>
                    <a:cubicBezTo>
                      <a:pt x="508772" y="1614138"/>
                      <a:pt x="501152" y="1673193"/>
                      <a:pt x="480197" y="1720818"/>
                    </a:cubicBezTo>
                    <a:cubicBezTo>
                      <a:pt x="395425" y="1909413"/>
                      <a:pt x="33475" y="2003711"/>
                      <a:pt x="7757" y="2383759"/>
                    </a:cubicBezTo>
                    <a:cubicBezTo>
                      <a:pt x="-815" y="2515203"/>
                      <a:pt x="81100" y="2756186"/>
                      <a:pt x="215402" y="3056223"/>
                    </a:cubicBezTo>
                    <a:cubicBezTo>
                      <a:pt x="313510" y="3276251"/>
                      <a:pt x="419237" y="3501041"/>
                      <a:pt x="574494" y="3708686"/>
                    </a:cubicBezTo>
                    <a:cubicBezTo>
                      <a:pt x="765947" y="3964909"/>
                      <a:pt x="1005977" y="4145884"/>
                      <a:pt x="1256485" y="4227798"/>
                    </a:cubicBezTo>
                    <a:cubicBezTo>
                      <a:pt x="1426029" y="4283996"/>
                      <a:pt x="1587002" y="4290664"/>
                      <a:pt x="1771787" y="4202081"/>
                    </a:cubicBezTo>
                    <a:cubicBezTo>
                      <a:pt x="2265182" y="3965861"/>
                      <a:pt x="2308997" y="3648678"/>
                      <a:pt x="3051947" y="3975386"/>
                    </a:cubicBezTo>
                    <a:cubicBezTo>
                      <a:pt x="3279595" y="4075398"/>
                      <a:pt x="3436757" y="4172553"/>
                      <a:pt x="3554867" y="4249706"/>
                    </a:cubicBezTo>
                    <a:cubicBezTo>
                      <a:pt x="3820615" y="4425918"/>
                      <a:pt x="3873002" y="4496404"/>
                      <a:pt x="4059692" y="4241134"/>
                    </a:cubicBezTo>
                    <a:cubicBezTo>
                      <a:pt x="4261622" y="3966814"/>
                      <a:pt x="4335917" y="4168743"/>
                      <a:pt x="4741682" y="3714401"/>
                    </a:cubicBezTo>
                    <a:cubicBezTo>
                      <a:pt x="4894082" y="3543903"/>
                      <a:pt x="5041720" y="3480086"/>
                      <a:pt x="4855030" y="3153378"/>
                    </a:cubicBezTo>
                    <a:cubicBezTo>
                      <a:pt x="4848362" y="3140996"/>
                      <a:pt x="4841695" y="3129566"/>
                      <a:pt x="4835027" y="3118136"/>
                    </a:cubicBezTo>
                    <a:cubicBezTo>
                      <a:pt x="4702630" y="2873343"/>
                      <a:pt x="4695962" y="2761901"/>
                      <a:pt x="4965520" y="2521871"/>
                    </a:cubicBezTo>
                    <a:cubicBezTo>
                      <a:pt x="5155067" y="2353278"/>
                      <a:pt x="5203645" y="1715103"/>
                      <a:pt x="5214122" y="1319816"/>
                    </a:cubicBezTo>
                    <a:cubicBezTo>
                      <a:pt x="5217932" y="1161701"/>
                      <a:pt x="5094107" y="1031208"/>
                      <a:pt x="4936945" y="1023588"/>
                    </a:cubicBezTo>
                    <a:cubicBezTo>
                      <a:pt x="4852172" y="1019778"/>
                      <a:pt x="4574042" y="727361"/>
                      <a:pt x="4516892" y="683546"/>
                    </a:cubicBezTo>
                    <a:cubicBezTo>
                      <a:pt x="3669167" y="17748"/>
                      <a:pt x="3394847" y="166338"/>
                      <a:pt x="3191012" y="124428"/>
                    </a:cubicBezTo>
                    <a:cubicBezTo>
                      <a:pt x="3161485" y="118713"/>
                      <a:pt x="3124337" y="119666"/>
                      <a:pt x="3080522" y="125381"/>
                    </a:cubicBezTo>
                    <a:cubicBezTo>
                      <a:pt x="2925265" y="145383"/>
                      <a:pt x="2702380" y="228251"/>
                      <a:pt x="2538550" y="294926"/>
                    </a:cubicBezTo>
                    <a:cubicBezTo>
                      <a:pt x="2205175" y="430181"/>
                      <a:pt x="2186125" y="396843"/>
                      <a:pt x="1963240" y="436848"/>
                    </a:cubicBezTo>
                    <a:cubicBezTo>
                      <a:pt x="1442222" y="528288"/>
                      <a:pt x="881200" y="-687102"/>
                      <a:pt x="588782" y="608298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1"/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3351597" y="1333467"/>
                <a:ext cx="5410200" cy="4572000"/>
              </a:xfrm>
              <a:custGeom>
                <a:avLst/>
                <a:gdLst>
                  <a:gd name="connsiteX0" fmla="*/ 607946 w 5410200"/>
                  <a:gd name="connsiteY0" fmla="*/ 630588 h 4572000"/>
                  <a:gd name="connsiteX1" fmla="*/ 534603 w 5410200"/>
                  <a:gd name="connsiteY1" fmla="*/ 1602138 h 4572000"/>
                  <a:gd name="connsiteX2" fmla="*/ 496503 w 5410200"/>
                  <a:gd name="connsiteY2" fmla="*/ 1783113 h 4572000"/>
                  <a:gd name="connsiteX3" fmla="*/ 7871 w 5410200"/>
                  <a:gd name="connsiteY3" fmla="*/ 2469865 h 4572000"/>
                  <a:gd name="connsiteX4" fmla="*/ 221231 w 5410200"/>
                  <a:gd name="connsiteY4" fmla="*/ 3166143 h 4572000"/>
                  <a:gd name="connsiteX5" fmla="*/ 595563 w 5410200"/>
                  <a:gd name="connsiteY5" fmla="*/ 3841465 h 4572000"/>
                  <a:gd name="connsiteX6" fmla="*/ 1300413 w 5410200"/>
                  <a:gd name="connsiteY6" fmla="*/ 4381533 h 4572000"/>
                  <a:gd name="connsiteX7" fmla="*/ 1835718 w 5410200"/>
                  <a:gd name="connsiteY7" fmla="*/ 4352958 h 4572000"/>
                  <a:gd name="connsiteX8" fmla="*/ 3163503 w 5410200"/>
                  <a:gd name="connsiteY8" fmla="*/ 4119595 h 4572000"/>
                  <a:gd name="connsiteX9" fmla="*/ 3685473 w 5410200"/>
                  <a:gd name="connsiteY9" fmla="*/ 4405346 h 4572000"/>
                  <a:gd name="connsiteX10" fmla="*/ 4209348 w 5410200"/>
                  <a:gd name="connsiteY10" fmla="*/ 4395821 h 4572000"/>
                  <a:gd name="connsiteX11" fmla="*/ 4916103 w 5410200"/>
                  <a:gd name="connsiteY11" fmla="*/ 3849085 h 4572000"/>
                  <a:gd name="connsiteX12" fmla="*/ 5035166 w 5410200"/>
                  <a:gd name="connsiteY12" fmla="*/ 3269013 h 4572000"/>
                  <a:gd name="connsiteX13" fmla="*/ 5015164 w 5410200"/>
                  <a:gd name="connsiteY13" fmla="*/ 3232818 h 4572000"/>
                  <a:gd name="connsiteX14" fmla="*/ 5147561 w 5410200"/>
                  <a:gd name="connsiteY14" fmla="*/ 2614645 h 4572000"/>
                  <a:gd name="connsiteX15" fmla="*/ 5405689 w 5410200"/>
                  <a:gd name="connsiteY15" fmla="*/ 1368776 h 4572000"/>
                  <a:gd name="connsiteX16" fmla="*/ 5118034 w 5410200"/>
                  <a:gd name="connsiteY16" fmla="*/ 1062070 h 4572000"/>
                  <a:gd name="connsiteX17" fmla="*/ 4682741 w 5410200"/>
                  <a:gd name="connsiteY17" fmla="*/ 708693 h 4572000"/>
                  <a:gd name="connsiteX18" fmla="*/ 3308283 w 5410200"/>
                  <a:gd name="connsiteY18" fmla="*/ 126715 h 4572000"/>
                  <a:gd name="connsiteX19" fmla="*/ 3193983 w 5410200"/>
                  <a:gd name="connsiteY19" fmla="*/ 127668 h 4572000"/>
                  <a:gd name="connsiteX20" fmla="*/ 2631056 w 5410200"/>
                  <a:gd name="connsiteY20" fmla="*/ 303880 h 4572000"/>
                  <a:gd name="connsiteX21" fmla="*/ 2033838 w 5410200"/>
                  <a:gd name="connsiteY21" fmla="*/ 452470 h 4572000"/>
                  <a:gd name="connsiteX22" fmla="*/ 607946 w 5410200"/>
                  <a:gd name="connsiteY22" fmla="*/ 630588 h 457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410200" h="4572000">
                    <a:moveTo>
                      <a:pt x="607946" y="630588"/>
                    </a:moveTo>
                    <a:cubicBezTo>
                      <a:pt x="517458" y="1033495"/>
                      <a:pt x="565083" y="1375443"/>
                      <a:pt x="534603" y="1602138"/>
                    </a:cubicBezTo>
                    <a:cubicBezTo>
                      <a:pt x="525078" y="1672623"/>
                      <a:pt x="517458" y="1734535"/>
                      <a:pt x="496503" y="1783113"/>
                    </a:cubicBezTo>
                    <a:cubicBezTo>
                      <a:pt x="409826" y="1979328"/>
                      <a:pt x="35493" y="2076483"/>
                      <a:pt x="7871" y="2469865"/>
                    </a:cubicBezTo>
                    <a:cubicBezTo>
                      <a:pt x="-1654" y="2605120"/>
                      <a:pt x="83118" y="2856580"/>
                      <a:pt x="221231" y="3166143"/>
                    </a:cubicBezTo>
                    <a:cubicBezTo>
                      <a:pt x="323148" y="3393790"/>
                      <a:pt x="434591" y="3627153"/>
                      <a:pt x="595563" y="3841465"/>
                    </a:cubicBezTo>
                    <a:cubicBezTo>
                      <a:pt x="794636" y="4106260"/>
                      <a:pt x="1041333" y="4296760"/>
                      <a:pt x="1300413" y="4381533"/>
                    </a:cubicBezTo>
                    <a:cubicBezTo>
                      <a:pt x="1475673" y="4438683"/>
                      <a:pt x="1644266" y="4444398"/>
                      <a:pt x="1835718" y="4352958"/>
                    </a:cubicBezTo>
                    <a:cubicBezTo>
                      <a:pt x="2347211" y="4107213"/>
                      <a:pt x="2392931" y="3779553"/>
                      <a:pt x="3163503" y="4119595"/>
                    </a:cubicBezTo>
                    <a:cubicBezTo>
                      <a:pt x="3399723" y="4223418"/>
                      <a:pt x="3562601" y="4324383"/>
                      <a:pt x="3685473" y="4405346"/>
                    </a:cubicBezTo>
                    <a:cubicBezTo>
                      <a:pt x="3960746" y="4589178"/>
                      <a:pt x="4015039" y="4661568"/>
                      <a:pt x="4209348" y="4395821"/>
                    </a:cubicBezTo>
                    <a:cubicBezTo>
                      <a:pt x="4418898" y="4110070"/>
                      <a:pt x="4496051" y="4320573"/>
                      <a:pt x="4916103" y="3849085"/>
                    </a:cubicBezTo>
                    <a:cubicBezTo>
                      <a:pt x="5073266" y="3672873"/>
                      <a:pt x="5228523" y="3606198"/>
                      <a:pt x="5035166" y="3269013"/>
                    </a:cubicBezTo>
                    <a:cubicBezTo>
                      <a:pt x="5028498" y="3256630"/>
                      <a:pt x="5020878" y="3244248"/>
                      <a:pt x="5015164" y="3232818"/>
                    </a:cubicBezTo>
                    <a:cubicBezTo>
                      <a:pt x="4877051" y="2980405"/>
                      <a:pt x="4867526" y="2862295"/>
                      <a:pt x="5147561" y="2614645"/>
                    </a:cubicBezTo>
                    <a:cubicBezTo>
                      <a:pt x="5344728" y="2440338"/>
                      <a:pt x="5395211" y="1777398"/>
                      <a:pt x="5405689" y="1368776"/>
                    </a:cubicBezTo>
                    <a:cubicBezTo>
                      <a:pt x="5409498" y="1204945"/>
                      <a:pt x="5281864" y="1069690"/>
                      <a:pt x="5118034" y="1062070"/>
                    </a:cubicBezTo>
                    <a:cubicBezTo>
                      <a:pt x="5030403" y="1057308"/>
                      <a:pt x="4741796" y="754413"/>
                      <a:pt x="4682741" y="708693"/>
                    </a:cubicBezTo>
                    <a:cubicBezTo>
                      <a:pt x="3804536" y="15273"/>
                      <a:pt x="3519738" y="169578"/>
                      <a:pt x="3308283" y="126715"/>
                    </a:cubicBezTo>
                    <a:cubicBezTo>
                      <a:pt x="3277803" y="121000"/>
                      <a:pt x="3238751" y="121953"/>
                      <a:pt x="3193983" y="127668"/>
                    </a:cubicBezTo>
                    <a:cubicBezTo>
                      <a:pt x="3033011" y="148623"/>
                      <a:pt x="2800601" y="235300"/>
                      <a:pt x="2631056" y="303880"/>
                    </a:cubicBezTo>
                    <a:cubicBezTo>
                      <a:pt x="2285298" y="444850"/>
                      <a:pt x="2265296" y="410560"/>
                      <a:pt x="2033838" y="452470"/>
                    </a:cubicBezTo>
                    <a:cubicBezTo>
                      <a:pt x="1490913" y="548673"/>
                      <a:pt x="909888" y="-713390"/>
                      <a:pt x="607946" y="630588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1"/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3258260" y="1238135"/>
                <a:ext cx="5600700" cy="4733925"/>
              </a:xfrm>
              <a:custGeom>
                <a:avLst/>
                <a:gdLst>
                  <a:gd name="connsiteX0" fmla="*/ 626988 w 5600700"/>
                  <a:gd name="connsiteY0" fmla="*/ 653530 h 4733925"/>
                  <a:gd name="connsiteX1" fmla="*/ 550788 w 5600700"/>
                  <a:gd name="connsiteY1" fmla="*/ 1659370 h 4733925"/>
                  <a:gd name="connsiteX2" fmla="*/ 511735 w 5600700"/>
                  <a:gd name="connsiteY2" fmla="*/ 1847012 h 4733925"/>
                  <a:gd name="connsiteX3" fmla="*/ 7863 w 5600700"/>
                  <a:gd name="connsiteY3" fmla="*/ 2558530 h 4733925"/>
                  <a:gd name="connsiteX4" fmla="*/ 227890 w 5600700"/>
                  <a:gd name="connsiteY4" fmla="*/ 3279572 h 4733925"/>
                  <a:gd name="connsiteX5" fmla="*/ 617463 w 5600700"/>
                  <a:gd name="connsiteY5" fmla="*/ 3977754 h 4733925"/>
                  <a:gd name="connsiteX6" fmla="*/ 1345173 w 5600700"/>
                  <a:gd name="connsiteY6" fmla="*/ 4537825 h 4733925"/>
                  <a:gd name="connsiteX7" fmla="*/ 1899528 w 5600700"/>
                  <a:gd name="connsiteY7" fmla="*/ 4506392 h 4733925"/>
                  <a:gd name="connsiteX8" fmla="*/ 3275890 w 5600700"/>
                  <a:gd name="connsiteY8" fmla="*/ 4266362 h 4733925"/>
                  <a:gd name="connsiteX9" fmla="*/ 3815958 w 5600700"/>
                  <a:gd name="connsiteY9" fmla="*/ 4562590 h 4733925"/>
                  <a:gd name="connsiteX10" fmla="*/ 4358883 w 5600700"/>
                  <a:gd name="connsiteY10" fmla="*/ 4552112 h 4733925"/>
                  <a:gd name="connsiteX11" fmla="*/ 5091355 w 5600700"/>
                  <a:gd name="connsiteY11" fmla="*/ 3985375 h 4733925"/>
                  <a:gd name="connsiteX12" fmla="*/ 5216133 w 5600700"/>
                  <a:gd name="connsiteY12" fmla="*/ 3386252 h 4733925"/>
                  <a:gd name="connsiteX13" fmla="*/ 5195178 w 5600700"/>
                  <a:gd name="connsiteY13" fmla="*/ 3349105 h 4733925"/>
                  <a:gd name="connsiteX14" fmla="*/ 5329480 w 5600700"/>
                  <a:gd name="connsiteY14" fmla="*/ 2709024 h 4733925"/>
                  <a:gd name="connsiteX15" fmla="*/ 5597133 w 5600700"/>
                  <a:gd name="connsiteY15" fmla="*/ 1418387 h 4733925"/>
                  <a:gd name="connsiteX16" fmla="*/ 5299001 w 5600700"/>
                  <a:gd name="connsiteY16" fmla="*/ 1100252 h 4733925"/>
                  <a:gd name="connsiteX17" fmla="*/ 4848468 w 5600700"/>
                  <a:gd name="connsiteY17" fmla="*/ 733539 h 4733925"/>
                  <a:gd name="connsiteX18" fmla="*/ 3425433 w 5600700"/>
                  <a:gd name="connsiteY18" fmla="*/ 128702 h 4733925"/>
                  <a:gd name="connsiteX19" fmla="*/ 3306371 w 5600700"/>
                  <a:gd name="connsiteY19" fmla="*/ 129654 h 4733925"/>
                  <a:gd name="connsiteX20" fmla="*/ 2722488 w 5600700"/>
                  <a:gd name="connsiteY20" fmla="*/ 313487 h 4733925"/>
                  <a:gd name="connsiteX21" fmla="*/ 2103363 w 5600700"/>
                  <a:gd name="connsiteY21" fmla="*/ 468744 h 4733925"/>
                  <a:gd name="connsiteX22" fmla="*/ 626988 w 5600700"/>
                  <a:gd name="connsiteY22" fmla="*/ 653530 h 4733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00700" h="4733925">
                    <a:moveTo>
                      <a:pt x="626988" y="653530"/>
                    </a:moveTo>
                    <a:cubicBezTo>
                      <a:pt x="533643" y="1069772"/>
                      <a:pt x="581268" y="1424102"/>
                      <a:pt x="550788" y="1659370"/>
                    </a:cubicBezTo>
                    <a:cubicBezTo>
                      <a:pt x="541263" y="1732712"/>
                      <a:pt x="533643" y="1796530"/>
                      <a:pt x="511735" y="1847012"/>
                    </a:cubicBezTo>
                    <a:cubicBezTo>
                      <a:pt x="424105" y="2049895"/>
                      <a:pt x="36438" y="2150859"/>
                      <a:pt x="7863" y="2558530"/>
                    </a:cubicBezTo>
                    <a:cubicBezTo>
                      <a:pt x="-1662" y="2696642"/>
                      <a:pt x="84063" y="2959532"/>
                      <a:pt x="227890" y="3279572"/>
                    </a:cubicBezTo>
                    <a:cubicBezTo>
                      <a:pt x="332665" y="3513887"/>
                      <a:pt x="450775" y="3755822"/>
                      <a:pt x="617463" y="3977754"/>
                    </a:cubicBezTo>
                    <a:cubicBezTo>
                      <a:pt x="823203" y="4251122"/>
                      <a:pt x="1077520" y="4450195"/>
                      <a:pt x="1345173" y="4537825"/>
                    </a:cubicBezTo>
                    <a:cubicBezTo>
                      <a:pt x="1526148" y="4596879"/>
                      <a:pt x="1702360" y="4601642"/>
                      <a:pt x="1899528" y="4506392"/>
                    </a:cubicBezTo>
                    <a:cubicBezTo>
                      <a:pt x="2429118" y="4251122"/>
                      <a:pt x="2476743" y="3912984"/>
                      <a:pt x="3275890" y="4266362"/>
                    </a:cubicBezTo>
                    <a:cubicBezTo>
                      <a:pt x="3520683" y="4373995"/>
                      <a:pt x="3689276" y="4479722"/>
                      <a:pt x="3815958" y="4562590"/>
                    </a:cubicBezTo>
                    <a:cubicBezTo>
                      <a:pt x="4101708" y="4753090"/>
                      <a:pt x="4156953" y="4828337"/>
                      <a:pt x="4358883" y="4552112"/>
                    </a:cubicBezTo>
                    <a:cubicBezTo>
                      <a:pt x="4576053" y="4255885"/>
                      <a:pt x="4657016" y="4474007"/>
                      <a:pt x="5091355" y="3985375"/>
                    </a:cubicBezTo>
                    <a:cubicBezTo>
                      <a:pt x="5253280" y="3803447"/>
                      <a:pt x="5417110" y="3734867"/>
                      <a:pt x="5216133" y="3386252"/>
                    </a:cubicBezTo>
                    <a:cubicBezTo>
                      <a:pt x="5208513" y="3373870"/>
                      <a:pt x="5201846" y="3360534"/>
                      <a:pt x="5195178" y="3349105"/>
                    </a:cubicBezTo>
                    <a:cubicBezTo>
                      <a:pt x="5052303" y="3088120"/>
                      <a:pt x="5039921" y="2964295"/>
                      <a:pt x="5329480" y="2709024"/>
                    </a:cubicBezTo>
                    <a:cubicBezTo>
                      <a:pt x="5533316" y="2529002"/>
                      <a:pt x="5586655" y="1842249"/>
                      <a:pt x="5597133" y="1418387"/>
                    </a:cubicBezTo>
                    <a:cubicBezTo>
                      <a:pt x="5600943" y="1248842"/>
                      <a:pt x="5468546" y="1108824"/>
                      <a:pt x="5299001" y="1100252"/>
                    </a:cubicBezTo>
                    <a:cubicBezTo>
                      <a:pt x="5207560" y="1095489"/>
                      <a:pt x="4909428" y="781164"/>
                      <a:pt x="4848468" y="733539"/>
                    </a:cubicBezTo>
                    <a:cubicBezTo>
                      <a:pt x="3939783" y="12497"/>
                      <a:pt x="3643556" y="172517"/>
                      <a:pt x="3425433" y="128702"/>
                    </a:cubicBezTo>
                    <a:cubicBezTo>
                      <a:pt x="3394000" y="122034"/>
                      <a:pt x="3353043" y="122987"/>
                      <a:pt x="3306371" y="129654"/>
                    </a:cubicBezTo>
                    <a:cubicBezTo>
                      <a:pt x="3139683" y="151562"/>
                      <a:pt x="2898700" y="242049"/>
                      <a:pt x="2722488" y="313487"/>
                    </a:cubicBezTo>
                    <a:cubicBezTo>
                      <a:pt x="2363396" y="460172"/>
                      <a:pt x="2342440" y="424929"/>
                      <a:pt x="2103363" y="468744"/>
                    </a:cubicBezTo>
                    <a:cubicBezTo>
                      <a:pt x="1541388" y="568757"/>
                      <a:pt x="938455" y="-739978"/>
                      <a:pt x="626988" y="653530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1"/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3165749" y="1142950"/>
                <a:ext cx="5791200" cy="4895850"/>
              </a:xfrm>
              <a:custGeom>
                <a:avLst/>
                <a:gdLst>
                  <a:gd name="connsiteX0" fmla="*/ 646156 w 5791200"/>
                  <a:gd name="connsiteY0" fmla="*/ 676325 h 4895850"/>
                  <a:gd name="connsiteX1" fmla="*/ 568051 w 5791200"/>
                  <a:gd name="connsiteY1" fmla="*/ 1716455 h 4895850"/>
                  <a:gd name="connsiteX2" fmla="*/ 528046 w 5791200"/>
                  <a:gd name="connsiteY2" fmla="*/ 1910765 h 4895850"/>
                  <a:gd name="connsiteX3" fmla="*/ 7981 w 5791200"/>
                  <a:gd name="connsiteY3" fmla="*/ 2647047 h 4895850"/>
                  <a:gd name="connsiteX4" fmla="*/ 233723 w 5791200"/>
                  <a:gd name="connsiteY4" fmla="*/ 3391902 h 4895850"/>
                  <a:gd name="connsiteX5" fmla="*/ 638536 w 5791200"/>
                  <a:gd name="connsiteY5" fmla="*/ 4112945 h 4895850"/>
                  <a:gd name="connsiteX6" fmla="*/ 1390058 w 5791200"/>
                  <a:gd name="connsiteY6" fmla="*/ 4693018 h 4895850"/>
                  <a:gd name="connsiteX7" fmla="*/ 1963464 w 5791200"/>
                  <a:gd name="connsiteY7" fmla="*/ 4658727 h 4895850"/>
                  <a:gd name="connsiteX8" fmla="*/ 3388404 w 5791200"/>
                  <a:gd name="connsiteY8" fmla="*/ 4411077 h 4895850"/>
                  <a:gd name="connsiteX9" fmla="*/ 3947521 w 5791200"/>
                  <a:gd name="connsiteY9" fmla="*/ 4718735 h 4895850"/>
                  <a:gd name="connsiteX10" fmla="*/ 4508544 w 5791200"/>
                  <a:gd name="connsiteY10" fmla="*/ 4708257 h 4895850"/>
                  <a:gd name="connsiteX11" fmla="*/ 5265781 w 5791200"/>
                  <a:gd name="connsiteY11" fmla="*/ 4121517 h 4895850"/>
                  <a:gd name="connsiteX12" fmla="*/ 5396274 w 5791200"/>
                  <a:gd name="connsiteY12" fmla="*/ 3502392 h 4895850"/>
                  <a:gd name="connsiteX13" fmla="*/ 5374366 w 5791200"/>
                  <a:gd name="connsiteY13" fmla="*/ 3463340 h 4895850"/>
                  <a:gd name="connsiteX14" fmla="*/ 5510574 w 5791200"/>
                  <a:gd name="connsiteY14" fmla="*/ 2801352 h 4895850"/>
                  <a:gd name="connsiteX15" fmla="*/ 5787751 w 5791200"/>
                  <a:gd name="connsiteY15" fmla="*/ 1465947 h 4895850"/>
                  <a:gd name="connsiteX16" fmla="*/ 5479141 w 5791200"/>
                  <a:gd name="connsiteY16" fmla="*/ 1137335 h 4895850"/>
                  <a:gd name="connsiteX17" fmla="*/ 5013369 w 5791200"/>
                  <a:gd name="connsiteY17" fmla="*/ 757287 h 4895850"/>
                  <a:gd name="connsiteX18" fmla="*/ 3540804 w 5791200"/>
                  <a:gd name="connsiteY18" fmla="*/ 129590 h 4895850"/>
                  <a:gd name="connsiteX19" fmla="*/ 3417931 w 5791200"/>
                  <a:gd name="connsiteY19" fmla="*/ 130542 h 4895850"/>
                  <a:gd name="connsiteX20" fmla="*/ 2813094 w 5791200"/>
                  <a:gd name="connsiteY20" fmla="*/ 321995 h 4895850"/>
                  <a:gd name="connsiteX21" fmla="*/ 2172061 w 5791200"/>
                  <a:gd name="connsiteY21" fmla="*/ 482967 h 4895850"/>
                  <a:gd name="connsiteX22" fmla="*/ 646156 w 5791200"/>
                  <a:gd name="connsiteY22" fmla="*/ 676325 h 4895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791200" h="4895850">
                    <a:moveTo>
                      <a:pt x="646156" y="676325"/>
                    </a:moveTo>
                    <a:cubicBezTo>
                      <a:pt x="549954" y="1106855"/>
                      <a:pt x="597579" y="1472615"/>
                      <a:pt x="568051" y="1716455"/>
                    </a:cubicBezTo>
                    <a:cubicBezTo>
                      <a:pt x="558526" y="1792655"/>
                      <a:pt x="549954" y="1858377"/>
                      <a:pt x="528046" y="1910765"/>
                    </a:cubicBezTo>
                    <a:cubicBezTo>
                      <a:pt x="438511" y="2121267"/>
                      <a:pt x="38461" y="2225090"/>
                      <a:pt x="7981" y="2647047"/>
                    </a:cubicBezTo>
                    <a:cubicBezTo>
                      <a:pt x="-2497" y="2788970"/>
                      <a:pt x="86086" y="3063290"/>
                      <a:pt x="233723" y="3391902"/>
                    </a:cubicBezTo>
                    <a:cubicBezTo>
                      <a:pt x="342308" y="3633837"/>
                      <a:pt x="467086" y="3884345"/>
                      <a:pt x="638536" y="4112945"/>
                    </a:cubicBezTo>
                    <a:cubicBezTo>
                      <a:pt x="850943" y="4394885"/>
                      <a:pt x="1112881" y="4603482"/>
                      <a:pt x="1390058" y="4693018"/>
                    </a:cubicBezTo>
                    <a:cubicBezTo>
                      <a:pt x="1576748" y="4753977"/>
                      <a:pt x="1759629" y="4756835"/>
                      <a:pt x="1963464" y="4658727"/>
                    </a:cubicBezTo>
                    <a:cubicBezTo>
                      <a:pt x="2511151" y="4393932"/>
                      <a:pt x="2560681" y="4044365"/>
                      <a:pt x="3388404" y="4411077"/>
                    </a:cubicBezTo>
                    <a:cubicBezTo>
                      <a:pt x="3641769" y="4522520"/>
                      <a:pt x="3817028" y="4632057"/>
                      <a:pt x="3947521" y="4718735"/>
                    </a:cubicBezTo>
                    <a:cubicBezTo>
                      <a:pt x="4242796" y="4915902"/>
                      <a:pt x="4299946" y="4993055"/>
                      <a:pt x="4508544" y="4708257"/>
                    </a:cubicBezTo>
                    <a:cubicBezTo>
                      <a:pt x="4733334" y="4401552"/>
                      <a:pt x="4817153" y="4626343"/>
                      <a:pt x="5265781" y="4121517"/>
                    </a:cubicBezTo>
                    <a:cubicBezTo>
                      <a:pt x="5432469" y="3934827"/>
                      <a:pt x="5603919" y="3862437"/>
                      <a:pt x="5396274" y="3502392"/>
                    </a:cubicBezTo>
                    <a:cubicBezTo>
                      <a:pt x="5388653" y="3489057"/>
                      <a:pt x="5381034" y="3476675"/>
                      <a:pt x="5374366" y="3463340"/>
                    </a:cubicBezTo>
                    <a:cubicBezTo>
                      <a:pt x="5226728" y="3194735"/>
                      <a:pt x="5211489" y="3065195"/>
                      <a:pt x="5510574" y="2801352"/>
                    </a:cubicBezTo>
                    <a:cubicBezTo>
                      <a:pt x="5722028" y="2615615"/>
                      <a:pt x="5776321" y="1905050"/>
                      <a:pt x="5787751" y="1465947"/>
                    </a:cubicBezTo>
                    <a:cubicBezTo>
                      <a:pt x="5792514" y="1289735"/>
                      <a:pt x="5654401" y="1145907"/>
                      <a:pt x="5479141" y="1137335"/>
                    </a:cubicBezTo>
                    <a:cubicBezTo>
                      <a:pt x="5384844" y="1132572"/>
                      <a:pt x="5075281" y="806817"/>
                      <a:pt x="5013369" y="757287"/>
                    </a:cubicBezTo>
                    <a:cubicBezTo>
                      <a:pt x="4074203" y="8622"/>
                      <a:pt x="3767499" y="174357"/>
                      <a:pt x="3540804" y="129590"/>
                    </a:cubicBezTo>
                    <a:cubicBezTo>
                      <a:pt x="3508419" y="122922"/>
                      <a:pt x="3466508" y="123875"/>
                      <a:pt x="3417931" y="130542"/>
                    </a:cubicBezTo>
                    <a:cubicBezTo>
                      <a:pt x="3245529" y="153402"/>
                      <a:pt x="2995021" y="247700"/>
                      <a:pt x="2813094" y="321995"/>
                    </a:cubicBezTo>
                    <a:cubicBezTo>
                      <a:pt x="2441619" y="473442"/>
                      <a:pt x="2419711" y="438200"/>
                      <a:pt x="2172061" y="482967"/>
                    </a:cubicBezTo>
                    <a:cubicBezTo>
                      <a:pt x="1591036" y="589647"/>
                      <a:pt x="967148" y="-766713"/>
                      <a:pt x="646156" y="676325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1"/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3072413" y="1048082"/>
                <a:ext cx="5981700" cy="5057775"/>
              </a:xfrm>
              <a:custGeom>
                <a:avLst/>
                <a:gdLst>
                  <a:gd name="connsiteX0" fmla="*/ 666150 w 5981700"/>
                  <a:gd name="connsiteY0" fmla="*/ 698802 h 5057775"/>
                  <a:gd name="connsiteX1" fmla="*/ 585187 w 5981700"/>
                  <a:gd name="connsiteY1" fmla="*/ 1773222 h 5057775"/>
                  <a:gd name="connsiteX2" fmla="*/ 544230 w 5981700"/>
                  <a:gd name="connsiteY2" fmla="*/ 1974200 h 5057775"/>
                  <a:gd name="connsiteX3" fmla="*/ 7972 w 5981700"/>
                  <a:gd name="connsiteY3" fmla="*/ 2734295 h 5057775"/>
                  <a:gd name="connsiteX4" fmla="*/ 239430 w 5981700"/>
                  <a:gd name="connsiteY4" fmla="*/ 3503915 h 5057775"/>
                  <a:gd name="connsiteX5" fmla="*/ 659482 w 5981700"/>
                  <a:gd name="connsiteY5" fmla="*/ 4247818 h 5057775"/>
                  <a:gd name="connsiteX6" fmla="*/ 1433865 w 5981700"/>
                  <a:gd name="connsiteY6" fmla="*/ 4848845 h 5057775"/>
                  <a:gd name="connsiteX7" fmla="*/ 2026320 w 5981700"/>
                  <a:gd name="connsiteY7" fmla="*/ 4811698 h 5057775"/>
                  <a:gd name="connsiteX8" fmla="*/ 3499838 w 5981700"/>
                  <a:gd name="connsiteY8" fmla="*/ 4557380 h 5057775"/>
                  <a:gd name="connsiteX9" fmla="*/ 4077052 w 5981700"/>
                  <a:gd name="connsiteY9" fmla="*/ 4875515 h 5057775"/>
                  <a:gd name="connsiteX10" fmla="*/ 4657125 w 5981700"/>
                  <a:gd name="connsiteY10" fmla="*/ 4864085 h 5057775"/>
                  <a:gd name="connsiteX11" fmla="*/ 5440080 w 5981700"/>
                  <a:gd name="connsiteY11" fmla="*/ 4257343 h 5057775"/>
                  <a:gd name="connsiteX12" fmla="*/ 5576288 w 5981700"/>
                  <a:gd name="connsiteY12" fmla="*/ 3619167 h 5057775"/>
                  <a:gd name="connsiteX13" fmla="*/ 5553427 w 5981700"/>
                  <a:gd name="connsiteY13" fmla="*/ 3579162 h 5057775"/>
                  <a:gd name="connsiteX14" fmla="*/ 5692493 w 5981700"/>
                  <a:gd name="connsiteY14" fmla="*/ 2895267 h 5057775"/>
                  <a:gd name="connsiteX15" fmla="*/ 5979195 w 5981700"/>
                  <a:gd name="connsiteY15" fmla="*/ 1516047 h 5057775"/>
                  <a:gd name="connsiteX16" fmla="*/ 5660108 w 5981700"/>
                  <a:gd name="connsiteY16" fmla="*/ 1176957 h 5057775"/>
                  <a:gd name="connsiteX17" fmla="*/ 5179095 w 5981700"/>
                  <a:gd name="connsiteY17" fmla="*/ 783575 h 5057775"/>
                  <a:gd name="connsiteX18" fmla="*/ 3657953 w 5981700"/>
                  <a:gd name="connsiteY18" fmla="*/ 133017 h 5057775"/>
                  <a:gd name="connsiteX19" fmla="*/ 3531270 w 5981700"/>
                  <a:gd name="connsiteY19" fmla="*/ 133970 h 5057775"/>
                  <a:gd name="connsiteX20" fmla="*/ 2905478 w 5981700"/>
                  <a:gd name="connsiteY20" fmla="*/ 333042 h 5057775"/>
                  <a:gd name="connsiteX21" fmla="*/ 2242538 w 5981700"/>
                  <a:gd name="connsiteY21" fmla="*/ 499730 h 5057775"/>
                  <a:gd name="connsiteX22" fmla="*/ 666150 w 5981700"/>
                  <a:gd name="connsiteY22" fmla="*/ 698802 h 5057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981700" h="5057775">
                    <a:moveTo>
                      <a:pt x="666150" y="698802"/>
                    </a:moveTo>
                    <a:cubicBezTo>
                      <a:pt x="568042" y="1143620"/>
                      <a:pt x="614715" y="1520810"/>
                      <a:pt x="585187" y="1773222"/>
                    </a:cubicBezTo>
                    <a:cubicBezTo>
                      <a:pt x="575662" y="1851327"/>
                      <a:pt x="567090" y="1919907"/>
                      <a:pt x="544230" y="1974200"/>
                    </a:cubicBezTo>
                    <a:cubicBezTo>
                      <a:pt x="452790" y="2191370"/>
                      <a:pt x="40357" y="2299955"/>
                      <a:pt x="7972" y="2734295"/>
                    </a:cubicBezTo>
                    <a:cubicBezTo>
                      <a:pt x="-2505" y="2880027"/>
                      <a:pt x="87030" y="3164825"/>
                      <a:pt x="239430" y="3503915"/>
                    </a:cubicBezTo>
                    <a:cubicBezTo>
                      <a:pt x="351825" y="3753470"/>
                      <a:pt x="482317" y="4012550"/>
                      <a:pt x="659482" y="4247818"/>
                    </a:cubicBezTo>
                    <a:cubicBezTo>
                      <a:pt x="878557" y="4538330"/>
                      <a:pt x="1148115" y="4756453"/>
                      <a:pt x="1433865" y="4848845"/>
                    </a:cubicBezTo>
                    <a:cubicBezTo>
                      <a:pt x="1626270" y="4910757"/>
                      <a:pt x="1816770" y="4913615"/>
                      <a:pt x="2026320" y="4811698"/>
                    </a:cubicBezTo>
                    <a:cubicBezTo>
                      <a:pt x="2592105" y="4537378"/>
                      <a:pt x="2643540" y="4177332"/>
                      <a:pt x="3499838" y="4557380"/>
                    </a:cubicBezTo>
                    <a:cubicBezTo>
                      <a:pt x="3761775" y="4673585"/>
                      <a:pt x="3942750" y="4785980"/>
                      <a:pt x="4077052" y="4875515"/>
                    </a:cubicBezTo>
                    <a:cubicBezTo>
                      <a:pt x="4381852" y="5079350"/>
                      <a:pt x="4440908" y="5159360"/>
                      <a:pt x="4657125" y="4864085"/>
                    </a:cubicBezTo>
                    <a:cubicBezTo>
                      <a:pt x="4889535" y="4545950"/>
                      <a:pt x="4976213" y="4779312"/>
                      <a:pt x="5440080" y="4257343"/>
                    </a:cubicBezTo>
                    <a:cubicBezTo>
                      <a:pt x="5610577" y="4064937"/>
                      <a:pt x="5790600" y="3990642"/>
                      <a:pt x="5576288" y="3619167"/>
                    </a:cubicBezTo>
                    <a:cubicBezTo>
                      <a:pt x="5568668" y="3605832"/>
                      <a:pt x="5561048" y="3592498"/>
                      <a:pt x="5553427" y="3579162"/>
                    </a:cubicBezTo>
                    <a:cubicBezTo>
                      <a:pt x="5400075" y="3302937"/>
                      <a:pt x="5381977" y="3166730"/>
                      <a:pt x="5692493" y="2895267"/>
                    </a:cubicBezTo>
                    <a:cubicBezTo>
                      <a:pt x="5911568" y="2703815"/>
                      <a:pt x="5967765" y="1969437"/>
                      <a:pt x="5979195" y="1516047"/>
                    </a:cubicBezTo>
                    <a:cubicBezTo>
                      <a:pt x="5983958" y="1334120"/>
                      <a:pt x="5842035" y="1184577"/>
                      <a:pt x="5660108" y="1176957"/>
                    </a:cubicBezTo>
                    <a:cubicBezTo>
                      <a:pt x="5562952" y="1172195"/>
                      <a:pt x="5242913" y="835010"/>
                      <a:pt x="5179095" y="783575"/>
                    </a:cubicBezTo>
                    <a:cubicBezTo>
                      <a:pt x="4210402" y="7287"/>
                      <a:pt x="3891315" y="179690"/>
                      <a:pt x="3657953" y="133017"/>
                    </a:cubicBezTo>
                    <a:cubicBezTo>
                      <a:pt x="3624615" y="126350"/>
                      <a:pt x="3580800" y="127302"/>
                      <a:pt x="3531270" y="133970"/>
                    </a:cubicBezTo>
                    <a:cubicBezTo>
                      <a:pt x="3353153" y="157782"/>
                      <a:pt x="3094072" y="255890"/>
                      <a:pt x="2905478" y="333042"/>
                    </a:cubicBezTo>
                    <a:cubicBezTo>
                      <a:pt x="2520668" y="490205"/>
                      <a:pt x="2498760" y="453057"/>
                      <a:pt x="2242538" y="499730"/>
                    </a:cubicBezTo>
                    <a:cubicBezTo>
                      <a:pt x="1641510" y="609267"/>
                      <a:pt x="996667" y="-792813"/>
                      <a:pt x="666150" y="698802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1"/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2977993" y="952792"/>
                <a:ext cx="6172200" cy="5219700"/>
              </a:xfrm>
              <a:custGeom>
                <a:avLst/>
                <a:gdLst>
                  <a:gd name="connsiteX0" fmla="*/ 686274 w 6172200"/>
                  <a:gd name="connsiteY0" fmla="*/ 721702 h 5219700"/>
                  <a:gd name="connsiteX1" fmla="*/ 602454 w 6172200"/>
                  <a:gd name="connsiteY1" fmla="*/ 1829460 h 5219700"/>
                  <a:gd name="connsiteX2" fmla="*/ 560544 w 6172200"/>
                  <a:gd name="connsiteY2" fmla="*/ 2037105 h 5219700"/>
                  <a:gd name="connsiteX3" fmla="*/ 8094 w 6172200"/>
                  <a:gd name="connsiteY3" fmla="*/ 2821965 h 5219700"/>
                  <a:gd name="connsiteX4" fmla="*/ 246219 w 6172200"/>
                  <a:gd name="connsiteY4" fmla="*/ 3616350 h 5219700"/>
                  <a:gd name="connsiteX5" fmla="*/ 681512 w 6172200"/>
                  <a:gd name="connsiteY5" fmla="*/ 4383113 h 5219700"/>
                  <a:gd name="connsiteX6" fmla="*/ 1478754 w 6172200"/>
                  <a:gd name="connsiteY6" fmla="*/ 5004143 h 5219700"/>
                  <a:gd name="connsiteX7" fmla="*/ 2091212 w 6172200"/>
                  <a:gd name="connsiteY7" fmla="*/ 4965090 h 5219700"/>
                  <a:gd name="connsiteX8" fmla="*/ 3613307 w 6172200"/>
                  <a:gd name="connsiteY8" fmla="*/ 4703152 h 5219700"/>
                  <a:gd name="connsiteX9" fmla="*/ 4209572 w 6172200"/>
                  <a:gd name="connsiteY9" fmla="*/ 5032718 h 5219700"/>
                  <a:gd name="connsiteX10" fmla="*/ 4808694 w 6172200"/>
                  <a:gd name="connsiteY10" fmla="*/ 5020335 h 5219700"/>
                  <a:gd name="connsiteX11" fmla="*/ 5617367 w 6172200"/>
                  <a:gd name="connsiteY11" fmla="*/ 4392638 h 5219700"/>
                  <a:gd name="connsiteX12" fmla="*/ 5759289 w 6172200"/>
                  <a:gd name="connsiteY12" fmla="*/ 3735413 h 5219700"/>
                  <a:gd name="connsiteX13" fmla="*/ 5736430 w 6172200"/>
                  <a:gd name="connsiteY13" fmla="*/ 3694455 h 5219700"/>
                  <a:gd name="connsiteX14" fmla="*/ 5877399 w 6172200"/>
                  <a:gd name="connsiteY14" fmla="*/ 2988652 h 5219700"/>
                  <a:gd name="connsiteX15" fmla="*/ 6173627 w 6172200"/>
                  <a:gd name="connsiteY15" fmla="*/ 1564665 h 5219700"/>
                  <a:gd name="connsiteX16" fmla="*/ 5845014 w 6172200"/>
                  <a:gd name="connsiteY16" fmla="*/ 1214145 h 5219700"/>
                  <a:gd name="connsiteX17" fmla="*/ 5348762 w 6172200"/>
                  <a:gd name="connsiteY17" fmla="*/ 807427 h 5219700"/>
                  <a:gd name="connsiteX18" fmla="*/ 3779042 w 6172200"/>
                  <a:gd name="connsiteY18" fmla="*/ 134010 h 5219700"/>
                  <a:gd name="connsiteX19" fmla="*/ 3647597 w 6172200"/>
                  <a:gd name="connsiteY19" fmla="*/ 135915 h 5219700"/>
                  <a:gd name="connsiteX20" fmla="*/ 2999897 w 6172200"/>
                  <a:gd name="connsiteY20" fmla="*/ 342607 h 5219700"/>
                  <a:gd name="connsiteX21" fmla="*/ 2315049 w 6172200"/>
                  <a:gd name="connsiteY21" fmla="*/ 516915 h 5219700"/>
                  <a:gd name="connsiteX22" fmla="*/ 686274 w 6172200"/>
                  <a:gd name="connsiteY22" fmla="*/ 721702 h 5219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172200" h="5219700">
                    <a:moveTo>
                      <a:pt x="686274" y="721702"/>
                    </a:moveTo>
                    <a:cubicBezTo>
                      <a:pt x="585309" y="1179855"/>
                      <a:pt x="631982" y="1568475"/>
                      <a:pt x="602454" y="1829460"/>
                    </a:cubicBezTo>
                    <a:cubicBezTo>
                      <a:pt x="593882" y="1910422"/>
                      <a:pt x="584357" y="1980907"/>
                      <a:pt x="560544" y="2037105"/>
                    </a:cubicBezTo>
                    <a:cubicBezTo>
                      <a:pt x="467199" y="2261895"/>
                      <a:pt x="42384" y="2373338"/>
                      <a:pt x="8094" y="2821965"/>
                    </a:cubicBezTo>
                    <a:cubicBezTo>
                      <a:pt x="-3336" y="2971507"/>
                      <a:pt x="89057" y="3266782"/>
                      <a:pt x="246219" y="3616350"/>
                    </a:cubicBezTo>
                    <a:cubicBezTo>
                      <a:pt x="361472" y="3872572"/>
                      <a:pt x="498632" y="4141177"/>
                      <a:pt x="681512" y="4383113"/>
                    </a:cubicBezTo>
                    <a:cubicBezTo>
                      <a:pt x="907254" y="4682197"/>
                      <a:pt x="1184432" y="4909845"/>
                      <a:pt x="1478754" y="5004143"/>
                    </a:cubicBezTo>
                    <a:cubicBezTo>
                      <a:pt x="1676874" y="5067960"/>
                      <a:pt x="1874994" y="5069865"/>
                      <a:pt x="2091212" y="4965090"/>
                    </a:cubicBezTo>
                    <a:cubicBezTo>
                      <a:pt x="2676047" y="4681245"/>
                      <a:pt x="2729387" y="4310722"/>
                      <a:pt x="3613307" y="4703152"/>
                    </a:cubicBezTo>
                    <a:cubicBezTo>
                      <a:pt x="3883817" y="4823168"/>
                      <a:pt x="4070507" y="4940325"/>
                      <a:pt x="4209572" y="5032718"/>
                    </a:cubicBezTo>
                    <a:cubicBezTo>
                      <a:pt x="4523897" y="5243220"/>
                      <a:pt x="4585809" y="5326088"/>
                      <a:pt x="4808694" y="5020335"/>
                    </a:cubicBezTo>
                    <a:cubicBezTo>
                      <a:pt x="5049677" y="4691722"/>
                      <a:pt x="5139212" y="4932705"/>
                      <a:pt x="5617367" y="4392638"/>
                    </a:cubicBezTo>
                    <a:cubicBezTo>
                      <a:pt x="5792627" y="4194518"/>
                      <a:pt x="5981222" y="4117365"/>
                      <a:pt x="5759289" y="3735413"/>
                    </a:cubicBezTo>
                    <a:cubicBezTo>
                      <a:pt x="5751669" y="3721125"/>
                      <a:pt x="5743097" y="3707790"/>
                      <a:pt x="5736430" y="3694455"/>
                    </a:cubicBezTo>
                    <a:cubicBezTo>
                      <a:pt x="5578314" y="3409657"/>
                      <a:pt x="5557359" y="3267735"/>
                      <a:pt x="5877399" y="2988652"/>
                    </a:cubicBezTo>
                    <a:cubicBezTo>
                      <a:pt x="6104094" y="2791485"/>
                      <a:pt x="6161244" y="2033295"/>
                      <a:pt x="6173627" y="1564665"/>
                    </a:cubicBezTo>
                    <a:cubicBezTo>
                      <a:pt x="6178389" y="1377022"/>
                      <a:pt x="6031705" y="1222717"/>
                      <a:pt x="5845014" y="1214145"/>
                    </a:cubicBezTo>
                    <a:cubicBezTo>
                      <a:pt x="5745002" y="1209382"/>
                      <a:pt x="5414484" y="860767"/>
                      <a:pt x="5348762" y="807427"/>
                    </a:cubicBezTo>
                    <a:cubicBezTo>
                      <a:pt x="4349589" y="3517"/>
                      <a:pt x="4020024" y="181635"/>
                      <a:pt x="3779042" y="134010"/>
                    </a:cubicBezTo>
                    <a:cubicBezTo>
                      <a:pt x="3744752" y="127342"/>
                      <a:pt x="3699032" y="128295"/>
                      <a:pt x="3647597" y="135915"/>
                    </a:cubicBezTo>
                    <a:cubicBezTo>
                      <a:pt x="3462812" y="161632"/>
                      <a:pt x="3196112" y="262597"/>
                      <a:pt x="2999897" y="342607"/>
                    </a:cubicBezTo>
                    <a:cubicBezTo>
                      <a:pt x="2602704" y="505485"/>
                      <a:pt x="2578892" y="468337"/>
                      <a:pt x="2315049" y="516915"/>
                    </a:cubicBezTo>
                    <a:cubicBezTo>
                      <a:pt x="1693067" y="629310"/>
                      <a:pt x="1027269" y="-819443"/>
                      <a:pt x="686274" y="721702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1"/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2884658" y="857648"/>
                <a:ext cx="6372225" cy="5381625"/>
              </a:xfrm>
              <a:custGeom>
                <a:avLst/>
                <a:gdLst>
                  <a:gd name="connsiteX0" fmla="*/ 706267 w 6372225"/>
                  <a:gd name="connsiteY0" fmla="*/ 744456 h 5381625"/>
                  <a:gd name="connsiteX1" fmla="*/ 619590 w 6372225"/>
                  <a:gd name="connsiteY1" fmla="*/ 1886504 h 5381625"/>
                  <a:gd name="connsiteX2" fmla="*/ 576727 w 6372225"/>
                  <a:gd name="connsiteY2" fmla="*/ 2100816 h 5381625"/>
                  <a:gd name="connsiteX3" fmla="*/ 8085 w 6372225"/>
                  <a:gd name="connsiteY3" fmla="*/ 2909489 h 5381625"/>
                  <a:gd name="connsiteX4" fmla="*/ 251925 w 6372225"/>
                  <a:gd name="connsiteY4" fmla="*/ 3727686 h 5381625"/>
                  <a:gd name="connsiteX5" fmla="*/ 702458 w 6372225"/>
                  <a:gd name="connsiteY5" fmla="*/ 4517309 h 5381625"/>
                  <a:gd name="connsiteX6" fmla="*/ 1523513 w 6372225"/>
                  <a:gd name="connsiteY6" fmla="*/ 5158341 h 5381625"/>
                  <a:gd name="connsiteX7" fmla="*/ 2155020 w 6372225"/>
                  <a:gd name="connsiteY7" fmla="*/ 5116431 h 5381625"/>
                  <a:gd name="connsiteX8" fmla="*/ 3725693 w 6372225"/>
                  <a:gd name="connsiteY8" fmla="*/ 4847826 h 5381625"/>
                  <a:gd name="connsiteX9" fmla="*/ 4341007 w 6372225"/>
                  <a:gd name="connsiteY9" fmla="*/ 5188821 h 5381625"/>
                  <a:gd name="connsiteX10" fmla="*/ 4958228 w 6372225"/>
                  <a:gd name="connsiteY10" fmla="*/ 5175487 h 5381625"/>
                  <a:gd name="connsiteX11" fmla="*/ 5791665 w 6372225"/>
                  <a:gd name="connsiteY11" fmla="*/ 4527787 h 5381625"/>
                  <a:gd name="connsiteX12" fmla="*/ 5939303 w 6372225"/>
                  <a:gd name="connsiteY12" fmla="*/ 3850559 h 5381625"/>
                  <a:gd name="connsiteX13" fmla="*/ 5915490 w 6372225"/>
                  <a:gd name="connsiteY13" fmla="*/ 3808649 h 5381625"/>
                  <a:gd name="connsiteX14" fmla="*/ 6058365 w 6372225"/>
                  <a:gd name="connsiteY14" fmla="*/ 3080939 h 5381625"/>
                  <a:gd name="connsiteX15" fmla="*/ 6365070 w 6372225"/>
                  <a:gd name="connsiteY15" fmla="*/ 1612183 h 5381625"/>
                  <a:gd name="connsiteX16" fmla="*/ 6025980 w 6372225"/>
                  <a:gd name="connsiteY16" fmla="*/ 1251186 h 5381625"/>
                  <a:gd name="connsiteX17" fmla="*/ 5513535 w 6372225"/>
                  <a:gd name="connsiteY17" fmla="*/ 831134 h 5381625"/>
                  <a:gd name="connsiteX18" fmla="*/ 3895237 w 6372225"/>
                  <a:gd name="connsiteY18" fmla="*/ 134856 h 5381625"/>
                  <a:gd name="connsiteX19" fmla="*/ 3759983 w 6372225"/>
                  <a:gd name="connsiteY19" fmla="*/ 136761 h 5381625"/>
                  <a:gd name="connsiteX20" fmla="*/ 3091327 w 6372225"/>
                  <a:gd name="connsiteY20" fmla="*/ 351074 h 5381625"/>
                  <a:gd name="connsiteX21" fmla="*/ 2383620 w 6372225"/>
                  <a:gd name="connsiteY21" fmla="*/ 532049 h 5381625"/>
                  <a:gd name="connsiteX22" fmla="*/ 706267 w 6372225"/>
                  <a:gd name="connsiteY22" fmla="*/ 744456 h 538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372225" h="5381625">
                    <a:moveTo>
                      <a:pt x="706267" y="744456"/>
                    </a:moveTo>
                    <a:cubicBezTo>
                      <a:pt x="602445" y="1216896"/>
                      <a:pt x="648165" y="1616946"/>
                      <a:pt x="619590" y="1886504"/>
                    </a:cubicBezTo>
                    <a:cubicBezTo>
                      <a:pt x="611017" y="1970324"/>
                      <a:pt x="600540" y="2042714"/>
                      <a:pt x="576727" y="2100816"/>
                    </a:cubicBezTo>
                    <a:cubicBezTo>
                      <a:pt x="482430" y="2332274"/>
                      <a:pt x="44280" y="2447526"/>
                      <a:pt x="8085" y="2909489"/>
                    </a:cubicBezTo>
                    <a:cubicBezTo>
                      <a:pt x="-3345" y="3061889"/>
                      <a:pt x="90000" y="3368594"/>
                      <a:pt x="251925" y="3727686"/>
                    </a:cubicBezTo>
                    <a:cubicBezTo>
                      <a:pt x="370987" y="3991529"/>
                      <a:pt x="513862" y="4268706"/>
                      <a:pt x="702458" y="4517309"/>
                    </a:cubicBezTo>
                    <a:cubicBezTo>
                      <a:pt x="934867" y="4824966"/>
                      <a:pt x="1219665" y="5062139"/>
                      <a:pt x="1523513" y="5158341"/>
                    </a:cubicBezTo>
                    <a:cubicBezTo>
                      <a:pt x="1727348" y="5224064"/>
                      <a:pt x="1933087" y="5224064"/>
                      <a:pt x="2155020" y="5116431"/>
                    </a:cubicBezTo>
                    <a:cubicBezTo>
                      <a:pt x="2757952" y="4823062"/>
                      <a:pt x="2813198" y="4442062"/>
                      <a:pt x="3725693" y="4847826"/>
                    </a:cubicBezTo>
                    <a:cubicBezTo>
                      <a:pt x="4004775" y="4971651"/>
                      <a:pt x="4197180" y="5092619"/>
                      <a:pt x="4341007" y="5188821"/>
                    </a:cubicBezTo>
                    <a:cubicBezTo>
                      <a:pt x="4664857" y="5405991"/>
                      <a:pt x="4728675" y="5491716"/>
                      <a:pt x="4958228" y="5175487"/>
                    </a:cubicBezTo>
                    <a:cubicBezTo>
                      <a:pt x="5206830" y="4835444"/>
                      <a:pt x="5299223" y="5084999"/>
                      <a:pt x="5791665" y="4527787"/>
                    </a:cubicBezTo>
                    <a:cubicBezTo>
                      <a:pt x="5971688" y="4323951"/>
                      <a:pt x="6167903" y="4244894"/>
                      <a:pt x="5939303" y="3850559"/>
                    </a:cubicBezTo>
                    <a:cubicBezTo>
                      <a:pt x="5930730" y="3836271"/>
                      <a:pt x="5923110" y="3821984"/>
                      <a:pt x="5915490" y="3808649"/>
                    </a:cubicBezTo>
                    <a:cubicBezTo>
                      <a:pt x="5752613" y="3516231"/>
                      <a:pt x="5728800" y="3368594"/>
                      <a:pt x="6058365" y="3080939"/>
                    </a:cubicBezTo>
                    <a:cubicBezTo>
                      <a:pt x="6291728" y="2878056"/>
                      <a:pt x="6351735" y="2095101"/>
                      <a:pt x="6365070" y="1612183"/>
                    </a:cubicBezTo>
                    <a:cubicBezTo>
                      <a:pt x="6369832" y="1418826"/>
                      <a:pt x="6218385" y="1259759"/>
                      <a:pt x="6025980" y="1251186"/>
                    </a:cubicBezTo>
                    <a:cubicBezTo>
                      <a:pt x="5923110" y="1246424"/>
                      <a:pt x="5582115" y="886379"/>
                      <a:pt x="5513535" y="831134"/>
                    </a:cubicBezTo>
                    <a:cubicBezTo>
                      <a:pt x="4483882" y="-399"/>
                      <a:pt x="4142887" y="183434"/>
                      <a:pt x="3895237" y="134856"/>
                    </a:cubicBezTo>
                    <a:cubicBezTo>
                      <a:pt x="3859043" y="128189"/>
                      <a:pt x="3813323" y="129141"/>
                      <a:pt x="3759983" y="136761"/>
                    </a:cubicBezTo>
                    <a:cubicBezTo>
                      <a:pt x="3569483" y="163431"/>
                      <a:pt x="3293258" y="268206"/>
                      <a:pt x="3091327" y="351074"/>
                    </a:cubicBezTo>
                    <a:cubicBezTo>
                      <a:pt x="2680800" y="519666"/>
                      <a:pt x="2656987" y="481566"/>
                      <a:pt x="2383620" y="532049"/>
                    </a:cubicBezTo>
                    <a:cubicBezTo>
                      <a:pt x="1742587" y="650159"/>
                      <a:pt x="1055835" y="-846219"/>
                      <a:pt x="706267" y="744456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1"/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2793083" y="762781"/>
                <a:ext cx="6553200" cy="5553075"/>
              </a:xfrm>
              <a:custGeom>
                <a:avLst/>
                <a:gdLst>
                  <a:gd name="connsiteX0" fmla="*/ 724499 w 6553200"/>
                  <a:gd name="connsiteY0" fmla="*/ 766934 h 5553075"/>
                  <a:gd name="connsiteX1" fmla="*/ 635917 w 6553200"/>
                  <a:gd name="connsiteY1" fmla="*/ 1943271 h 5553075"/>
                  <a:gd name="connsiteX2" fmla="*/ 593054 w 6553200"/>
                  <a:gd name="connsiteY2" fmla="*/ 2164251 h 5553075"/>
                  <a:gd name="connsiteX3" fmla="*/ 8219 w 6553200"/>
                  <a:gd name="connsiteY3" fmla="*/ 2997689 h 5553075"/>
                  <a:gd name="connsiteX4" fmla="*/ 257774 w 6553200"/>
                  <a:gd name="connsiteY4" fmla="*/ 3840651 h 5553075"/>
                  <a:gd name="connsiteX5" fmla="*/ 722594 w 6553200"/>
                  <a:gd name="connsiteY5" fmla="*/ 4653134 h 5553075"/>
                  <a:gd name="connsiteX6" fmla="*/ 1566509 w 6553200"/>
                  <a:gd name="connsiteY6" fmla="*/ 5314169 h 5553075"/>
                  <a:gd name="connsiteX7" fmla="*/ 2217067 w 6553200"/>
                  <a:gd name="connsiteY7" fmla="*/ 5269401 h 5553075"/>
                  <a:gd name="connsiteX8" fmla="*/ 3835364 w 6553200"/>
                  <a:gd name="connsiteY8" fmla="*/ 4994129 h 5553075"/>
                  <a:gd name="connsiteX9" fmla="*/ 4468777 w 6553200"/>
                  <a:gd name="connsiteY9" fmla="*/ 5345601 h 5553075"/>
                  <a:gd name="connsiteX10" fmla="*/ 5105047 w 6553200"/>
                  <a:gd name="connsiteY10" fmla="*/ 5332267 h 5553075"/>
                  <a:gd name="connsiteX11" fmla="*/ 5964202 w 6553200"/>
                  <a:gd name="connsiteY11" fmla="*/ 4664564 h 5553075"/>
                  <a:gd name="connsiteX12" fmla="*/ 6117554 w 6553200"/>
                  <a:gd name="connsiteY12" fmla="*/ 3968286 h 5553075"/>
                  <a:gd name="connsiteX13" fmla="*/ 6092790 w 6553200"/>
                  <a:gd name="connsiteY13" fmla="*/ 3925424 h 5553075"/>
                  <a:gd name="connsiteX14" fmla="*/ 6238522 w 6553200"/>
                  <a:gd name="connsiteY14" fmla="*/ 3175806 h 5553075"/>
                  <a:gd name="connsiteX15" fmla="*/ 6554752 w 6553200"/>
                  <a:gd name="connsiteY15" fmla="*/ 1663236 h 5553075"/>
                  <a:gd name="connsiteX16" fmla="*/ 6205185 w 6553200"/>
                  <a:gd name="connsiteY16" fmla="*/ 1290809 h 5553075"/>
                  <a:gd name="connsiteX17" fmla="*/ 5677499 w 6553200"/>
                  <a:gd name="connsiteY17" fmla="*/ 857421 h 5553075"/>
                  <a:gd name="connsiteX18" fmla="*/ 4009672 w 6553200"/>
                  <a:gd name="connsiteY18" fmla="*/ 137331 h 5553075"/>
                  <a:gd name="connsiteX19" fmla="*/ 3870607 w 6553200"/>
                  <a:gd name="connsiteY19" fmla="*/ 139236 h 5553075"/>
                  <a:gd name="connsiteX20" fmla="*/ 3180997 w 6553200"/>
                  <a:gd name="connsiteY20" fmla="*/ 361169 h 5553075"/>
                  <a:gd name="connsiteX21" fmla="*/ 2451382 w 6553200"/>
                  <a:gd name="connsiteY21" fmla="*/ 548811 h 5553075"/>
                  <a:gd name="connsiteX22" fmla="*/ 724499 w 6553200"/>
                  <a:gd name="connsiteY22" fmla="*/ 766934 h 5553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553200" h="5553075">
                    <a:moveTo>
                      <a:pt x="724499" y="766934"/>
                    </a:moveTo>
                    <a:cubicBezTo>
                      <a:pt x="617819" y="1252709"/>
                      <a:pt x="663539" y="1665141"/>
                      <a:pt x="635917" y="1943271"/>
                    </a:cubicBezTo>
                    <a:cubicBezTo>
                      <a:pt x="627344" y="2029949"/>
                      <a:pt x="616867" y="2104244"/>
                      <a:pt x="593054" y="2164251"/>
                    </a:cubicBezTo>
                    <a:cubicBezTo>
                      <a:pt x="496852" y="2403329"/>
                      <a:pt x="45367" y="2522391"/>
                      <a:pt x="8219" y="2997689"/>
                    </a:cubicBezTo>
                    <a:cubicBezTo>
                      <a:pt x="-4163" y="3153899"/>
                      <a:pt x="91087" y="3471081"/>
                      <a:pt x="257774" y="3840651"/>
                    </a:cubicBezTo>
                    <a:cubicBezTo>
                      <a:pt x="379694" y="4112114"/>
                      <a:pt x="529237" y="4396912"/>
                      <a:pt x="722594" y="4653134"/>
                    </a:cubicBezTo>
                    <a:cubicBezTo>
                      <a:pt x="962624" y="4969364"/>
                      <a:pt x="1254089" y="5215109"/>
                      <a:pt x="1566509" y="5314169"/>
                    </a:cubicBezTo>
                    <a:cubicBezTo>
                      <a:pt x="1777012" y="5381796"/>
                      <a:pt x="1988467" y="5380844"/>
                      <a:pt x="2217067" y="5269401"/>
                    </a:cubicBezTo>
                    <a:cubicBezTo>
                      <a:pt x="2838097" y="4966507"/>
                      <a:pt x="2895247" y="4574076"/>
                      <a:pt x="3835364" y="4994129"/>
                    </a:cubicBezTo>
                    <a:cubicBezTo>
                      <a:pt x="4123019" y="5121764"/>
                      <a:pt x="4321140" y="5246542"/>
                      <a:pt x="4468777" y="5345601"/>
                    </a:cubicBezTo>
                    <a:cubicBezTo>
                      <a:pt x="4803104" y="5570392"/>
                      <a:pt x="4867874" y="5657069"/>
                      <a:pt x="5105047" y="5332267"/>
                    </a:cubicBezTo>
                    <a:cubicBezTo>
                      <a:pt x="5361269" y="4981746"/>
                      <a:pt x="5456519" y="5237969"/>
                      <a:pt x="5964202" y="4664564"/>
                    </a:cubicBezTo>
                    <a:cubicBezTo>
                      <a:pt x="6148987" y="4455967"/>
                      <a:pt x="6352822" y="4373099"/>
                      <a:pt x="6117554" y="3968286"/>
                    </a:cubicBezTo>
                    <a:cubicBezTo>
                      <a:pt x="6108982" y="3953999"/>
                      <a:pt x="6100410" y="3938759"/>
                      <a:pt x="6092790" y="3925424"/>
                    </a:cubicBezTo>
                    <a:cubicBezTo>
                      <a:pt x="5924197" y="3625386"/>
                      <a:pt x="5898479" y="3472034"/>
                      <a:pt x="6238522" y="3175806"/>
                    </a:cubicBezTo>
                    <a:cubicBezTo>
                      <a:pt x="6479504" y="2967209"/>
                      <a:pt x="6540465" y="2160441"/>
                      <a:pt x="6554752" y="1663236"/>
                    </a:cubicBezTo>
                    <a:cubicBezTo>
                      <a:pt x="6560467" y="1464164"/>
                      <a:pt x="6404257" y="1300334"/>
                      <a:pt x="6205185" y="1290809"/>
                    </a:cubicBezTo>
                    <a:cubicBezTo>
                      <a:pt x="6098504" y="1286046"/>
                      <a:pt x="5747985" y="914571"/>
                      <a:pt x="5677499" y="857421"/>
                    </a:cubicBezTo>
                    <a:cubicBezTo>
                      <a:pt x="4617367" y="-2686"/>
                      <a:pt x="4264942" y="187814"/>
                      <a:pt x="4009672" y="137331"/>
                    </a:cubicBezTo>
                    <a:cubicBezTo>
                      <a:pt x="3972524" y="129711"/>
                      <a:pt x="3924899" y="131616"/>
                      <a:pt x="3870607" y="139236"/>
                    </a:cubicBezTo>
                    <a:cubicBezTo>
                      <a:pt x="3674392" y="166859"/>
                      <a:pt x="3389594" y="275444"/>
                      <a:pt x="3180997" y="361169"/>
                    </a:cubicBezTo>
                    <a:cubicBezTo>
                      <a:pt x="2758087" y="536429"/>
                      <a:pt x="2732369" y="496424"/>
                      <a:pt x="2451382" y="548811"/>
                    </a:cubicBezTo>
                    <a:cubicBezTo>
                      <a:pt x="1791299" y="669779"/>
                      <a:pt x="1083592" y="-872319"/>
                      <a:pt x="724499" y="766934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1"/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2698805" y="667866"/>
                <a:ext cx="6753225" cy="5715000"/>
              </a:xfrm>
              <a:custGeom>
                <a:avLst/>
                <a:gdLst>
                  <a:gd name="connsiteX0" fmla="*/ 744483 w 6753225"/>
                  <a:gd name="connsiteY0" fmla="*/ 789458 h 5715000"/>
                  <a:gd name="connsiteX1" fmla="*/ 653043 w 6753225"/>
                  <a:gd name="connsiteY1" fmla="*/ 1999133 h 5715000"/>
                  <a:gd name="connsiteX2" fmla="*/ 609228 w 6753225"/>
                  <a:gd name="connsiteY2" fmla="*/ 2226781 h 5715000"/>
                  <a:gd name="connsiteX3" fmla="*/ 8200 w 6753225"/>
                  <a:gd name="connsiteY3" fmla="*/ 3084983 h 5715000"/>
                  <a:gd name="connsiteX4" fmla="*/ 264423 w 6753225"/>
                  <a:gd name="connsiteY4" fmla="*/ 3952711 h 5715000"/>
                  <a:gd name="connsiteX5" fmla="*/ 744483 w 6753225"/>
                  <a:gd name="connsiteY5" fmla="*/ 4788053 h 5715000"/>
                  <a:gd name="connsiteX6" fmla="*/ 1611258 w 6753225"/>
                  <a:gd name="connsiteY6" fmla="*/ 5470044 h 5715000"/>
                  <a:gd name="connsiteX7" fmla="*/ 2280865 w 6753225"/>
                  <a:gd name="connsiteY7" fmla="*/ 5422419 h 5715000"/>
                  <a:gd name="connsiteX8" fmla="*/ 3947740 w 6753225"/>
                  <a:gd name="connsiteY8" fmla="*/ 5139526 h 5715000"/>
                  <a:gd name="connsiteX9" fmla="*/ 4600203 w 6753225"/>
                  <a:gd name="connsiteY9" fmla="*/ 5502428 h 5715000"/>
                  <a:gd name="connsiteX10" fmla="*/ 5255523 w 6753225"/>
                  <a:gd name="connsiteY10" fmla="*/ 5488141 h 5715000"/>
                  <a:gd name="connsiteX11" fmla="*/ 6139443 w 6753225"/>
                  <a:gd name="connsiteY11" fmla="*/ 4800436 h 5715000"/>
                  <a:gd name="connsiteX12" fmla="*/ 6298510 w 6753225"/>
                  <a:gd name="connsiteY12" fmla="*/ 4085108 h 5715000"/>
                  <a:gd name="connsiteX13" fmla="*/ 6272793 w 6753225"/>
                  <a:gd name="connsiteY13" fmla="*/ 4040341 h 5715000"/>
                  <a:gd name="connsiteX14" fmla="*/ 6420431 w 6753225"/>
                  <a:gd name="connsiteY14" fmla="*/ 3268816 h 5715000"/>
                  <a:gd name="connsiteX15" fmla="*/ 6746185 w 6753225"/>
                  <a:gd name="connsiteY15" fmla="*/ 1711478 h 5715000"/>
                  <a:gd name="connsiteX16" fmla="*/ 6386140 w 6753225"/>
                  <a:gd name="connsiteY16" fmla="*/ 1328573 h 5715000"/>
                  <a:gd name="connsiteX17" fmla="*/ 5843215 w 6753225"/>
                  <a:gd name="connsiteY17" fmla="*/ 881851 h 5715000"/>
                  <a:gd name="connsiteX18" fmla="*/ 4127763 w 6753225"/>
                  <a:gd name="connsiteY18" fmla="*/ 138901 h 5715000"/>
                  <a:gd name="connsiteX19" fmla="*/ 3983935 w 6753225"/>
                  <a:gd name="connsiteY19" fmla="*/ 140806 h 5715000"/>
                  <a:gd name="connsiteX20" fmla="*/ 3273370 w 6753225"/>
                  <a:gd name="connsiteY20" fmla="*/ 370358 h 5715000"/>
                  <a:gd name="connsiteX21" fmla="*/ 2521848 w 6753225"/>
                  <a:gd name="connsiteY21" fmla="*/ 563716 h 5715000"/>
                  <a:gd name="connsiteX22" fmla="*/ 744483 w 6753225"/>
                  <a:gd name="connsiteY22" fmla="*/ 789458 h 571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753225" h="5715000">
                    <a:moveTo>
                      <a:pt x="744483" y="789458"/>
                    </a:moveTo>
                    <a:cubicBezTo>
                      <a:pt x="634945" y="1289521"/>
                      <a:pt x="680665" y="1713383"/>
                      <a:pt x="653043" y="1999133"/>
                    </a:cubicBezTo>
                    <a:cubicBezTo>
                      <a:pt x="644470" y="2088668"/>
                      <a:pt x="633993" y="2164868"/>
                      <a:pt x="609228" y="2226781"/>
                    </a:cubicBezTo>
                    <a:cubicBezTo>
                      <a:pt x="511120" y="2472526"/>
                      <a:pt x="47253" y="2595398"/>
                      <a:pt x="8200" y="3084983"/>
                    </a:cubicBezTo>
                    <a:cubicBezTo>
                      <a:pt x="-4182" y="3245003"/>
                      <a:pt x="92973" y="3572664"/>
                      <a:pt x="264423" y="3952711"/>
                    </a:cubicBezTo>
                    <a:cubicBezTo>
                      <a:pt x="390153" y="4230841"/>
                      <a:pt x="545410" y="4525164"/>
                      <a:pt x="744483" y="4788053"/>
                    </a:cubicBezTo>
                    <a:cubicBezTo>
                      <a:pt x="991180" y="5113809"/>
                      <a:pt x="1290265" y="5368126"/>
                      <a:pt x="1611258" y="5470044"/>
                    </a:cubicBezTo>
                    <a:cubicBezTo>
                      <a:pt x="1827475" y="5538623"/>
                      <a:pt x="2046550" y="5536719"/>
                      <a:pt x="2280865" y="5422419"/>
                    </a:cubicBezTo>
                    <a:cubicBezTo>
                      <a:pt x="2919993" y="5109998"/>
                      <a:pt x="2979048" y="4707091"/>
                      <a:pt x="3947740" y="5139526"/>
                    </a:cubicBezTo>
                    <a:cubicBezTo>
                      <a:pt x="4243968" y="5271923"/>
                      <a:pt x="4448756" y="5400511"/>
                      <a:pt x="4600203" y="5502428"/>
                    </a:cubicBezTo>
                    <a:cubicBezTo>
                      <a:pt x="4944056" y="5733886"/>
                      <a:pt x="5010731" y="5823421"/>
                      <a:pt x="5255523" y="5488141"/>
                    </a:cubicBezTo>
                    <a:cubicBezTo>
                      <a:pt x="5519365" y="5127144"/>
                      <a:pt x="5618425" y="5390986"/>
                      <a:pt x="6139443" y="4800436"/>
                    </a:cubicBezTo>
                    <a:cubicBezTo>
                      <a:pt x="6328990" y="4586123"/>
                      <a:pt x="6541398" y="4501351"/>
                      <a:pt x="6298510" y="4085108"/>
                    </a:cubicBezTo>
                    <a:cubicBezTo>
                      <a:pt x="6289938" y="4069868"/>
                      <a:pt x="6281365" y="4055581"/>
                      <a:pt x="6272793" y="4040341"/>
                    </a:cubicBezTo>
                    <a:cubicBezTo>
                      <a:pt x="6099438" y="3731731"/>
                      <a:pt x="6069910" y="3572664"/>
                      <a:pt x="6420431" y="3268816"/>
                    </a:cubicBezTo>
                    <a:cubicBezTo>
                      <a:pt x="6669033" y="3054503"/>
                      <a:pt x="6731898" y="2223923"/>
                      <a:pt x="6746185" y="1711478"/>
                    </a:cubicBezTo>
                    <a:cubicBezTo>
                      <a:pt x="6751900" y="1506691"/>
                      <a:pt x="6590928" y="1338098"/>
                      <a:pt x="6386140" y="1328573"/>
                    </a:cubicBezTo>
                    <a:cubicBezTo>
                      <a:pt x="6276603" y="1323811"/>
                      <a:pt x="5915606" y="940906"/>
                      <a:pt x="5843215" y="881851"/>
                    </a:cubicBezTo>
                    <a:cubicBezTo>
                      <a:pt x="4753556" y="-6832"/>
                      <a:pt x="4390653" y="190336"/>
                      <a:pt x="4127763" y="138901"/>
                    </a:cubicBezTo>
                    <a:cubicBezTo>
                      <a:pt x="4089663" y="131281"/>
                      <a:pt x="4041085" y="133186"/>
                      <a:pt x="3983935" y="140806"/>
                    </a:cubicBezTo>
                    <a:cubicBezTo>
                      <a:pt x="3782005" y="169381"/>
                      <a:pt x="3488635" y="281776"/>
                      <a:pt x="3273370" y="370358"/>
                    </a:cubicBezTo>
                    <a:cubicBezTo>
                      <a:pt x="2837125" y="551333"/>
                      <a:pt x="2811408" y="511328"/>
                      <a:pt x="2521848" y="563716"/>
                    </a:cubicBezTo>
                    <a:cubicBezTo>
                      <a:pt x="1842715" y="691351"/>
                      <a:pt x="1114053" y="-899324"/>
                      <a:pt x="744483" y="789458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1"/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2605322" y="572493"/>
                <a:ext cx="6943725" cy="5876925"/>
              </a:xfrm>
              <a:custGeom>
                <a:avLst/>
                <a:gdLst>
                  <a:gd name="connsiteX0" fmla="*/ 764623 w 6943725"/>
                  <a:gd name="connsiteY0" fmla="*/ 812441 h 5876925"/>
                  <a:gd name="connsiteX1" fmla="*/ 670325 w 6943725"/>
                  <a:gd name="connsiteY1" fmla="*/ 2056406 h 5876925"/>
                  <a:gd name="connsiteX2" fmla="*/ 625558 w 6943725"/>
                  <a:gd name="connsiteY2" fmla="*/ 2290722 h 5876925"/>
                  <a:gd name="connsiteX3" fmla="*/ 8338 w 6943725"/>
                  <a:gd name="connsiteY3" fmla="*/ 3172737 h 5876925"/>
                  <a:gd name="connsiteX4" fmla="*/ 270275 w 6943725"/>
                  <a:gd name="connsiteY4" fmla="*/ 4064276 h 5876925"/>
                  <a:gd name="connsiteX5" fmla="*/ 765575 w 6943725"/>
                  <a:gd name="connsiteY5" fmla="*/ 4922479 h 5876925"/>
                  <a:gd name="connsiteX6" fmla="*/ 1656163 w 6943725"/>
                  <a:gd name="connsiteY6" fmla="*/ 5624471 h 5876925"/>
                  <a:gd name="connsiteX7" fmla="*/ 2345773 w 6943725"/>
                  <a:gd name="connsiteY7" fmla="*/ 5573989 h 5876925"/>
                  <a:gd name="connsiteX8" fmla="*/ 4061225 w 6943725"/>
                  <a:gd name="connsiteY8" fmla="*/ 5284429 h 5876925"/>
                  <a:gd name="connsiteX9" fmla="*/ 4731785 w 6943725"/>
                  <a:gd name="connsiteY9" fmla="*/ 5657809 h 5876925"/>
                  <a:gd name="connsiteX10" fmla="*/ 5405203 w 6943725"/>
                  <a:gd name="connsiteY10" fmla="*/ 5642569 h 5876925"/>
                  <a:gd name="connsiteX11" fmla="*/ 6314841 w 6943725"/>
                  <a:gd name="connsiteY11" fmla="*/ 4934862 h 5876925"/>
                  <a:gd name="connsiteX12" fmla="*/ 6479623 w 6943725"/>
                  <a:gd name="connsiteY12" fmla="*/ 4199532 h 5876925"/>
                  <a:gd name="connsiteX13" fmla="*/ 6452953 w 6943725"/>
                  <a:gd name="connsiteY13" fmla="*/ 4153812 h 5876925"/>
                  <a:gd name="connsiteX14" fmla="*/ 6602496 w 6943725"/>
                  <a:gd name="connsiteY14" fmla="*/ 3360379 h 5876925"/>
                  <a:gd name="connsiteX15" fmla="*/ 6937776 w 6943725"/>
                  <a:gd name="connsiteY15" fmla="*/ 1758274 h 5876925"/>
                  <a:gd name="connsiteX16" fmla="*/ 6567253 w 6943725"/>
                  <a:gd name="connsiteY16" fmla="*/ 1363939 h 5876925"/>
                  <a:gd name="connsiteX17" fmla="*/ 6009088 w 6943725"/>
                  <a:gd name="connsiteY17" fmla="*/ 903881 h 5876925"/>
                  <a:gd name="connsiteX18" fmla="*/ 4245058 w 6943725"/>
                  <a:gd name="connsiteY18" fmla="*/ 140929 h 5876925"/>
                  <a:gd name="connsiteX19" fmla="*/ 4097421 w 6943725"/>
                  <a:gd name="connsiteY19" fmla="*/ 142834 h 5876925"/>
                  <a:gd name="connsiteX20" fmla="*/ 3365900 w 6943725"/>
                  <a:gd name="connsiteY20" fmla="*/ 379054 h 5876925"/>
                  <a:gd name="connsiteX21" fmla="*/ 2592471 w 6943725"/>
                  <a:gd name="connsiteY21" fmla="*/ 579079 h 5876925"/>
                  <a:gd name="connsiteX22" fmla="*/ 764623 w 6943725"/>
                  <a:gd name="connsiteY22" fmla="*/ 812441 h 5876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943725" h="5876925">
                    <a:moveTo>
                      <a:pt x="764623" y="812441"/>
                    </a:moveTo>
                    <a:cubicBezTo>
                      <a:pt x="652228" y="1326791"/>
                      <a:pt x="697948" y="1762084"/>
                      <a:pt x="670325" y="2056406"/>
                    </a:cubicBezTo>
                    <a:cubicBezTo>
                      <a:pt x="661753" y="2147847"/>
                      <a:pt x="650323" y="2226904"/>
                      <a:pt x="625558" y="2290722"/>
                    </a:cubicBezTo>
                    <a:cubicBezTo>
                      <a:pt x="525545" y="2544087"/>
                      <a:pt x="49295" y="2669816"/>
                      <a:pt x="8338" y="3172737"/>
                    </a:cubicBezTo>
                    <a:cubicBezTo>
                      <a:pt x="-4997" y="3335614"/>
                      <a:pt x="94063" y="3674704"/>
                      <a:pt x="270275" y="4064276"/>
                    </a:cubicBezTo>
                    <a:cubicBezTo>
                      <a:pt x="398863" y="4350027"/>
                      <a:pt x="561740" y="4652921"/>
                      <a:pt x="765575" y="4922479"/>
                    </a:cubicBezTo>
                    <a:cubicBezTo>
                      <a:pt x="1018940" y="5256807"/>
                      <a:pt x="1325645" y="5520649"/>
                      <a:pt x="1656163" y="5624471"/>
                    </a:cubicBezTo>
                    <a:cubicBezTo>
                      <a:pt x="1878095" y="5694957"/>
                      <a:pt x="2104790" y="5692099"/>
                      <a:pt x="2345773" y="5573989"/>
                    </a:cubicBezTo>
                    <a:cubicBezTo>
                      <a:pt x="3002998" y="5252044"/>
                      <a:pt x="3064910" y="4838659"/>
                      <a:pt x="4061225" y="5284429"/>
                    </a:cubicBezTo>
                    <a:cubicBezTo>
                      <a:pt x="4366026" y="5420637"/>
                      <a:pt x="4576528" y="5553034"/>
                      <a:pt x="4731785" y="5657809"/>
                    </a:cubicBezTo>
                    <a:cubicBezTo>
                      <a:pt x="5085163" y="5895934"/>
                      <a:pt x="5153743" y="5988327"/>
                      <a:pt x="5405203" y="5642569"/>
                    </a:cubicBezTo>
                    <a:cubicBezTo>
                      <a:pt x="5676666" y="5270142"/>
                      <a:pt x="5779535" y="5543509"/>
                      <a:pt x="6314841" y="4934862"/>
                    </a:cubicBezTo>
                    <a:cubicBezTo>
                      <a:pt x="6509151" y="4715787"/>
                      <a:pt x="6729178" y="4628157"/>
                      <a:pt x="6479623" y="4199532"/>
                    </a:cubicBezTo>
                    <a:cubicBezTo>
                      <a:pt x="6471051" y="4184291"/>
                      <a:pt x="6461526" y="4169051"/>
                      <a:pt x="6452953" y="4153812"/>
                    </a:cubicBezTo>
                    <a:cubicBezTo>
                      <a:pt x="6274835" y="3837581"/>
                      <a:pt x="6242451" y="3671847"/>
                      <a:pt x="6602496" y="3360379"/>
                    </a:cubicBezTo>
                    <a:cubicBezTo>
                      <a:pt x="6858718" y="3140351"/>
                      <a:pt x="6923488" y="2285959"/>
                      <a:pt x="6937776" y="1758274"/>
                    </a:cubicBezTo>
                    <a:cubicBezTo>
                      <a:pt x="6943491" y="1547771"/>
                      <a:pt x="6777755" y="1373464"/>
                      <a:pt x="6567253" y="1363939"/>
                    </a:cubicBezTo>
                    <a:cubicBezTo>
                      <a:pt x="6454858" y="1359176"/>
                      <a:pt x="6083383" y="964841"/>
                      <a:pt x="6009088" y="903881"/>
                    </a:cubicBezTo>
                    <a:cubicBezTo>
                      <a:pt x="4889901" y="-9566"/>
                      <a:pt x="4515568" y="193316"/>
                      <a:pt x="4245058" y="140929"/>
                    </a:cubicBezTo>
                    <a:cubicBezTo>
                      <a:pt x="4206006" y="133309"/>
                      <a:pt x="4155523" y="135214"/>
                      <a:pt x="4097421" y="142834"/>
                    </a:cubicBezTo>
                    <a:cubicBezTo>
                      <a:pt x="3889775" y="172361"/>
                      <a:pt x="3586880" y="288566"/>
                      <a:pt x="3365900" y="379054"/>
                    </a:cubicBezTo>
                    <a:cubicBezTo>
                      <a:pt x="2917273" y="565744"/>
                      <a:pt x="2890603" y="524786"/>
                      <a:pt x="2592471" y="579079"/>
                    </a:cubicBezTo>
                    <a:cubicBezTo>
                      <a:pt x="1893335" y="711476"/>
                      <a:pt x="1142765" y="-925871"/>
                      <a:pt x="764623" y="812441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1"/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2511045" y="477556"/>
                <a:ext cx="7134225" cy="6038850"/>
              </a:xfrm>
              <a:custGeom>
                <a:avLst/>
                <a:gdLst>
                  <a:gd name="connsiteX0" fmla="*/ 784605 w 7134225"/>
                  <a:gd name="connsiteY0" fmla="*/ 834988 h 6038850"/>
                  <a:gd name="connsiteX1" fmla="*/ 687450 w 7134225"/>
                  <a:gd name="connsiteY1" fmla="*/ 2113243 h 6038850"/>
                  <a:gd name="connsiteX2" fmla="*/ 641730 w 7134225"/>
                  <a:gd name="connsiteY2" fmla="*/ 2354226 h 6038850"/>
                  <a:gd name="connsiteX3" fmla="*/ 8318 w 7134225"/>
                  <a:gd name="connsiteY3" fmla="*/ 3261006 h 6038850"/>
                  <a:gd name="connsiteX4" fmla="*/ 275970 w 7134225"/>
                  <a:gd name="connsiteY4" fmla="*/ 4177311 h 6038850"/>
                  <a:gd name="connsiteX5" fmla="*/ 786510 w 7134225"/>
                  <a:gd name="connsiteY5" fmla="*/ 5058374 h 6038850"/>
                  <a:gd name="connsiteX6" fmla="*/ 1699958 w 7134225"/>
                  <a:gd name="connsiteY6" fmla="*/ 5780368 h 6038850"/>
                  <a:gd name="connsiteX7" fmla="*/ 2408618 w 7134225"/>
                  <a:gd name="connsiteY7" fmla="*/ 5727029 h 6038850"/>
                  <a:gd name="connsiteX8" fmla="*/ 4172648 w 7134225"/>
                  <a:gd name="connsiteY8" fmla="*/ 5430801 h 6038850"/>
                  <a:gd name="connsiteX9" fmla="*/ 4862258 w 7134225"/>
                  <a:gd name="connsiteY9" fmla="*/ 5815611 h 6038850"/>
                  <a:gd name="connsiteX10" fmla="*/ 5554725 w 7134225"/>
                  <a:gd name="connsiteY10" fmla="*/ 5799418 h 6038850"/>
                  <a:gd name="connsiteX11" fmla="*/ 6489128 w 7134225"/>
                  <a:gd name="connsiteY11" fmla="*/ 5071708 h 6038850"/>
                  <a:gd name="connsiteX12" fmla="*/ 6661530 w 7134225"/>
                  <a:gd name="connsiteY12" fmla="*/ 4318281 h 6038850"/>
                  <a:gd name="connsiteX13" fmla="*/ 6634861 w 7134225"/>
                  <a:gd name="connsiteY13" fmla="*/ 4271608 h 6038850"/>
                  <a:gd name="connsiteX14" fmla="*/ 6787261 w 7134225"/>
                  <a:gd name="connsiteY14" fmla="*/ 3456268 h 6038850"/>
                  <a:gd name="connsiteX15" fmla="*/ 7132066 w 7134225"/>
                  <a:gd name="connsiteY15" fmla="*/ 1810348 h 6038850"/>
                  <a:gd name="connsiteX16" fmla="*/ 6752018 w 7134225"/>
                  <a:gd name="connsiteY16" fmla="*/ 1405536 h 6038850"/>
                  <a:gd name="connsiteX17" fmla="*/ 6178613 w 7134225"/>
                  <a:gd name="connsiteY17" fmla="*/ 933096 h 6038850"/>
                  <a:gd name="connsiteX18" fmla="*/ 4365053 w 7134225"/>
                  <a:gd name="connsiteY18" fmla="*/ 145378 h 6038850"/>
                  <a:gd name="connsiteX19" fmla="*/ 4213605 w 7134225"/>
                  <a:gd name="connsiteY19" fmla="*/ 148236 h 6038850"/>
                  <a:gd name="connsiteX20" fmla="*/ 3461130 w 7134225"/>
                  <a:gd name="connsiteY20" fmla="*/ 392076 h 6038850"/>
                  <a:gd name="connsiteX21" fmla="*/ 2665793 w 7134225"/>
                  <a:gd name="connsiteY21" fmla="*/ 598768 h 6038850"/>
                  <a:gd name="connsiteX22" fmla="*/ 784605 w 7134225"/>
                  <a:gd name="connsiteY22" fmla="*/ 834988 h 603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134225" h="6038850">
                    <a:moveTo>
                      <a:pt x="784605" y="834988"/>
                    </a:moveTo>
                    <a:cubicBezTo>
                      <a:pt x="669353" y="1362673"/>
                      <a:pt x="715073" y="1809396"/>
                      <a:pt x="687450" y="2113243"/>
                    </a:cubicBezTo>
                    <a:cubicBezTo>
                      <a:pt x="678878" y="2207541"/>
                      <a:pt x="667448" y="2288503"/>
                      <a:pt x="641730" y="2354226"/>
                    </a:cubicBezTo>
                    <a:cubicBezTo>
                      <a:pt x="539813" y="2614258"/>
                      <a:pt x="51180" y="2743798"/>
                      <a:pt x="8318" y="3261006"/>
                    </a:cubicBezTo>
                    <a:cubicBezTo>
                      <a:pt x="-5017" y="3427693"/>
                      <a:pt x="95948" y="3777261"/>
                      <a:pt x="275970" y="4177311"/>
                    </a:cubicBezTo>
                    <a:cubicBezTo>
                      <a:pt x="408368" y="4470681"/>
                      <a:pt x="576960" y="4782149"/>
                      <a:pt x="786510" y="5058374"/>
                    </a:cubicBezTo>
                    <a:cubicBezTo>
                      <a:pt x="1046543" y="5401274"/>
                      <a:pt x="1360868" y="5673688"/>
                      <a:pt x="1699958" y="5780368"/>
                    </a:cubicBezTo>
                    <a:cubicBezTo>
                      <a:pt x="1927605" y="5852758"/>
                      <a:pt x="2161920" y="5847996"/>
                      <a:pt x="2408618" y="5727029"/>
                    </a:cubicBezTo>
                    <a:cubicBezTo>
                      <a:pt x="3083940" y="5395558"/>
                      <a:pt x="3147758" y="4971696"/>
                      <a:pt x="4172648" y="5430801"/>
                    </a:cubicBezTo>
                    <a:cubicBezTo>
                      <a:pt x="4486020" y="5570818"/>
                      <a:pt x="4702238" y="5707979"/>
                      <a:pt x="4862258" y="5815611"/>
                    </a:cubicBezTo>
                    <a:cubicBezTo>
                      <a:pt x="5225161" y="6060404"/>
                      <a:pt x="5296598" y="6155654"/>
                      <a:pt x="5554725" y="5799418"/>
                    </a:cubicBezTo>
                    <a:cubicBezTo>
                      <a:pt x="5833808" y="5416513"/>
                      <a:pt x="5939536" y="5697501"/>
                      <a:pt x="6489128" y="5071708"/>
                    </a:cubicBezTo>
                    <a:cubicBezTo>
                      <a:pt x="6690105" y="4846918"/>
                      <a:pt x="6917753" y="4756431"/>
                      <a:pt x="6661530" y="4318281"/>
                    </a:cubicBezTo>
                    <a:cubicBezTo>
                      <a:pt x="6652005" y="4302088"/>
                      <a:pt x="6643433" y="4286849"/>
                      <a:pt x="6634861" y="4271608"/>
                    </a:cubicBezTo>
                    <a:cubicBezTo>
                      <a:pt x="6451028" y="3947758"/>
                      <a:pt x="6415786" y="3775356"/>
                      <a:pt x="6787261" y="3456268"/>
                    </a:cubicBezTo>
                    <a:cubicBezTo>
                      <a:pt x="7050150" y="3230526"/>
                      <a:pt x="7116825" y="2352321"/>
                      <a:pt x="7132066" y="1810348"/>
                    </a:cubicBezTo>
                    <a:cubicBezTo>
                      <a:pt x="7137780" y="1594131"/>
                      <a:pt x="6968236" y="1415061"/>
                      <a:pt x="6752018" y="1405536"/>
                    </a:cubicBezTo>
                    <a:cubicBezTo>
                      <a:pt x="6636766" y="1399821"/>
                      <a:pt x="6253861" y="995008"/>
                      <a:pt x="6178613" y="933096"/>
                    </a:cubicBezTo>
                    <a:cubicBezTo>
                      <a:pt x="5027993" y="-9879"/>
                      <a:pt x="4643183" y="198718"/>
                      <a:pt x="4365053" y="145378"/>
                    </a:cubicBezTo>
                    <a:cubicBezTo>
                      <a:pt x="4325048" y="137758"/>
                      <a:pt x="4272661" y="139663"/>
                      <a:pt x="4213605" y="148236"/>
                    </a:cubicBezTo>
                    <a:cubicBezTo>
                      <a:pt x="4000245" y="178716"/>
                      <a:pt x="3688778" y="297778"/>
                      <a:pt x="3461130" y="392076"/>
                    </a:cubicBezTo>
                    <a:cubicBezTo>
                      <a:pt x="2999168" y="584481"/>
                      <a:pt x="2971545" y="541618"/>
                      <a:pt x="2665793" y="598768"/>
                    </a:cubicBezTo>
                    <a:cubicBezTo>
                      <a:pt x="1944750" y="732118"/>
                      <a:pt x="1170368" y="-952854"/>
                      <a:pt x="784605" y="834988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1"/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2418512" y="382564"/>
                <a:ext cx="7324725" cy="6200775"/>
              </a:xfrm>
              <a:custGeom>
                <a:avLst/>
                <a:gdLst>
                  <a:gd name="connsiteX0" fmla="*/ 803796 w 7324725"/>
                  <a:gd name="connsiteY0" fmla="*/ 857590 h 6200775"/>
                  <a:gd name="connsiteX1" fmla="*/ 704736 w 7324725"/>
                  <a:gd name="connsiteY1" fmla="*/ 2170135 h 6200775"/>
                  <a:gd name="connsiteX2" fmla="*/ 658063 w 7324725"/>
                  <a:gd name="connsiteY2" fmla="*/ 2417785 h 6200775"/>
                  <a:gd name="connsiteX3" fmla="*/ 8458 w 7324725"/>
                  <a:gd name="connsiteY3" fmla="*/ 3349330 h 6200775"/>
                  <a:gd name="connsiteX4" fmla="*/ 282778 w 7324725"/>
                  <a:gd name="connsiteY4" fmla="*/ 4289448 h 6200775"/>
                  <a:gd name="connsiteX5" fmla="*/ 808558 w 7324725"/>
                  <a:gd name="connsiteY5" fmla="*/ 5193371 h 6200775"/>
                  <a:gd name="connsiteX6" fmla="*/ 1744866 w 7324725"/>
                  <a:gd name="connsiteY6" fmla="*/ 5936321 h 6200775"/>
                  <a:gd name="connsiteX7" fmla="*/ 2472576 w 7324725"/>
                  <a:gd name="connsiteY7" fmla="*/ 5881075 h 6200775"/>
                  <a:gd name="connsiteX8" fmla="*/ 4285184 w 7324725"/>
                  <a:gd name="connsiteY8" fmla="*/ 5577228 h 6200775"/>
                  <a:gd name="connsiteX9" fmla="*/ 4993844 w 7324725"/>
                  <a:gd name="connsiteY9" fmla="*/ 5972516 h 6200775"/>
                  <a:gd name="connsiteX10" fmla="*/ 5705361 w 7324725"/>
                  <a:gd name="connsiteY10" fmla="*/ 5956323 h 6200775"/>
                  <a:gd name="connsiteX11" fmla="*/ 6665481 w 7324725"/>
                  <a:gd name="connsiteY11" fmla="*/ 5207658 h 6200775"/>
                  <a:gd name="connsiteX12" fmla="*/ 6841694 w 7324725"/>
                  <a:gd name="connsiteY12" fmla="*/ 4434228 h 6200775"/>
                  <a:gd name="connsiteX13" fmla="*/ 6814071 w 7324725"/>
                  <a:gd name="connsiteY13" fmla="*/ 4386603 h 6200775"/>
                  <a:gd name="connsiteX14" fmla="*/ 6968376 w 7324725"/>
                  <a:gd name="connsiteY14" fmla="*/ 3548403 h 6200775"/>
                  <a:gd name="connsiteX15" fmla="*/ 7322706 w 7324725"/>
                  <a:gd name="connsiteY15" fmla="*/ 1857715 h 6200775"/>
                  <a:gd name="connsiteX16" fmla="*/ 6932181 w 7324725"/>
                  <a:gd name="connsiteY16" fmla="*/ 1441473 h 6200775"/>
                  <a:gd name="connsiteX17" fmla="*/ 6342584 w 7324725"/>
                  <a:gd name="connsiteY17" fmla="*/ 955698 h 6200775"/>
                  <a:gd name="connsiteX18" fmla="*/ 4480446 w 7324725"/>
                  <a:gd name="connsiteY18" fmla="*/ 145120 h 6200775"/>
                  <a:gd name="connsiteX19" fmla="*/ 4324236 w 7324725"/>
                  <a:gd name="connsiteY19" fmla="*/ 147978 h 6200775"/>
                  <a:gd name="connsiteX20" fmla="*/ 3550806 w 7324725"/>
                  <a:gd name="connsiteY20" fmla="*/ 399438 h 6200775"/>
                  <a:gd name="connsiteX21" fmla="*/ 2733561 w 7324725"/>
                  <a:gd name="connsiteY21" fmla="*/ 612798 h 6200775"/>
                  <a:gd name="connsiteX22" fmla="*/ 803796 w 7324725"/>
                  <a:gd name="connsiteY22" fmla="*/ 857590 h 6200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324725" h="6200775">
                    <a:moveTo>
                      <a:pt x="803796" y="857590"/>
                    </a:moveTo>
                    <a:cubicBezTo>
                      <a:pt x="685686" y="1399563"/>
                      <a:pt x="730453" y="1857715"/>
                      <a:pt x="704736" y="2170135"/>
                    </a:cubicBezTo>
                    <a:cubicBezTo>
                      <a:pt x="696163" y="2267290"/>
                      <a:pt x="684733" y="2351110"/>
                      <a:pt x="658063" y="2417785"/>
                    </a:cubicBezTo>
                    <a:cubicBezTo>
                      <a:pt x="555193" y="2685438"/>
                      <a:pt x="53226" y="2818788"/>
                      <a:pt x="8458" y="3349330"/>
                    </a:cubicBezTo>
                    <a:cubicBezTo>
                      <a:pt x="-5829" y="3519828"/>
                      <a:pt x="97041" y="3879873"/>
                      <a:pt x="282778" y="4289448"/>
                    </a:cubicBezTo>
                    <a:cubicBezTo>
                      <a:pt x="418986" y="4590438"/>
                      <a:pt x="593293" y="4910478"/>
                      <a:pt x="808558" y="5193371"/>
                    </a:cubicBezTo>
                    <a:cubicBezTo>
                      <a:pt x="1075259" y="5544843"/>
                      <a:pt x="1397204" y="5826783"/>
                      <a:pt x="1744866" y="5936321"/>
                    </a:cubicBezTo>
                    <a:cubicBezTo>
                      <a:pt x="1978229" y="6009663"/>
                      <a:pt x="2219211" y="6004900"/>
                      <a:pt x="2472576" y="5881075"/>
                    </a:cubicBezTo>
                    <a:cubicBezTo>
                      <a:pt x="3165996" y="5539128"/>
                      <a:pt x="3231719" y="5105741"/>
                      <a:pt x="4285184" y="5577228"/>
                    </a:cubicBezTo>
                    <a:cubicBezTo>
                      <a:pt x="4607128" y="5721055"/>
                      <a:pt x="4829061" y="5862025"/>
                      <a:pt x="4993844" y="5972516"/>
                    </a:cubicBezTo>
                    <a:cubicBezTo>
                      <a:pt x="5367224" y="6223975"/>
                      <a:pt x="5439614" y="6321130"/>
                      <a:pt x="5705361" y="5956323"/>
                    </a:cubicBezTo>
                    <a:cubicBezTo>
                      <a:pt x="5992064" y="5561988"/>
                      <a:pt x="6100649" y="5850596"/>
                      <a:pt x="6665481" y="5207658"/>
                    </a:cubicBezTo>
                    <a:cubicBezTo>
                      <a:pt x="6868364" y="4977153"/>
                      <a:pt x="7105536" y="4884760"/>
                      <a:pt x="6841694" y="4434228"/>
                    </a:cubicBezTo>
                    <a:cubicBezTo>
                      <a:pt x="6832169" y="4418035"/>
                      <a:pt x="6822644" y="4401843"/>
                      <a:pt x="6814071" y="4386603"/>
                    </a:cubicBezTo>
                    <a:cubicBezTo>
                      <a:pt x="6625476" y="4054180"/>
                      <a:pt x="6587376" y="3876063"/>
                      <a:pt x="6968376" y="3548403"/>
                    </a:cubicBezTo>
                    <a:cubicBezTo>
                      <a:pt x="7238886" y="3316945"/>
                      <a:pt x="7307466" y="2414928"/>
                      <a:pt x="7322706" y="1857715"/>
                    </a:cubicBezTo>
                    <a:cubicBezTo>
                      <a:pt x="7328421" y="1634830"/>
                      <a:pt x="7154114" y="1451950"/>
                      <a:pt x="6932181" y="1441473"/>
                    </a:cubicBezTo>
                    <a:cubicBezTo>
                      <a:pt x="6813119" y="1435758"/>
                      <a:pt x="6420689" y="1019515"/>
                      <a:pt x="6342584" y="955698"/>
                    </a:cubicBezTo>
                    <a:cubicBezTo>
                      <a:pt x="5161484" y="-14900"/>
                      <a:pt x="4765244" y="199413"/>
                      <a:pt x="4480446" y="145120"/>
                    </a:cubicBezTo>
                    <a:cubicBezTo>
                      <a:pt x="4439489" y="137500"/>
                      <a:pt x="4386149" y="139405"/>
                      <a:pt x="4324236" y="147978"/>
                    </a:cubicBezTo>
                    <a:cubicBezTo>
                      <a:pt x="4105161" y="179410"/>
                      <a:pt x="3785121" y="302283"/>
                      <a:pt x="3550806" y="399438"/>
                    </a:cubicBezTo>
                    <a:cubicBezTo>
                      <a:pt x="3075508" y="596605"/>
                      <a:pt x="3047886" y="553743"/>
                      <a:pt x="2733561" y="612798"/>
                    </a:cubicBezTo>
                    <a:cubicBezTo>
                      <a:pt x="1993468" y="751863"/>
                      <a:pt x="1199084" y="-978830"/>
                      <a:pt x="803796" y="857590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1"/>
              </a:p>
            </p:txBody>
          </p:sp>
          <p:sp>
            <p:nvSpPr>
              <p:cNvPr id="54" name="任意多边形: 形状 53"/>
              <p:cNvSpPr/>
              <p:nvPr/>
            </p:nvSpPr>
            <p:spPr>
              <a:xfrm>
                <a:off x="2325188" y="287492"/>
                <a:ext cx="7515225" cy="6362700"/>
              </a:xfrm>
              <a:custGeom>
                <a:avLst/>
                <a:gdLst>
                  <a:gd name="connsiteX0" fmla="*/ 822825 w 7515225"/>
                  <a:gd name="connsiteY0" fmla="*/ 881225 h 6362700"/>
                  <a:gd name="connsiteX1" fmla="*/ 720907 w 7515225"/>
                  <a:gd name="connsiteY1" fmla="*/ 2227107 h 6362700"/>
                  <a:gd name="connsiteX2" fmla="*/ 673282 w 7515225"/>
                  <a:gd name="connsiteY2" fmla="*/ 2481425 h 6362700"/>
                  <a:gd name="connsiteX3" fmla="*/ 8437 w 7515225"/>
                  <a:gd name="connsiteY3" fmla="*/ 3437735 h 6362700"/>
                  <a:gd name="connsiteX4" fmla="*/ 288472 w 7515225"/>
                  <a:gd name="connsiteY4" fmla="*/ 4402617 h 6362700"/>
                  <a:gd name="connsiteX5" fmla="*/ 829492 w 7515225"/>
                  <a:gd name="connsiteY5" fmla="*/ 5329400 h 6362700"/>
                  <a:gd name="connsiteX6" fmla="*/ 1789612 w 7515225"/>
                  <a:gd name="connsiteY6" fmla="*/ 6092352 h 6362700"/>
                  <a:gd name="connsiteX7" fmla="*/ 2537325 w 7515225"/>
                  <a:gd name="connsiteY7" fmla="*/ 6034250 h 6362700"/>
                  <a:gd name="connsiteX8" fmla="*/ 4398510 w 7515225"/>
                  <a:gd name="connsiteY8" fmla="*/ 5723735 h 6362700"/>
                  <a:gd name="connsiteX9" fmla="*/ 5125267 w 7515225"/>
                  <a:gd name="connsiteY9" fmla="*/ 6130452 h 6362700"/>
                  <a:gd name="connsiteX10" fmla="*/ 5854882 w 7515225"/>
                  <a:gd name="connsiteY10" fmla="*/ 6113308 h 6362700"/>
                  <a:gd name="connsiteX11" fmla="*/ 6839767 w 7515225"/>
                  <a:gd name="connsiteY11" fmla="*/ 5344640 h 6362700"/>
                  <a:gd name="connsiteX12" fmla="*/ 7021695 w 7515225"/>
                  <a:gd name="connsiteY12" fmla="*/ 4551208 h 6362700"/>
                  <a:gd name="connsiteX13" fmla="*/ 6993120 w 7515225"/>
                  <a:gd name="connsiteY13" fmla="*/ 4501677 h 6362700"/>
                  <a:gd name="connsiteX14" fmla="*/ 7149330 w 7515225"/>
                  <a:gd name="connsiteY14" fmla="*/ 3641570 h 6362700"/>
                  <a:gd name="connsiteX15" fmla="*/ 7513185 w 7515225"/>
                  <a:gd name="connsiteY15" fmla="*/ 1906115 h 6362700"/>
                  <a:gd name="connsiteX16" fmla="*/ 7112182 w 7515225"/>
                  <a:gd name="connsiteY16" fmla="*/ 1479395 h 6362700"/>
                  <a:gd name="connsiteX17" fmla="*/ 6507345 w 7515225"/>
                  <a:gd name="connsiteY17" fmla="*/ 980285 h 6362700"/>
                  <a:gd name="connsiteX18" fmla="*/ 4596630 w 7515225"/>
                  <a:gd name="connsiteY18" fmla="*/ 146847 h 6362700"/>
                  <a:gd name="connsiteX19" fmla="*/ 4436610 w 7515225"/>
                  <a:gd name="connsiteY19" fmla="*/ 149705 h 6362700"/>
                  <a:gd name="connsiteX20" fmla="*/ 3641272 w 7515225"/>
                  <a:gd name="connsiteY20" fmla="*/ 408785 h 6362700"/>
                  <a:gd name="connsiteX21" fmla="*/ 2802120 w 7515225"/>
                  <a:gd name="connsiteY21" fmla="*/ 628812 h 6362700"/>
                  <a:gd name="connsiteX22" fmla="*/ 822825 w 7515225"/>
                  <a:gd name="connsiteY22" fmla="*/ 881225 h 636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515225" h="6362700">
                    <a:moveTo>
                      <a:pt x="822825" y="881225"/>
                    </a:moveTo>
                    <a:cubicBezTo>
                      <a:pt x="701857" y="1436532"/>
                      <a:pt x="746625" y="1907067"/>
                      <a:pt x="720907" y="2227107"/>
                    </a:cubicBezTo>
                    <a:cubicBezTo>
                      <a:pt x="713287" y="2327120"/>
                      <a:pt x="699952" y="2412845"/>
                      <a:pt x="673282" y="2481425"/>
                    </a:cubicBezTo>
                    <a:cubicBezTo>
                      <a:pt x="568507" y="2756697"/>
                      <a:pt x="56062" y="2892905"/>
                      <a:pt x="8437" y="3437735"/>
                    </a:cubicBezTo>
                    <a:cubicBezTo>
                      <a:pt x="-5850" y="3611090"/>
                      <a:pt x="98925" y="3982565"/>
                      <a:pt x="288472" y="4402617"/>
                    </a:cubicBezTo>
                    <a:cubicBezTo>
                      <a:pt x="427537" y="4710275"/>
                      <a:pt x="608512" y="5038888"/>
                      <a:pt x="829492" y="5329400"/>
                    </a:cubicBezTo>
                    <a:cubicBezTo>
                      <a:pt x="1102860" y="5689445"/>
                      <a:pt x="1432425" y="5980910"/>
                      <a:pt x="1789612" y="6092352"/>
                    </a:cubicBezTo>
                    <a:cubicBezTo>
                      <a:pt x="2028690" y="6167600"/>
                      <a:pt x="2277292" y="6160933"/>
                      <a:pt x="2537325" y="6034250"/>
                    </a:cubicBezTo>
                    <a:cubicBezTo>
                      <a:pt x="3248842" y="5682777"/>
                      <a:pt x="3316470" y="5237960"/>
                      <a:pt x="4398510" y="5723735"/>
                    </a:cubicBezTo>
                    <a:cubicBezTo>
                      <a:pt x="4729027" y="5872325"/>
                      <a:pt x="4956675" y="6016152"/>
                      <a:pt x="5125267" y="6130452"/>
                    </a:cubicBezTo>
                    <a:cubicBezTo>
                      <a:pt x="5508173" y="6389533"/>
                      <a:pt x="5582467" y="6488593"/>
                      <a:pt x="5854882" y="6113308"/>
                    </a:cubicBezTo>
                    <a:cubicBezTo>
                      <a:pt x="6149205" y="5708495"/>
                      <a:pt x="6260648" y="6004722"/>
                      <a:pt x="6839767" y="5344640"/>
                    </a:cubicBezTo>
                    <a:cubicBezTo>
                      <a:pt x="7047412" y="5108420"/>
                      <a:pt x="7292205" y="5013170"/>
                      <a:pt x="7021695" y="4551208"/>
                    </a:cubicBezTo>
                    <a:cubicBezTo>
                      <a:pt x="7012170" y="4534063"/>
                      <a:pt x="7002645" y="4517870"/>
                      <a:pt x="6993120" y="4501677"/>
                    </a:cubicBezTo>
                    <a:cubicBezTo>
                      <a:pt x="6799762" y="4161635"/>
                      <a:pt x="6758805" y="3976850"/>
                      <a:pt x="7149330" y="3641570"/>
                    </a:cubicBezTo>
                    <a:cubicBezTo>
                      <a:pt x="7427460" y="3404397"/>
                      <a:pt x="7496992" y="2477615"/>
                      <a:pt x="7513185" y="1906115"/>
                    </a:cubicBezTo>
                    <a:cubicBezTo>
                      <a:pt x="7519852" y="1677515"/>
                      <a:pt x="7339830" y="1489872"/>
                      <a:pt x="7112182" y="1479395"/>
                    </a:cubicBezTo>
                    <a:cubicBezTo>
                      <a:pt x="6990262" y="1473680"/>
                      <a:pt x="6587355" y="1046007"/>
                      <a:pt x="6507345" y="980285"/>
                    </a:cubicBezTo>
                    <a:cubicBezTo>
                      <a:pt x="5296717" y="-17935"/>
                      <a:pt x="4890000" y="203045"/>
                      <a:pt x="4596630" y="146847"/>
                    </a:cubicBezTo>
                    <a:cubicBezTo>
                      <a:pt x="4554720" y="139227"/>
                      <a:pt x="4499475" y="140180"/>
                      <a:pt x="4436610" y="149705"/>
                    </a:cubicBezTo>
                    <a:cubicBezTo>
                      <a:pt x="4211820" y="182090"/>
                      <a:pt x="3882255" y="308772"/>
                      <a:pt x="3641272" y="408785"/>
                    </a:cubicBezTo>
                    <a:cubicBezTo>
                      <a:pt x="3153592" y="611667"/>
                      <a:pt x="3124065" y="567852"/>
                      <a:pt x="2802120" y="628812"/>
                    </a:cubicBezTo>
                    <a:cubicBezTo>
                      <a:pt x="2043930" y="771687"/>
                      <a:pt x="1229542" y="-1005678"/>
                      <a:pt x="822825" y="881225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1"/>
              </a:p>
            </p:txBody>
          </p:sp>
          <p:sp>
            <p:nvSpPr>
              <p:cNvPr id="55" name="任意多边形: 形状 54"/>
              <p:cNvSpPr/>
              <p:nvPr/>
            </p:nvSpPr>
            <p:spPr>
              <a:xfrm>
                <a:off x="2232652" y="192812"/>
                <a:ext cx="7705725" cy="6524625"/>
              </a:xfrm>
              <a:custGeom>
                <a:avLst/>
                <a:gdLst>
                  <a:gd name="connsiteX0" fmla="*/ 842019 w 7705725"/>
                  <a:gd name="connsiteY0" fmla="*/ 903515 h 6524625"/>
                  <a:gd name="connsiteX1" fmla="*/ 737244 w 7705725"/>
                  <a:gd name="connsiteY1" fmla="*/ 2283687 h 6524625"/>
                  <a:gd name="connsiteX2" fmla="*/ 689619 w 7705725"/>
                  <a:gd name="connsiteY2" fmla="*/ 2545625 h 6524625"/>
                  <a:gd name="connsiteX3" fmla="*/ 8581 w 7705725"/>
                  <a:gd name="connsiteY3" fmla="*/ 3525747 h 6524625"/>
                  <a:gd name="connsiteX4" fmla="*/ 294331 w 7705725"/>
                  <a:gd name="connsiteY4" fmla="*/ 4515395 h 6524625"/>
                  <a:gd name="connsiteX5" fmla="*/ 850591 w 7705725"/>
                  <a:gd name="connsiteY5" fmla="*/ 5465038 h 6524625"/>
                  <a:gd name="connsiteX6" fmla="*/ 1833571 w 7705725"/>
                  <a:gd name="connsiteY6" fmla="*/ 6247993 h 6524625"/>
                  <a:gd name="connsiteX7" fmla="*/ 2600334 w 7705725"/>
                  <a:gd name="connsiteY7" fmla="*/ 6187032 h 6524625"/>
                  <a:gd name="connsiteX8" fmla="*/ 4509144 w 7705725"/>
                  <a:gd name="connsiteY8" fmla="*/ 5869850 h 6524625"/>
                  <a:gd name="connsiteX9" fmla="*/ 5254951 w 7705725"/>
                  <a:gd name="connsiteY9" fmla="*/ 6287045 h 6524625"/>
                  <a:gd name="connsiteX10" fmla="*/ 6003616 w 7705725"/>
                  <a:gd name="connsiteY10" fmla="*/ 6268948 h 6524625"/>
                  <a:gd name="connsiteX11" fmla="*/ 7014219 w 7705725"/>
                  <a:gd name="connsiteY11" fmla="*/ 5480277 h 6524625"/>
                  <a:gd name="connsiteX12" fmla="*/ 7201861 w 7705725"/>
                  <a:gd name="connsiteY12" fmla="*/ 4667795 h 6524625"/>
                  <a:gd name="connsiteX13" fmla="*/ 7172334 w 7705725"/>
                  <a:gd name="connsiteY13" fmla="*/ 4617313 h 6524625"/>
                  <a:gd name="connsiteX14" fmla="*/ 7331401 w 7705725"/>
                  <a:gd name="connsiteY14" fmla="*/ 3735297 h 6524625"/>
                  <a:gd name="connsiteX15" fmla="*/ 7704781 w 7705725"/>
                  <a:gd name="connsiteY15" fmla="*/ 1956027 h 6524625"/>
                  <a:gd name="connsiteX16" fmla="*/ 7293301 w 7705725"/>
                  <a:gd name="connsiteY16" fmla="*/ 1517877 h 6524625"/>
                  <a:gd name="connsiteX17" fmla="*/ 6673224 w 7705725"/>
                  <a:gd name="connsiteY17" fmla="*/ 1005432 h 6524625"/>
                  <a:gd name="connsiteX18" fmla="*/ 4713931 w 7705725"/>
                  <a:gd name="connsiteY18" fmla="*/ 148182 h 6524625"/>
                  <a:gd name="connsiteX19" fmla="*/ 4550101 w 7705725"/>
                  <a:gd name="connsiteY19" fmla="*/ 151040 h 6524625"/>
                  <a:gd name="connsiteX20" fmla="*/ 3733809 w 7705725"/>
                  <a:gd name="connsiteY20" fmla="*/ 417740 h 6524625"/>
                  <a:gd name="connsiteX21" fmla="*/ 2872749 w 7705725"/>
                  <a:gd name="connsiteY21" fmla="*/ 644435 h 6524625"/>
                  <a:gd name="connsiteX22" fmla="*/ 842019 w 7705725"/>
                  <a:gd name="connsiteY22" fmla="*/ 903515 h 6524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705725" h="6524625">
                    <a:moveTo>
                      <a:pt x="842019" y="903515"/>
                    </a:moveTo>
                    <a:cubicBezTo>
                      <a:pt x="719146" y="1473110"/>
                      <a:pt x="762961" y="1955075"/>
                      <a:pt x="737244" y="2283687"/>
                    </a:cubicBezTo>
                    <a:cubicBezTo>
                      <a:pt x="729624" y="2386557"/>
                      <a:pt x="716289" y="2474187"/>
                      <a:pt x="689619" y="2545625"/>
                    </a:cubicBezTo>
                    <a:cubicBezTo>
                      <a:pt x="582939" y="2827565"/>
                      <a:pt x="57158" y="2967582"/>
                      <a:pt x="8581" y="3525747"/>
                    </a:cubicBezTo>
                    <a:cubicBezTo>
                      <a:pt x="-6659" y="3702912"/>
                      <a:pt x="100021" y="4084865"/>
                      <a:pt x="294331" y="4515395"/>
                    </a:cubicBezTo>
                    <a:cubicBezTo>
                      <a:pt x="437206" y="4830673"/>
                      <a:pt x="623896" y="5167857"/>
                      <a:pt x="850591" y="5465038"/>
                    </a:cubicBezTo>
                    <a:cubicBezTo>
                      <a:pt x="1131579" y="5833655"/>
                      <a:pt x="1467811" y="6133693"/>
                      <a:pt x="1833571" y="6247993"/>
                    </a:cubicBezTo>
                    <a:cubicBezTo>
                      <a:pt x="2078364" y="6325145"/>
                      <a:pt x="2334586" y="6317525"/>
                      <a:pt x="2600334" y="6187032"/>
                    </a:cubicBezTo>
                    <a:cubicBezTo>
                      <a:pt x="3329949" y="5826988"/>
                      <a:pt x="3399481" y="5370740"/>
                      <a:pt x="4509144" y="5869850"/>
                    </a:cubicBezTo>
                    <a:cubicBezTo>
                      <a:pt x="4848234" y="6022250"/>
                      <a:pt x="5082549" y="6170840"/>
                      <a:pt x="5254951" y="6287045"/>
                    </a:cubicBezTo>
                    <a:cubicBezTo>
                      <a:pt x="5647381" y="6552793"/>
                      <a:pt x="5723581" y="6654710"/>
                      <a:pt x="6003616" y="6268948"/>
                    </a:cubicBezTo>
                    <a:cubicBezTo>
                      <a:pt x="6305559" y="5853657"/>
                      <a:pt x="6420811" y="6156552"/>
                      <a:pt x="7014219" y="5480277"/>
                    </a:cubicBezTo>
                    <a:cubicBezTo>
                      <a:pt x="7226626" y="5238343"/>
                      <a:pt x="7479039" y="5141188"/>
                      <a:pt x="7201861" y="4667795"/>
                    </a:cubicBezTo>
                    <a:cubicBezTo>
                      <a:pt x="7191384" y="4650650"/>
                      <a:pt x="7181859" y="4633505"/>
                      <a:pt x="7172334" y="4617313"/>
                    </a:cubicBezTo>
                    <a:cubicBezTo>
                      <a:pt x="6973261" y="4269650"/>
                      <a:pt x="6929446" y="4079150"/>
                      <a:pt x="7331401" y="3735297"/>
                    </a:cubicBezTo>
                    <a:cubicBezTo>
                      <a:pt x="7616199" y="3492410"/>
                      <a:pt x="7688589" y="2541815"/>
                      <a:pt x="7704781" y="1956027"/>
                    </a:cubicBezTo>
                    <a:cubicBezTo>
                      <a:pt x="7711449" y="1721712"/>
                      <a:pt x="7527616" y="1528355"/>
                      <a:pt x="7293301" y="1517877"/>
                    </a:cubicBezTo>
                    <a:cubicBezTo>
                      <a:pt x="7168524" y="1512162"/>
                      <a:pt x="6755139" y="1073060"/>
                      <a:pt x="6673224" y="1005432"/>
                    </a:cubicBezTo>
                    <a:cubicBezTo>
                      <a:pt x="5434021" y="-23268"/>
                      <a:pt x="5013969" y="205332"/>
                      <a:pt x="4713931" y="148182"/>
                    </a:cubicBezTo>
                    <a:cubicBezTo>
                      <a:pt x="4670116" y="139610"/>
                      <a:pt x="4613919" y="141515"/>
                      <a:pt x="4550101" y="151040"/>
                    </a:cubicBezTo>
                    <a:cubicBezTo>
                      <a:pt x="4318644" y="184377"/>
                      <a:pt x="3981459" y="314870"/>
                      <a:pt x="3733809" y="417740"/>
                    </a:cubicBezTo>
                    <a:cubicBezTo>
                      <a:pt x="3232793" y="626337"/>
                      <a:pt x="3203266" y="581570"/>
                      <a:pt x="2872749" y="644435"/>
                    </a:cubicBezTo>
                    <a:cubicBezTo>
                      <a:pt x="2093604" y="792072"/>
                      <a:pt x="1258261" y="-1031965"/>
                      <a:pt x="842019" y="903515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1"/>
              </a:p>
            </p:txBody>
          </p:sp>
          <p:sp>
            <p:nvSpPr>
              <p:cNvPr id="56" name="任意多边形: 形状 55"/>
              <p:cNvSpPr/>
              <p:nvPr/>
            </p:nvSpPr>
            <p:spPr>
              <a:xfrm>
                <a:off x="2139329" y="97481"/>
                <a:ext cx="7896225" cy="6686550"/>
              </a:xfrm>
              <a:custGeom>
                <a:avLst/>
                <a:gdLst>
                  <a:gd name="connsiteX0" fmla="*/ 861998 w 7896225"/>
                  <a:gd name="connsiteY0" fmla="*/ 926456 h 6686550"/>
                  <a:gd name="connsiteX1" fmla="*/ 754366 w 7896225"/>
                  <a:gd name="connsiteY1" fmla="*/ 2340919 h 6686550"/>
                  <a:gd name="connsiteX2" fmla="*/ 705788 w 7896225"/>
                  <a:gd name="connsiteY2" fmla="*/ 2609524 h 6686550"/>
                  <a:gd name="connsiteX3" fmla="*/ 8558 w 7896225"/>
                  <a:gd name="connsiteY3" fmla="*/ 3613459 h 6686550"/>
                  <a:gd name="connsiteX4" fmla="*/ 300976 w 7896225"/>
                  <a:gd name="connsiteY4" fmla="*/ 4626919 h 6686550"/>
                  <a:gd name="connsiteX5" fmla="*/ 872476 w 7896225"/>
                  <a:gd name="connsiteY5" fmla="*/ 5599421 h 6686550"/>
                  <a:gd name="connsiteX6" fmla="*/ 1878316 w 7896225"/>
                  <a:gd name="connsiteY6" fmla="*/ 6403332 h 6686550"/>
                  <a:gd name="connsiteX7" fmla="*/ 2664128 w 7896225"/>
                  <a:gd name="connsiteY7" fmla="*/ 6339514 h 6686550"/>
                  <a:gd name="connsiteX8" fmla="*/ 4621516 w 7896225"/>
                  <a:gd name="connsiteY8" fmla="*/ 6014712 h 6686550"/>
                  <a:gd name="connsiteX9" fmla="*/ 5386373 w 7896225"/>
                  <a:gd name="connsiteY9" fmla="*/ 6443337 h 6686550"/>
                  <a:gd name="connsiteX10" fmla="*/ 6154089 w 7896225"/>
                  <a:gd name="connsiteY10" fmla="*/ 6424287 h 6686550"/>
                  <a:gd name="connsiteX11" fmla="*/ 7189456 w 7896225"/>
                  <a:gd name="connsiteY11" fmla="*/ 5615614 h 6686550"/>
                  <a:gd name="connsiteX12" fmla="*/ 7382814 w 7896225"/>
                  <a:gd name="connsiteY12" fmla="*/ 4784082 h 6686550"/>
                  <a:gd name="connsiteX13" fmla="*/ 7353286 w 7896225"/>
                  <a:gd name="connsiteY13" fmla="*/ 4732647 h 6686550"/>
                  <a:gd name="connsiteX14" fmla="*/ 7514259 w 7896225"/>
                  <a:gd name="connsiteY14" fmla="*/ 3828724 h 6686550"/>
                  <a:gd name="connsiteX15" fmla="*/ 7897164 w 7896225"/>
                  <a:gd name="connsiteY15" fmla="*/ 2004686 h 6686550"/>
                  <a:gd name="connsiteX16" fmla="*/ 7475206 w 7896225"/>
                  <a:gd name="connsiteY16" fmla="*/ 1556059 h 6686550"/>
                  <a:gd name="connsiteX17" fmla="*/ 6839889 w 7896225"/>
                  <a:gd name="connsiteY17" fmla="*/ 1030279 h 6686550"/>
                  <a:gd name="connsiteX18" fmla="*/ 4831066 w 7896225"/>
                  <a:gd name="connsiteY18" fmla="*/ 150169 h 6686550"/>
                  <a:gd name="connsiteX19" fmla="*/ 4662474 w 7896225"/>
                  <a:gd name="connsiteY19" fmla="*/ 153979 h 6686550"/>
                  <a:gd name="connsiteX20" fmla="*/ 3825226 w 7896225"/>
                  <a:gd name="connsiteY20" fmla="*/ 428299 h 6686550"/>
                  <a:gd name="connsiteX21" fmla="*/ 2941306 w 7896225"/>
                  <a:gd name="connsiteY21" fmla="*/ 660709 h 6686550"/>
                  <a:gd name="connsiteX22" fmla="*/ 861998 w 7896225"/>
                  <a:gd name="connsiteY22" fmla="*/ 926456 h 6686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896225" h="6686550">
                    <a:moveTo>
                      <a:pt x="861998" y="926456"/>
                    </a:moveTo>
                    <a:cubicBezTo>
                      <a:pt x="736268" y="1509386"/>
                      <a:pt x="780083" y="2002781"/>
                      <a:pt x="754366" y="2340919"/>
                    </a:cubicBezTo>
                    <a:cubicBezTo>
                      <a:pt x="746746" y="2445694"/>
                      <a:pt x="732458" y="2536182"/>
                      <a:pt x="705788" y="2609524"/>
                    </a:cubicBezTo>
                    <a:cubicBezTo>
                      <a:pt x="597203" y="2898132"/>
                      <a:pt x="58088" y="3042912"/>
                      <a:pt x="8558" y="3613459"/>
                    </a:cubicBezTo>
                    <a:cubicBezTo>
                      <a:pt x="-6682" y="3794434"/>
                      <a:pt x="101903" y="4186864"/>
                      <a:pt x="300976" y="4626919"/>
                    </a:cubicBezTo>
                    <a:cubicBezTo>
                      <a:pt x="446708" y="4949817"/>
                      <a:pt x="641018" y="5295574"/>
                      <a:pt x="872476" y="5599421"/>
                    </a:cubicBezTo>
                    <a:cubicBezTo>
                      <a:pt x="1160131" y="5976612"/>
                      <a:pt x="1503983" y="6286174"/>
                      <a:pt x="1878316" y="6403332"/>
                    </a:cubicBezTo>
                    <a:cubicBezTo>
                      <a:pt x="2128824" y="6481437"/>
                      <a:pt x="2392666" y="6473817"/>
                      <a:pt x="2664128" y="6339514"/>
                    </a:cubicBezTo>
                    <a:cubicBezTo>
                      <a:pt x="3412793" y="5969944"/>
                      <a:pt x="3484231" y="5503219"/>
                      <a:pt x="4621516" y="6014712"/>
                    </a:cubicBezTo>
                    <a:cubicBezTo>
                      <a:pt x="4969179" y="6170921"/>
                      <a:pt x="5209209" y="6323321"/>
                      <a:pt x="5386373" y="6443337"/>
                    </a:cubicBezTo>
                    <a:cubicBezTo>
                      <a:pt x="5788329" y="6715752"/>
                      <a:pt x="5866434" y="6820527"/>
                      <a:pt x="6154089" y="6424287"/>
                    </a:cubicBezTo>
                    <a:cubicBezTo>
                      <a:pt x="6463651" y="5997567"/>
                      <a:pt x="6581761" y="6309034"/>
                      <a:pt x="7189456" y="5615614"/>
                    </a:cubicBezTo>
                    <a:cubicBezTo>
                      <a:pt x="7406626" y="5368917"/>
                      <a:pt x="7667611" y="5267952"/>
                      <a:pt x="7382814" y="4784082"/>
                    </a:cubicBezTo>
                    <a:cubicBezTo>
                      <a:pt x="7372336" y="4766937"/>
                      <a:pt x="7362811" y="4749792"/>
                      <a:pt x="7353286" y="4732647"/>
                    </a:cubicBezTo>
                    <a:cubicBezTo>
                      <a:pt x="7149451" y="4376412"/>
                      <a:pt x="7102779" y="4180197"/>
                      <a:pt x="7514259" y="3828724"/>
                    </a:cubicBezTo>
                    <a:cubicBezTo>
                      <a:pt x="7806676" y="3580122"/>
                      <a:pt x="7880019" y="2605714"/>
                      <a:pt x="7897164" y="2004686"/>
                    </a:cubicBezTo>
                    <a:cubicBezTo>
                      <a:pt x="7903831" y="1764656"/>
                      <a:pt x="7715236" y="1566536"/>
                      <a:pt x="7475206" y="1556059"/>
                    </a:cubicBezTo>
                    <a:cubicBezTo>
                      <a:pt x="7347571" y="1550344"/>
                      <a:pt x="6923709" y="1099811"/>
                      <a:pt x="6839889" y="1030279"/>
                    </a:cubicBezTo>
                    <a:cubicBezTo>
                      <a:pt x="5568301" y="-25091"/>
                      <a:pt x="5138723" y="208271"/>
                      <a:pt x="4831066" y="150169"/>
                    </a:cubicBezTo>
                    <a:cubicBezTo>
                      <a:pt x="4786298" y="141596"/>
                      <a:pt x="4729149" y="143501"/>
                      <a:pt x="4662474" y="153979"/>
                    </a:cubicBezTo>
                    <a:cubicBezTo>
                      <a:pt x="4425301" y="189221"/>
                      <a:pt x="4078591" y="322571"/>
                      <a:pt x="3825226" y="428299"/>
                    </a:cubicBezTo>
                    <a:cubicBezTo>
                      <a:pt x="3311828" y="642611"/>
                      <a:pt x="3280396" y="596891"/>
                      <a:pt x="2941306" y="660709"/>
                    </a:cubicBezTo>
                    <a:cubicBezTo>
                      <a:pt x="2144063" y="812156"/>
                      <a:pt x="1287766" y="-1058554"/>
                      <a:pt x="861998" y="926456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1"/>
              </a:p>
            </p:txBody>
          </p:sp>
          <p:sp>
            <p:nvSpPr>
              <p:cNvPr id="57" name="任意多边形: 形状 56"/>
              <p:cNvSpPr/>
              <p:nvPr/>
            </p:nvSpPr>
            <p:spPr>
              <a:xfrm>
                <a:off x="2045853" y="2571"/>
                <a:ext cx="8086725" cy="6848475"/>
              </a:xfrm>
              <a:custGeom>
                <a:avLst/>
                <a:gdLst>
                  <a:gd name="connsiteX0" fmla="*/ 8087795 w 8086725"/>
                  <a:gd name="connsiteY0" fmla="*/ 2052923 h 6848475"/>
                  <a:gd name="connsiteX1" fmla="*/ 7656312 w 8086725"/>
                  <a:gd name="connsiteY1" fmla="*/ 1592866 h 6848475"/>
                  <a:gd name="connsiteX2" fmla="*/ 7005755 w 8086725"/>
                  <a:gd name="connsiteY2" fmla="*/ 1053751 h 6848475"/>
                  <a:gd name="connsiteX3" fmla="*/ 4948355 w 8086725"/>
                  <a:gd name="connsiteY3" fmla="*/ 151733 h 6848475"/>
                  <a:gd name="connsiteX4" fmla="*/ 3917750 w 8086725"/>
                  <a:gd name="connsiteY4" fmla="*/ 437483 h 6848475"/>
                  <a:gd name="connsiteX5" fmla="*/ 3011922 w 8086725"/>
                  <a:gd name="connsiteY5" fmla="*/ 676561 h 6848475"/>
                  <a:gd name="connsiteX6" fmla="*/ 881179 w 8086725"/>
                  <a:gd name="connsiteY6" fmla="*/ 948976 h 6848475"/>
                  <a:gd name="connsiteX7" fmla="*/ 722112 w 8086725"/>
                  <a:gd name="connsiteY7" fmla="*/ 2672048 h 6848475"/>
                  <a:gd name="connsiteX8" fmla="*/ 8689 w 8086725"/>
                  <a:gd name="connsiteY8" fmla="*/ 3700748 h 6848475"/>
                  <a:gd name="connsiteX9" fmla="*/ 2727125 w 8086725"/>
                  <a:gd name="connsiteY9" fmla="*/ 6491573 h 6848475"/>
                  <a:gd name="connsiteX10" fmla="*/ 4733090 w 8086725"/>
                  <a:gd name="connsiteY10" fmla="*/ 6160103 h 6848475"/>
                  <a:gd name="connsiteX11" fmla="*/ 6302810 w 8086725"/>
                  <a:gd name="connsiteY11" fmla="*/ 6580156 h 6848475"/>
                  <a:gd name="connsiteX12" fmla="*/ 7363895 w 8086725"/>
                  <a:gd name="connsiteY12" fmla="*/ 5751481 h 6848475"/>
                  <a:gd name="connsiteX13" fmla="*/ 7562967 w 8086725"/>
                  <a:gd name="connsiteY13" fmla="*/ 4900898 h 6848475"/>
                  <a:gd name="connsiteX14" fmla="*/ 7695365 w 8086725"/>
                  <a:gd name="connsiteY14" fmla="*/ 3922681 h 6848475"/>
                  <a:gd name="connsiteX15" fmla="*/ 8087795 w 8086725"/>
                  <a:gd name="connsiteY15" fmla="*/ 2052923 h 6848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086725" h="6848475">
                    <a:moveTo>
                      <a:pt x="8087795" y="2052923"/>
                    </a:moveTo>
                    <a:cubicBezTo>
                      <a:pt x="8094462" y="1807178"/>
                      <a:pt x="7902057" y="1604296"/>
                      <a:pt x="7656312" y="1592866"/>
                    </a:cubicBezTo>
                    <a:cubicBezTo>
                      <a:pt x="7524867" y="1587151"/>
                      <a:pt x="7091480" y="1125188"/>
                      <a:pt x="7005755" y="1053751"/>
                    </a:cubicBezTo>
                    <a:cubicBezTo>
                      <a:pt x="5703687" y="-27337"/>
                      <a:pt x="5262680" y="211741"/>
                      <a:pt x="4948355" y="151733"/>
                    </a:cubicBezTo>
                    <a:cubicBezTo>
                      <a:pt x="4739757" y="112681"/>
                      <a:pt x="4250172" y="298418"/>
                      <a:pt x="3917750" y="437483"/>
                    </a:cubicBezTo>
                    <a:cubicBezTo>
                      <a:pt x="3391017" y="657511"/>
                      <a:pt x="3359585" y="610838"/>
                      <a:pt x="3011922" y="676561"/>
                    </a:cubicBezTo>
                    <a:cubicBezTo>
                      <a:pt x="2193725" y="831818"/>
                      <a:pt x="1318377" y="-1084612"/>
                      <a:pt x="881179" y="948976"/>
                    </a:cubicBezTo>
                    <a:cubicBezTo>
                      <a:pt x="712587" y="1731931"/>
                      <a:pt x="839269" y="2356771"/>
                      <a:pt x="722112" y="2672048"/>
                    </a:cubicBezTo>
                    <a:cubicBezTo>
                      <a:pt x="611622" y="2968276"/>
                      <a:pt x="60124" y="3115913"/>
                      <a:pt x="8689" y="3700748"/>
                    </a:cubicBezTo>
                    <a:cubicBezTo>
                      <a:pt x="-43698" y="4299871"/>
                      <a:pt x="1243129" y="7224998"/>
                      <a:pt x="2727125" y="6491573"/>
                    </a:cubicBezTo>
                    <a:cubicBezTo>
                      <a:pt x="3493887" y="6112478"/>
                      <a:pt x="3567229" y="5635276"/>
                      <a:pt x="4733090" y="6160103"/>
                    </a:cubicBezTo>
                    <a:cubicBezTo>
                      <a:pt x="5898949" y="6684931"/>
                      <a:pt x="5878947" y="7164039"/>
                      <a:pt x="6302810" y="6580156"/>
                    </a:cubicBezTo>
                    <a:cubicBezTo>
                      <a:pt x="6619992" y="6142959"/>
                      <a:pt x="6740960" y="6462046"/>
                      <a:pt x="7363895" y="5751481"/>
                    </a:cubicBezTo>
                    <a:cubicBezTo>
                      <a:pt x="7585827" y="5499068"/>
                      <a:pt x="7854432" y="5396198"/>
                      <a:pt x="7562967" y="4900898"/>
                    </a:cubicBezTo>
                    <a:cubicBezTo>
                      <a:pt x="7328652" y="4503706"/>
                      <a:pt x="7253405" y="4298918"/>
                      <a:pt x="7695365" y="3922681"/>
                    </a:cubicBezTo>
                    <a:cubicBezTo>
                      <a:pt x="7995402" y="3667411"/>
                      <a:pt x="8070649" y="2669191"/>
                      <a:pt x="8087795" y="2052923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1"/>
              </a:p>
            </p:txBody>
          </p:sp>
        </p:grpSp>
      </p:grpSp>
      <p:cxnSp>
        <p:nvCxnSpPr>
          <p:cNvPr id="58" name="直接连接符 57"/>
          <p:cNvCxnSpPr/>
          <p:nvPr userDrawn="1"/>
        </p:nvCxnSpPr>
        <p:spPr>
          <a:xfrm>
            <a:off x="1623060" y="2779386"/>
            <a:ext cx="589788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占位符 61"/>
          <p:cNvSpPr>
            <a:spLocks noGrp="1"/>
          </p:cNvSpPr>
          <p:nvPr>
            <p:ph type="body" sz="quarter" idx="10" hasCustomPrompt="1"/>
          </p:nvPr>
        </p:nvSpPr>
        <p:spPr>
          <a:xfrm>
            <a:off x="1192599" y="1827421"/>
            <a:ext cx="675880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3600" b="1" kern="1200" noProof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201F1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个人工作总结汇报模板</a:t>
            </a:r>
          </a:p>
        </p:txBody>
      </p:sp>
      <p:sp>
        <p:nvSpPr>
          <p:cNvPr id="63" name="文本占位符 61"/>
          <p:cNvSpPr>
            <a:spLocks noGrp="1"/>
          </p:cNvSpPr>
          <p:nvPr>
            <p:ph type="body" sz="quarter" idx="11" hasCustomPrompt="1"/>
          </p:nvPr>
        </p:nvSpPr>
        <p:spPr>
          <a:xfrm>
            <a:off x="1192599" y="2895443"/>
            <a:ext cx="6758807" cy="3002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351" kern="1200" noProof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51" b="0" i="0" u="none" strike="noStrike" kern="1200" cap="none" spc="0" normalizeH="0" baseline="0" noProof="0">
                <a:ln>
                  <a:noFill/>
                </a:ln>
                <a:solidFill>
                  <a:srgbClr val="C89D4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PERSONAL WORK REPORT</a:t>
            </a:r>
          </a:p>
        </p:txBody>
      </p:sp>
      <p:sp>
        <p:nvSpPr>
          <p:cNvPr id="64" name="文本占位符 61"/>
          <p:cNvSpPr>
            <a:spLocks noGrp="1"/>
          </p:cNvSpPr>
          <p:nvPr>
            <p:ph type="body" sz="quarter" idx="12" hasCustomPrompt="1"/>
          </p:nvPr>
        </p:nvSpPr>
        <p:spPr>
          <a:xfrm>
            <a:off x="3454274" y="5638370"/>
            <a:ext cx="2235457" cy="3002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351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汇报人：</a:t>
            </a:r>
            <a:r>
              <a:rPr kumimoji="0" lang="en-US" altLang="zh-CN" sz="135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OfficeAid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768353" y="6470650"/>
            <a:ext cx="1616075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defTabSz="685783" fontAlgn="base">
              <a:spcBef>
                <a:spcPct val="0"/>
              </a:spcBef>
              <a:spcAft>
                <a:spcPct val="0"/>
              </a:spcAft>
              <a:defRPr/>
            </a:pPr>
            <a:fld id="{8BDEA47E-DBCA-485A-B7F1-9AB0DB0AC68F}" type="datetime1">
              <a:rPr lang="zh-CN" altLang="en-US" sz="751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宋体" pitchFamily="2" charset="-122"/>
              </a:rPr>
              <a:pPr defTabSz="685783" fontAlgn="base">
                <a:spcBef>
                  <a:spcPct val="0"/>
                </a:spcBef>
                <a:spcAft>
                  <a:spcPct val="0"/>
                </a:spcAft>
                <a:defRPr/>
              </a:pPr>
              <a:t>2024/9/16</a:t>
            </a:fld>
            <a:endParaRPr lang="zh-CN" altLang="en-US" sz="751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宋体" pitchFamily="2" charset="-122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650"/>
            <a:ext cx="442595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algn="r" defTabSz="68578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751" cap="all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宋体" pitchFamily="2" charset="-122"/>
              </a:rPr>
              <a:t>ycw@ruc.edu.cn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650"/>
            <a:ext cx="73025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mtClean="0"/>
            </a:lvl1pPr>
          </a:lstStyle>
          <a:p>
            <a:pPr algn="l" defTabSz="685783" fontAlgn="base">
              <a:spcBef>
                <a:spcPct val="0"/>
              </a:spcBef>
              <a:spcAft>
                <a:spcPct val="0"/>
              </a:spcAft>
              <a:defRPr/>
            </a:pPr>
            <a:fld id="{77D4C816-302B-4B1E-A823-7D54D576A4C0}" type="slidenum">
              <a:rPr lang="zh-CN" altLang="en-US" sz="751" smtClean="0">
                <a:solidFill>
                  <a:srgbClr val="0D0D0D"/>
                </a:solidFill>
                <a:latin typeface="Tw Cen MT Condensed" panose="020B0606020104020203" pitchFamily="34" charset="0"/>
                <a:ea typeface="宋体" pitchFamily="2" charset="-122"/>
              </a:rPr>
              <a:pPr algn="l" defTabSz="685783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 sz="751">
              <a:solidFill>
                <a:srgbClr val="0D0D0D"/>
              </a:solidFill>
              <a:latin typeface="Tw Cen MT Condensed" panose="020B0606020104020203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9733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189"/>
            <a:fld id="{D02E4DBF-3C7B-F94F-8D54-4E30D19DA824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 defTabSz="457189"/>
              <a:t>2024/9/16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189"/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9" descr="Image result for renmin university of china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643" y="88962"/>
            <a:ext cx="1003144" cy="100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5"/>
          <p:cNvSpPr txBox="1">
            <a:spLocks noChangeArrowheads="1"/>
          </p:cNvSpPr>
          <p:nvPr userDrawn="1"/>
        </p:nvSpPr>
        <p:spPr bwMode="auto">
          <a:xfrm>
            <a:off x="8229600" y="6248401"/>
            <a:ext cx="609600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ct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BA94047-BD35-4D80-A608-B059631A8FA7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9012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189"/>
            <a:fld id="{D02E4DBF-3C7B-F94F-8D54-4E30D19DA824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 defTabSz="457189"/>
              <a:t>2024/9/16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189"/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9" descr="Image result for renmin university of china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643" y="88962"/>
            <a:ext cx="1003144" cy="100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连接符 3"/>
          <p:cNvCxnSpPr/>
          <p:nvPr userDrawn="1"/>
        </p:nvCxnSpPr>
        <p:spPr>
          <a:xfrm>
            <a:off x="381000" y="1095375"/>
            <a:ext cx="7315200" cy="0"/>
          </a:xfrm>
          <a:prstGeom prst="line">
            <a:avLst/>
          </a:prstGeom>
          <a:noFill/>
          <a:ln w="101600" cap="flat" cmpd="sng" algn="ctr">
            <a:solidFill>
              <a:srgbClr val="A6002A"/>
            </a:solidFill>
            <a:prstDash val="solid"/>
          </a:ln>
          <a:effectLst/>
        </p:spPr>
      </p:cxnSp>
      <p:cxnSp>
        <p:nvCxnSpPr>
          <p:cNvPr id="9" name="直接连接符 4"/>
          <p:cNvCxnSpPr/>
          <p:nvPr userDrawn="1"/>
        </p:nvCxnSpPr>
        <p:spPr>
          <a:xfrm>
            <a:off x="381000" y="1171575"/>
            <a:ext cx="4038600" cy="0"/>
          </a:xfrm>
          <a:prstGeom prst="line">
            <a:avLst/>
          </a:prstGeom>
          <a:noFill/>
          <a:ln w="2286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</p:cxnSp>
      <p:sp>
        <p:nvSpPr>
          <p:cNvPr id="10" name="TextBox 5"/>
          <p:cNvSpPr txBox="1">
            <a:spLocks noChangeArrowheads="1"/>
          </p:cNvSpPr>
          <p:nvPr userDrawn="1"/>
        </p:nvSpPr>
        <p:spPr bwMode="auto">
          <a:xfrm>
            <a:off x="8647613" y="6418220"/>
            <a:ext cx="492037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ct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BA94047-BD35-4D80-A608-B059631A8FA7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8978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189"/>
            <a:fld id="{D02E4DBF-3C7B-F94F-8D54-4E30D19DA824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 defTabSz="457189"/>
              <a:t>2024/9/16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189"/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189"/>
            <a:fld id="{8B23F4B1-54DF-CF47-9C52-CF871BCE25F9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 defTabSz="457189"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026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189"/>
            <a:fld id="{D02E4DBF-3C7B-F94F-8D54-4E30D19DA824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 defTabSz="457189"/>
              <a:t>2024/9/16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189"/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189"/>
            <a:fld id="{8B23F4B1-54DF-CF47-9C52-CF871BCE25F9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 defTabSz="457189"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216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189"/>
            <a:fld id="{D02E4DBF-3C7B-F94F-8D54-4E30D19DA824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 defTabSz="457189"/>
              <a:t>2024/9/16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189"/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189"/>
            <a:fld id="{8B23F4B1-54DF-CF47-9C52-CF871BCE25F9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 defTabSz="457189"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0871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189"/>
            <a:fld id="{D02E4DBF-3C7B-F94F-8D54-4E30D19DA824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 defTabSz="457189"/>
              <a:t>2024/9/16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189"/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189"/>
            <a:fld id="{8B23F4B1-54DF-CF47-9C52-CF871BCE25F9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 defTabSz="457189"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4711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189"/>
            <a:fld id="{D02E4DBF-3C7B-F94F-8D54-4E30D19DA824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 defTabSz="457189"/>
              <a:t>2024/9/16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189"/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189"/>
            <a:fld id="{8B23F4B1-54DF-CF47-9C52-CF871BCE25F9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 defTabSz="457189"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122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F1B2-6472-40AC-9FA2-4BEE7FA178D3}" type="datetimeFigureOut">
              <a:rPr lang="zh-CN" altLang="en-US" smtClean="0"/>
              <a:t>2024/9/16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F687-C69B-454A-AC0A-E94F6F191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1424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189"/>
            <a:fld id="{D02E4DBF-3C7B-F94F-8D54-4E30D19DA824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 defTabSz="457189"/>
              <a:t>2024/9/16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189"/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189"/>
            <a:fld id="{8B23F4B1-54DF-CF47-9C52-CF871BCE25F9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 defTabSz="457189"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5628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189"/>
            <a:fld id="{D02E4DBF-3C7B-F94F-8D54-4E30D19DA824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 defTabSz="457189"/>
              <a:t>2024/9/16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189"/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189"/>
            <a:fld id="{8B23F4B1-54DF-CF47-9C52-CF871BCE25F9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 defTabSz="457189"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7791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189"/>
            <a:fld id="{D02E4DBF-3C7B-F94F-8D54-4E30D19DA824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 defTabSz="457189"/>
              <a:t>2024/9/16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189"/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189"/>
            <a:fld id="{8B23F4B1-54DF-CF47-9C52-CF871BCE25F9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 defTabSz="457189"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1345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189"/>
            <a:fld id="{D02E4DBF-3C7B-F94F-8D54-4E30D19DA824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 defTabSz="457189"/>
              <a:t>2024/9/16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189"/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189"/>
            <a:fld id="{8B23F4B1-54DF-CF47-9C52-CF871BCE25F9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 defTabSz="457189"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1282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893" y="225288"/>
            <a:ext cx="7886700" cy="78187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567" y="1285461"/>
            <a:ext cx="8322365" cy="456325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189"/>
            <a:fld id="{D02E4DBF-3C7B-F94F-8D54-4E30D19DA824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 defTabSz="457189"/>
              <a:t>2024/9/16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189"/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9" descr="Image result for renmin university of china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643" y="88962"/>
            <a:ext cx="1003144" cy="100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直接连接符 3"/>
          <p:cNvCxnSpPr/>
          <p:nvPr userDrawn="1"/>
        </p:nvCxnSpPr>
        <p:spPr>
          <a:xfrm>
            <a:off x="381000" y="1095375"/>
            <a:ext cx="7315200" cy="0"/>
          </a:xfrm>
          <a:prstGeom prst="line">
            <a:avLst/>
          </a:prstGeom>
          <a:noFill/>
          <a:ln w="101600" cap="flat" cmpd="sng" algn="ctr">
            <a:solidFill>
              <a:srgbClr val="A6002A"/>
            </a:solidFill>
            <a:prstDash val="solid"/>
          </a:ln>
          <a:effectLst/>
        </p:spPr>
      </p:cxnSp>
      <p:cxnSp>
        <p:nvCxnSpPr>
          <p:cNvPr id="29" name="直接连接符 4"/>
          <p:cNvCxnSpPr/>
          <p:nvPr userDrawn="1"/>
        </p:nvCxnSpPr>
        <p:spPr>
          <a:xfrm>
            <a:off x="381000" y="1171575"/>
            <a:ext cx="4038600" cy="0"/>
          </a:xfrm>
          <a:prstGeom prst="line">
            <a:avLst/>
          </a:prstGeom>
          <a:noFill/>
          <a:ln w="2286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</p:cxnSp>
      <p:sp>
        <p:nvSpPr>
          <p:cNvPr id="33" name="TextBox 5"/>
          <p:cNvSpPr txBox="1">
            <a:spLocks noChangeArrowheads="1"/>
          </p:cNvSpPr>
          <p:nvPr userDrawn="1"/>
        </p:nvSpPr>
        <p:spPr bwMode="auto">
          <a:xfrm>
            <a:off x="8647613" y="6418220"/>
            <a:ext cx="492037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ct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BA94047-BD35-4D80-A608-B059631A8FA7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17991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.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/>
          <p:cNvGrpSpPr/>
          <p:nvPr userDrawn="1"/>
        </p:nvGrpSpPr>
        <p:grpSpPr>
          <a:xfrm>
            <a:off x="-2333045" y="-5414506"/>
            <a:ext cx="13996032" cy="14716293"/>
            <a:chOff x="-3092410" y="-5412474"/>
            <a:chExt cx="18661376" cy="14716293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3092410" y="-256615"/>
              <a:ext cx="8394149" cy="2542414"/>
              <a:chOff x="-3625919" y="-31140"/>
              <a:chExt cx="8300986" cy="2514197"/>
            </a:xfrm>
          </p:grpSpPr>
          <p:sp>
            <p:nvSpPr>
              <p:cNvPr id="8" name="矩形 7"/>
              <p:cNvSpPr/>
              <p:nvPr/>
            </p:nvSpPr>
            <p:spPr>
              <a:xfrm rot="2700000">
                <a:off x="565669" y="-1626341"/>
                <a:ext cx="1110578" cy="710821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alpha val="5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1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 rot="2700000">
                <a:off x="-175634" y="-2248789"/>
                <a:ext cx="1110578" cy="6834186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alpha val="10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1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 rot="2700000">
                <a:off x="-817288" y="-2839771"/>
                <a:ext cx="1110578" cy="6727839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alpha val="10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1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7234141" y="4962782"/>
              <a:ext cx="8334825" cy="2374054"/>
              <a:chOff x="-3540165" y="62544"/>
              <a:chExt cx="8301906" cy="2364678"/>
            </a:xfrm>
          </p:grpSpPr>
          <p:sp>
            <p:nvSpPr>
              <p:cNvPr id="12" name="矩形 11"/>
              <p:cNvSpPr/>
              <p:nvPr/>
            </p:nvSpPr>
            <p:spPr>
              <a:xfrm rot="2700000">
                <a:off x="652343" y="-1682176"/>
                <a:ext cx="1110578" cy="7108218"/>
              </a:xfrm>
              <a:prstGeom prst="rect">
                <a:avLst/>
              </a:prstGeom>
              <a:gradFill>
                <a:gsLst>
                  <a:gs pos="59000">
                    <a:schemeClr val="accent1">
                      <a:alpha val="0"/>
                    </a:schemeClr>
                  </a:gs>
                  <a:gs pos="100000">
                    <a:schemeClr val="accent1">
                      <a:alpha val="10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1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 rot="2700000">
                <a:off x="-56727" y="-2189301"/>
                <a:ext cx="1110578" cy="6834186"/>
              </a:xfrm>
              <a:prstGeom prst="rect">
                <a:avLst/>
              </a:prstGeom>
              <a:gradFill>
                <a:gsLst>
                  <a:gs pos="75424">
                    <a:schemeClr val="accent1">
                      <a:alpha val="0"/>
                    </a:schemeClr>
                  </a:gs>
                  <a:gs pos="100000">
                    <a:schemeClr val="accent1">
                      <a:alpha val="5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1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 rot="2700000">
                <a:off x="-731534" y="-2746087"/>
                <a:ext cx="1110578" cy="6727839"/>
              </a:xfrm>
              <a:prstGeom prst="rect">
                <a:avLst/>
              </a:prstGeom>
              <a:gradFill>
                <a:gsLst>
                  <a:gs pos="62000">
                    <a:schemeClr val="accent1">
                      <a:alpha val="0"/>
                    </a:schemeClr>
                  </a:gs>
                  <a:gs pos="100000">
                    <a:schemeClr val="accent1">
                      <a:alpha val="5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1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</p:grpSp>
        <p:grpSp>
          <p:nvGrpSpPr>
            <p:cNvPr id="15" name="图形 1"/>
            <p:cNvGrpSpPr/>
            <p:nvPr userDrawn="1"/>
          </p:nvGrpSpPr>
          <p:grpSpPr>
            <a:xfrm>
              <a:off x="-1572404" y="-5412474"/>
              <a:ext cx="15545692" cy="14716293"/>
              <a:chOff x="2047875" y="4762"/>
              <a:chExt cx="8096250" cy="6848475"/>
            </a:xfrm>
          </p:grpSpPr>
          <p:sp>
            <p:nvSpPr>
              <p:cNvPr id="16" name="任意多边形: 形状 15"/>
              <p:cNvSpPr/>
              <p:nvPr/>
            </p:nvSpPr>
            <p:spPr>
              <a:xfrm>
                <a:off x="5868041" y="3872563"/>
                <a:ext cx="238125" cy="228600"/>
              </a:xfrm>
              <a:custGeom>
                <a:avLst/>
                <a:gdLst>
                  <a:gd name="connsiteX0" fmla="*/ 79369 w 238125"/>
                  <a:gd name="connsiteY0" fmla="*/ 70787 h 228600"/>
                  <a:gd name="connsiteX1" fmla="*/ 8884 w 238125"/>
                  <a:gd name="connsiteY1" fmla="*/ 98409 h 228600"/>
                  <a:gd name="connsiteX2" fmla="*/ 59367 w 238125"/>
                  <a:gd name="connsiteY2" fmla="*/ 135557 h 228600"/>
                  <a:gd name="connsiteX3" fmla="*/ 26029 w 238125"/>
                  <a:gd name="connsiteY3" fmla="*/ 194612 h 228600"/>
                  <a:gd name="connsiteX4" fmla="*/ 105087 w 238125"/>
                  <a:gd name="connsiteY4" fmla="*/ 186040 h 228600"/>
                  <a:gd name="connsiteX5" fmla="*/ 118422 w 238125"/>
                  <a:gd name="connsiteY5" fmla="*/ 229855 h 228600"/>
                  <a:gd name="connsiteX6" fmla="*/ 156522 w 238125"/>
                  <a:gd name="connsiteY6" fmla="*/ 174609 h 228600"/>
                  <a:gd name="connsiteX7" fmla="*/ 198432 w 238125"/>
                  <a:gd name="connsiteY7" fmla="*/ 182230 h 228600"/>
                  <a:gd name="connsiteX8" fmla="*/ 162237 w 238125"/>
                  <a:gd name="connsiteY8" fmla="*/ 119365 h 228600"/>
                  <a:gd name="connsiteX9" fmla="*/ 234627 w 238125"/>
                  <a:gd name="connsiteY9" fmla="*/ 93647 h 228600"/>
                  <a:gd name="connsiteX10" fmla="*/ 204147 w 238125"/>
                  <a:gd name="connsiteY10" fmla="*/ 41259 h 228600"/>
                  <a:gd name="connsiteX11" fmla="*/ 143187 w 238125"/>
                  <a:gd name="connsiteY11" fmla="*/ 72692 h 228600"/>
                  <a:gd name="connsiteX12" fmla="*/ 146997 w 238125"/>
                  <a:gd name="connsiteY12" fmla="*/ 19352 h 228600"/>
                  <a:gd name="connsiteX13" fmla="*/ 81274 w 238125"/>
                  <a:gd name="connsiteY13" fmla="*/ 17447 h 228600"/>
                  <a:gd name="connsiteX14" fmla="*/ 79369 w 238125"/>
                  <a:gd name="connsiteY14" fmla="*/ 70787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8125" h="228600">
                    <a:moveTo>
                      <a:pt x="79369" y="70787"/>
                    </a:moveTo>
                    <a:cubicBezTo>
                      <a:pt x="7932" y="64119"/>
                      <a:pt x="3169" y="71740"/>
                      <a:pt x="8884" y="98409"/>
                    </a:cubicBezTo>
                    <a:cubicBezTo>
                      <a:pt x="17457" y="138415"/>
                      <a:pt x="46984" y="97457"/>
                      <a:pt x="59367" y="135557"/>
                    </a:cubicBezTo>
                    <a:cubicBezTo>
                      <a:pt x="68892" y="164132"/>
                      <a:pt x="10789" y="164132"/>
                      <a:pt x="26029" y="194612"/>
                    </a:cubicBezTo>
                    <a:cubicBezTo>
                      <a:pt x="40317" y="225092"/>
                      <a:pt x="86037" y="170800"/>
                      <a:pt x="105087" y="186040"/>
                    </a:cubicBezTo>
                    <a:cubicBezTo>
                      <a:pt x="123184" y="202232"/>
                      <a:pt x="91752" y="229855"/>
                      <a:pt x="118422" y="229855"/>
                    </a:cubicBezTo>
                    <a:cubicBezTo>
                      <a:pt x="136519" y="229855"/>
                      <a:pt x="126042" y="177467"/>
                      <a:pt x="156522" y="174609"/>
                    </a:cubicBezTo>
                    <a:cubicBezTo>
                      <a:pt x="187002" y="171752"/>
                      <a:pt x="161284" y="209852"/>
                      <a:pt x="198432" y="182230"/>
                    </a:cubicBezTo>
                    <a:cubicBezTo>
                      <a:pt x="235579" y="154607"/>
                      <a:pt x="162237" y="157465"/>
                      <a:pt x="162237" y="119365"/>
                    </a:cubicBezTo>
                    <a:cubicBezTo>
                      <a:pt x="162237" y="81265"/>
                      <a:pt x="233674" y="130794"/>
                      <a:pt x="234627" y="93647"/>
                    </a:cubicBezTo>
                    <a:cubicBezTo>
                      <a:pt x="235579" y="56500"/>
                      <a:pt x="237484" y="22209"/>
                      <a:pt x="204147" y="41259"/>
                    </a:cubicBezTo>
                    <a:cubicBezTo>
                      <a:pt x="170809" y="59357"/>
                      <a:pt x="153664" y="94600"/>
                      <a:pt x="143187" y="72692"/>
                    </a:cubicBezTo>
                    <a:cubicBezTo>
                      <a:pt x="136519" y="58405"/>
                      <a:pt x="165094" y="38402"/>
                      <a:pt x="146997" y="19352"/>
                    </a:cubicBezTo>
                    <a:cubicBezTo>
                      <a:pt x="138424" y="9827"/>
                      <a:pt x="99372" y="-1603"/>
                      <a:pt x="81274" y="17447"/>
                    </a:cubicBezTo>
                    <a:cubicBezTo>
                      <a:pt x="57462" y="44117"/>
                      <a:pt x="145092" y="76502"/>
                      <a:pt x="79369" y="70787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1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5775734" y="3782906"/>
                <a:ext cx="428625" cy="390525"/>
              </a:xfrm>
              <a:custGeom>
                <a:avLst/>
                <a:gdLst>
                  <a:gd name="connsiteX0" fmla="*/ 101191 w 428625"/>
                  <a:gd name="connsiteY0" fmla="*/ 39476 h 390525"/>
                  <a:gd name="connsiteX1" fmla="*/ 95476 w 428625"/>
                  <a:gd name="connsiteY1" fmla="*/ 126153 h 390525"/>
                  <a:gd name="connsiteX2" fmla="*/ 77379 w 428625"/>
                  <a:gd name="connsiteY2" fmla="*/ 131868 h 390525"/>
                  <a:gd name="connsiteX3" fmla="*/ 7846 w 428625"/>
                  <a:gd name="connsiteY3" fmla="*/ 185208 h 390525"/>
                  <a:gd name="connsiteX4" fmla="*/ 64996 w 428625"/>
                  <a:gd name="connsiteY4" fmla="*/ 247121 h 390525"/>
                  <a:gd name="connsiteX5" fmla="*/ 46898 w 428625"/>
                  <a:gd name="connsiteY5" fmla="*/ 329036 h 390525"/>
                  <a:gd name="connsiteX6" fmla="*/ 148816 w 428625"/>
                  <a:gd name="connsiteY6" fmla="*/ 341418 h 390525"/>
                  <a:gd name="connsiteX7" fmla="*/ 182154 w 428625"/>
                  <a:gd name="connsiteY7" fmla="*/ 383328 h 390525"/>
                  <a:gd name="connsiteX8" fmla="*/ 251686 w 428625"/>
                  <a:gd name="connsiteY8" fmla="*/ 331893 h 390525"/>
                  <a:gd name="connsiteX9" fmla="*/ 287881 w 428625"/>
                  <a:gd name="connsiteY9" fmla="*/ 331893 h 390525"/>
                  <a:gd name="connsiteX10" fmla="*/ 324076 w 428625"/>
                  <a:gd name="connsiteY10" fmla="*/ 341418 h 390525"/>
                  <a:gd name="connsiteX11" fmla="*/ 373606 w 428625"/>
                  <a:gd name="connsiteY11" fmla="*/ 318558 h 390525"/>
                  <a:gd name="connsiteX12" fmla="*/ 343126 w 428625"/>
                  <a:gd name="connsiteY12" fmla="*/ 241406 h 390525"/>
                  <a:gd name="connsiteX13" fmla="*/ 342173 w 428625"/>
                  <a:gd name="connsiteY13" fmla="*/ 234738 h 390525"/>
                  <a:gd name="connsiteX14" fmla="*/ 416469 w 428625"/>
                  <a:gd name="connsiteY14" fmla="*/ 187113 h 390525"/>
                  <a:gd name="connsiteX15" fmla="*/ 424089 w 428625"/>
                  <a:gd name="connsiteY15" fmla="*/ 96626 h 390525"/>
                  <a:gd name="connsiteX16" fmla="*/ 404086 w 428625"/>
                  <a:gd name="connsiteY16" fmla="*/ 73766 h 390525"/>
                  <a:gd name="connsiteX17" fmla="*/ 369796 w 428625"/>
                  <a:gd name="connsiteY17" fmla="*/ 65193 h 390525"/>
                  <a:gd name="connsiteX18" fmla="*/ 263116 w 428625"/>
                  <a:gd name="connsiteY18" fmla="*/ 77576 h 390525"/>
                  <a:gd name="connsiteX19" fmla="*/ 256448 w 428625"/>
                  <a:gd name="connsiteY19" fmla="*/ 72813 h 390525"/>
                  <a:gd name="connsiteX20" fmla="*/ 242161 w 428625"/>
                  <a:gd name="connsiteY20" fmla="*/ 53763 h 390525"/>
                  <a:gd name="connsiteX21" fmla="*/ 217396 w 428625"/>
                  <a:gd name="connsiteY21" fmla="*/ 32808 h 390525"/>
                  <a:gd name="connsiteX22" fmla="*/ 101191 w 428625"/>
                  <a:gd name="connsiteY22" fmla="*/ 39476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28625" h="390525">
                    <a:moveTo>
                      <a:pt x="101191" y="39476"/>
                    </a:moveTo>
                    <a:cubicBezTo>
                      <a:pt x="78331" y="82338"/>
                      <a:pt x="160246" y="114723"/>
                      <a:pt x="95476" y="126153"/>
                    </a:cubicBezTo>
                    <a:cubicBezTo>
                      <a:pt x="88809" y="127106"/>
                      <a:pt x="84046" y="130916"/>
                      <a:pt x="77379" y="131868"/>
                    </a:cubicBezTo>
                    <a:cubicBezTo>
                      <a:pt x="22134" y="140441"/>
                      <a:pt x="3084" y="147108"/>
                      <a:pt x="7846" y="185208"/>
                    </a:cubicBezTo>
                    <a:cubicBezTo>
                      <a:pt x="13561" y="229023"/>
                      <a:pt x="46898" y="198543"/>
                      <a:pt x="64996" y="247121"/>
                    </a:cubicBezTo>
                    <a:cubicBezTo>
                      <a:pt x="78331" y="283316"/>
                      <a:pt x="25944" y="291888"/>
                      <a:pt x="46898" y="329036"/>
                    </a:cubicBezTo>
                    <a:cubicBezTo>
                      <a:pt x="67854" y="368088"/>
                      <a:pt x="122146" y="322368"/>
                      <a:pt x="148816" y="341418"/>
                    </a:cubicBezTo>
                    <a:cubicBezTo>
                      <a:pt x="173581" y="358563"/>
                      <a:pt x="149769" y="389043"/>
                      <a:pt x="182154" y="383328"/>
                    </a:cubicBezTo>
                    <a:cubicBezTo>
                      <a:pt x="214539" y="376661"/>
                      <a:pt x="213586" y="336656"/>
                      <a:pt x="251686" y="331893"/>
                    </a:cubicBezTo>
                    <a:cubicBezTo>
                      <a:pt x="264069" y="330941"/>
                      <a:pt x="275498" y="329036"/>
                      <a:pt x="287881" y="331893"/>
                    </a:cubicBezTo>
                    <a:cubicBezTo>
                      <a:pt x="310741" y="336656"/>
                      <a:pt x="314551" y="345228"/>
                      <a:pt x="324076" y="341418"/>
                    </a:cubicBezTo>
                    <a:cubicBezTo>
                      <a:pt x="333601" y="337608"/>
                      <a:pt x="336459" y="350943"/>
                      <a:pt x="373606" y="318558"/>
                    </a:cubicBezTo>
                    <a:cubicBezTo>
                      <a:pt x="412659" y="285221"/>
                      <a:pt x="355509" y="286173"/>
                      <a:pt x="343126" y="241406"/>
                    </a:cubicBezTo>
                    <a:cubicBezTo>
                      <a:pt x="342173" y="239501"/>
                      <a:pt x="342173" y="237596"/>
                      <a:pt x="342173" y="234738"/>
                    </a:cubicBezTo>
                    <a:cubicBezTo>
                      <a:pt x="337411" y="188066"/>
                      <a:pt x="404086" y="231881"/>
                      <a:pt x="416469" y="187113"/>
                    </a:cubicBezTo>
                    <a:cubicBezTo>
                      <a:pt x="423136" y="163301"/>
                      <a:pt x="426946" y="122343"/>
                      <a:pt x="424089" y="96626"/>
                    </a:cubicBezTo>
                    <a:cubicBezTo>
                      <a:pt x="423136" y="84243"/>
                      <a:pt x="414564" y="75671"/>
                      <a:pt x="404086" y="73766"/>
                    </a:cubicBezTo>
                    <a:cubicBezTo>
                      <a:pt x="396466" y="72813"/>
                      <a:pt x="380273" y="62336"/>
                      <a:pt x="369796" y="65193"/>
                    </a:cubicBezTo>
                    <a:cubicBezTo>
                      <a:pt x="308836" y="55668"/>
                      <a:pt x="282166" y="90911"/>
                      <a:pt x="263116" y="77576"/>
                    </a:cubicBezTo>
                    <a:cubicBezTo>
                      <a:pt x="261211" y="76623"/>
                      <a:pt x="258354" y="74718"/>
                      <a:pt x="256448" y="72813"/>
                    </a:cubicBezTo>
                    <a:cubicBezTo>
                      <a:pt x="246923" y="66146"/>
                      <a:pt x="244066" y="60431"/>
                      <a:pt x="242161" y="53763"/>
                    </a:cubicBezTo>
                    <a:cubicBezTo>
                      <a:pt x="232636" y="50906"/>
                      <a:pt x="234541" y="38523"/>
                      <a:pt x="217396" y="32808"/>
                    </a:cubicBezTo>
                    <a:cubicBezTo>
                      <a:pt x="188821" y="26141"/>
                      <a:pt x="135481" y="-25294"/>
                      <a:pt x="101191" y="39476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1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5682662" y="3692171"/>
                <a:ext cx="619125" cy="542925"/>
              </a:xfrm>
              <a:custGeom>
                <a:avLst/>
                <a:gdLst>
                  <a:gd name="connsiteX0" fmla="*/ 119968 w 619125"/>
                  <a:gd name="connsiteY0" fmla="*/ 61631 h 542925"/>
                  <a:gd name="connsiteX1" fmla="*/ 111396 w 619125"/>
                  <a:gd name="connsiteY1" fmla="*/ 182598 h 542925"/>
                  <a:gd name="connsiteX2" fmla="*/ 93298 w 619125"/>
                  <a:gd name="connsiteY2" fmla="*/ 194981 h 542925"/>
                  <a:gd name="connsiteX3" fmla="*/ 7573 w 619125"/>
                  <a:gd name="connsiteY3" fmla="*/ 272134 h 542925"/>
                  <a:gd name="connsiteX4" fmla="*/ 70438 w 619125"/>
                  <a:gd name="connsiteY4" fmla="*/ 358811 h 542925"/>
                  <a:gd name="connsiteX5" fmla="*/ 66628 w 619125"/>
                  <a:gd name="connsiteY5" fmla="*/ 463586 h 542925"/>
                  <a:gd name="connsiteX6" fmla="*/ 191406 w 619125"/>
                  <a:gd name="connsiteY6" fmla="*/ 495971 h 542925"/>
                  <a:gd name="connsiteX7" fmla="*/ 243793 w 619125"/>
                  <a:gd name="connsiteY7" fmla="*/ 535024 h 542925"/>
                  <a:gd name="connsiteX8" fmla="*/ 361903 w 619125"/>
                  <a:gd name="connsiteY8" fmla="*/ 476921 h 542925"/>
                  <a:gd name="connsiteX9" fmla="*/ 416196 w 619125"/>
                  <a:gd name="connsiteY9" fmla="*/ 488351 h 542925"/>
                  <a:gd name="connsiteX10" fmla="*/ 471441 w 619125"/>
                  <a:gd name="connsiteY10" fmla="*/ 496924 h 542925"/>
                  <a:gd name="connsiteX11" fmla="*/ 546688 w 619125"/>
                  <a:gd name="connsiteY11" fmla="*/ 454061 h 542925"/>
                  <a:gd name="connsiteX12" fmla="*/ 521923 w 619125"/>
                  <a:gd name="connsiteY12" fmla="*/ 357859 h 542925"/>
                  <a:gd name="connsiteX13" fmla="*/ 520018 w 619125"/>
                  <a:gd name="connsiteY13" fmla="*/ 350239 h 542925"/>
                  <a:gd name="connsiteX14" fmla="*/ 597171 w 619125"/>
                  <a:gd name="connsiteY14" fmla="*/ 280706 h 542925"/>
                  <a:gd name="connsiteX15" fmla="*/ 614316 w 619125"/>
                  <a:gd name="connsiteY15" fmla="*/ 146404 h 542925"/>
                  <a:gd name="connsiteX16" fmla="*/ 583836 w 619125"/>
                  <a:gd name="connsiteY16" fmla="*/ 113066 h 542925"/>
                  <a:gd name="connsiteX17" fmla="*/ 534306 w 619125"/>
                  <a:gd name="connsiteY17" fmla="*/ 91159 h 542925"/>
                  <a:gd name="connsiteX18" fmla="*/ 379048 w 619125"/>
                  <a:gd name="connsiteY18" fmla="*/ 80681 h 542925"/>
                  <a:gd name="connsiteX19" fmla="*/ 367618 w 619125"/>
                  <a:gd name="connsiteY19" fmla="*/ 76871 h 542925"/>
                  <a:gd name="connsiteX20" fmla="*/ 332376 w 619125"/>
                  <a:gd name="connsiteY20" fmla="*/ 65441 h 542925"/>
                  <a:gd name="connsiteX21" fmla="*/ 285703 w 619125"/>
                  <a:gd name="connsiteY21" fmla="*/ 51154 h 542925"/>
                  <a:gd name="connsiteX22" fmla="*/ 119968 w 619125"/>
                  <a:gd name="connsiteY22" fmla="*/ 61631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19125" h="542925">
                    <a:moveTo>
                      <a:pt x="119968" y="61631"/>
                    </a:moveTo>
                    <a:cubicBezTo>
                      <a:pt x="95203" y="117829"/>
                      <a:pt x="176166" y="171169"/>
                      <a:pt x="111396" y="182598"/>
                    </a:cubicBezTo>
                    <a:cubicBezTo>
                      <a:pt x="105681" y="187361"/>
                      <a:pt x="99966" y="192123"/>
                      <a:pt x="93298" y="194981"/>
                    </a:cubicBezTo>
                    <a:cubicBezTo>
                      <a:pt x="38053" y="214031"/>
                      <a:pt x="2811" y="220698"/>
                      <a:pt x="7573" y="272134"/>
                    </a:cubicBezTo>
                    <a:cubicBezTo>
                      <a:pt x="12336" y="319759"/>
                      <a:pt x="48531" y="299756"/>
                      <a:pt x="70438" y="358811"/>
                    </a:cubicBezTo>
                    <a:cubicBezTo>
                      <a:pt x="86631" y="402626"/>
                      <a:pt x="40911" y="419771"/>
                      <a:pt x="66628" y="463586"/>
                    </a:cubicBezTo>
                    <a:cubicBezTo>
                      <a:pt x="94251" y="511211"/>
                      <a:pt x="156163" y="474064"/>
                      <a:pt x="191406" y="495971"/>
                    </a:cubicBezTo>
                    <a:cubicBezTo>
                      <a:pt x="221886" y="514069"/>
                      <a:pt x="205693" y="544549"/>
                      <a:pt x="243793" y="535024"/>
                    </a:cubicBezTo>
                    <a:cubicBezTo>
                      <a:pt x="295228" y="521689"/>
                      <a:pt x="295228" y="468349"/>
                      <a:pt x="361903" y="476921"/>
                    </a:cubicBezTo>
                    <a:cubicBezTo>
                      <a:pt x="382858" y="479779"/>
                      <a:pt x="400003" y="481684"/>
                      <a:pt x="416196" y="488351"/>
                    </a:cubicBezTo>
                    <a:cubicBezTo>
                      <a:pt x="448581" y="499781"/>
                      <a:pt x="454296" y="511211"/>
                      <a:pt x="471441" y="496924"/>
                    </a:cubicBezTo>
                    <a:cubicBezTo>
                      <a:pt x="488586" y="481684"/>
                      <a:pt x="493348" y="502639"/>
                      <a:pt x="546688" y="454061"/>
                    </a:cubicBezTo>
                    <a:cubicBezTo>
                      <a:pt x="589551" y="415009"/>
                      <a:pt x="540973" y="414056"/>
                      <a:pt x="521923" y="357859"/>
                    </a:cubicBezTo>
                    <a:cubicBezTo>
                      <a:pt x="520971" y="355001"/>
                      <a:pt x="520018" y="353096"/>
                      <a:pt x="520018" y="350239"/>
                    </a:cubicBezTo>
                    <a:cubicBezTo>
                      <a:pt x="509541" y="295946"/>
                      <a:pt x="572406" y="332141"/>
                      <a:pt x="597171" y="280706"/>
                    </a:cubicBezTo>
                    <a:cubicBezTo>
                      <a:pt x="611458" y="251179"/>
                      <a:pt x="617173" y="186409"/>
                      <a:pt x="614316" y="146404"/>
                    </a:cubicBezTo>
                    <a:cubicBezTo>
                      <a:pt x="613363" y="128306"/>
                      <a:pt x="600981" y="114971"/>
                      <a:pt x="583836" y="113066"/>
                    </a:cubicBezTo>
                    <a:cubicBezTo>
                      <a:pt x="573358" y="112114"/>
                      <a:pt x="546688" y="90206"/>
                      <a:pt x="534306" y="91159"/>
                    </a:cubicBezTo>
                    <a:cubicBezTo>
                      <a:pt x="441913" y="54964"/>
                      <a:pt x="404766" y="94969"/>
                      <a:pt x="379048" y="80681"/>
                    </a:cubicBezTo>
                    <a:cubicBezTo>
                      <a:pt x="376191" y="78776"/>
                      <a:pt x="372381" y="77823"/>
                      <a:pt x="367618" y="76871"/>
                    </a:cubicBezTo>
                    <a:cubicBezTo>
                      <a:pt x="352378" y="71156"/>
                      <a:pt x="340948" y="69251"/>
                      <a:pt x="332376" y="65441"/>
                    </a:cubicBezTo>
                    <a:cubicBezTo>
                      <a:pt x="310468" y="68298"/>
                      <a:pt x="311421" y="54964"/>
                      <a:pt x="285703" y="51154"/>
                    </a:cubicBezTo>
                    <a:cubicBezTo>
                      <a:pt x="239031" y="44486"/>
                      <a:pt x="169498" y="-50764"/>
                      <a:pt x="119968" y="61631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1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5590392" y="3601576"/>
                <a:ext cx="809625" cy="695325"/>
              </a:xfrm>
              <a:custGeom>
                <a:avLst/>
                <a:gdLst>
                  <a:gd name="connsiteX0" fmla="*/ 138895 w 809625"/>
                  <a:gd name="connsiteY0" fmla="*/ 84598 h 695325"/>
                  <a:gd name="connsiteX1" fmla="*/ 128418 w 809625"/>
                  <a:gd name="connsiteY1" fmla="*/ 239856 h 695325"/>
                  <a:gd name="connsiteX2" fmla="*/ 109368 w 809625"/>
                  <a:gd name="connsiteY2" fmla="*/ 258906 h 695325"/>
                  <a:gd name="connsiteX3" fmla="*/ 7451 w 809625"/>
                  <a:gd name="connsiteY3" fmla="*/ 360823 h 695325"/>
                  <a:gd name="connsiteX4" fmla="*/ 76030 w 809625"/>
                  <a:gd name="connsiteY4" fmla="*/ 471313 h 695325"/>
                  <a:gd name="connsiteX5" fmla="*/ 87461 w 809625"/>
                  <a:gd name="connsiteY5" fmla="*/ 598948 h 695325"/>
                  <a:gd name="connsiteX6" fmla="*/ 236051 w 809625"/>
                  <a:gd name="connsiteY6" fmla="*/ 651336 h 695325"/>
                  <a:gd name="connsiteX7" fmla="*/ 307488 w 809625"/>
                  <a:gd name="connsiteY7" fmla="*/ 687531 h 695325"/>
                  <a:gd name="connsiteX8" fmla="*/ 474176 w 809625"/>
                  <a:gd name="connsiteY8" fmla="*/ 622761 h 695325"/>
                  <a:gd name="connsiteX9" fmla="*/ 547518 w 809625"/>
                  <a:gd name="connsiteY9" fmla="*/ 644668 h 695325"/>
                  <a:gd name="connsiteX10" fmla="*/ 620861 w 809625"/>
                  <a:gd name="connsiteY10" fmla="*/ 652288 h 695325"/>
                  <a:gd name="connsiteX11" fmla="*/ 720873 w 809625"/>
                  <a:gd name="connsiteY11" fmla="*/ 589423 h 695325"/>
                  <a:gd name="connsiteX12" fmla="*/ 701823 w 809625"/>
                  <a:gd name="connsiteY12" fmla="*/ 474171 h 695325"/>
                  <a:gd name="connsiteX13" fmla="*/ 698965 w 809625"/>
                  <a:gd name="connsiteY13" fmla="*/ 465598 h 695325"/>
                  <a:gd name="connsiteX14" fmla="*/ 778023 w 809625"/>
                  <a:gd name="connsiteY14" fmla="*/ 374158 h 695325"/>
                  <a:gd name="connsiteX15" fmla="*/ 805645 w 809625"/>
                  <a:gd name="connsiteY15" fmla="*/ 195088 h 695325"/>
                  <a:gd name="connsiteX16" fmla="*/ 765640 w 809625"/>
                  <a:gd name="connsiteY16" fmla="*/ 150321 h 695325"/>
                  <a:gd name="connsiteX17" fmla="*/ 700870 w 809625"/>
                  <a:gd name="connsiteY17" fmla="*/ 115078 h 695325"/>
                  <a:gd name="connsiteX18" fmla="*/ 497036 w 809625"/>
                  <a:gd name="connsiteY18" fmla="*/ 81741 h 695325"/>
                  <a:gd name="connsiteX19" fmla="*/ 481795 w 809625"/>
                  <a:gd name="connsiteY19" fmla="*/ 77931 h 695325"/>
                  <a:gd name="connsiteX20" fmla="*/ 425598 w 809625"/>
                  <a:gd name="connsiteY20" fmla="*/ 74121 h 695325"/>
                  <a:gd name="connsiteX21" fmla="*/ 357018 w 809625"/>
                  <a:gd name="connsiteY21" fmla="*/ 66501 h 695325"/>
                  <a:gd name="connsiteX22" fmla="*/ 138895 w 809625"/>
                  <a:gd name="connsiteY22" fmla="*/ 84598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809625" h="695325">
                    <a:moveTo>
                      <a:pt x="138895" y="84598"/>
                    </a:moveTo>
                    <a:cubicBezTo>
                      <a:pt x="112226" y="155083"/>
                      <a:pt x="191283" y="219853"/>
                      <a:pt x="128418" y="239856"/>
                    </a:cubicBezTo>
                    <a:cubicBezTo>
                      <a:pt x="121751" y="247476"/>
                      <a:pt x="116988" y="255096"/>
                      <a:pt x="109368" y="258906"/>
                    </a:cubicBezTo>
                    <a:cubicBezTo>
                      <a:pt x="54123" y="286528"/>
                      <a:pt x="2688" y="295101"/>
                      <a:pt x="7451" y="360823"/>
                    </a:cubicBezTo>
                    <a:cubicBezTo>
                      <a:pt x="11261" y="412258"/>
                      <a:pt x="49361" y="402733"/>
                      <a:pt x="76030" y="471313"/>
                    </a:cubicBezTo>
                    <a:cubicBezTo>
                      <a:pt x="96033" y="522748"/>
                      <a:pt x="56980" y="547513"/>
                      <a:pt x="87461" y="598948"/>
                    </a:cubicBezTo>
                    <a:cubicBezTo>
                      <a:pt x="121751" y="656098"/>
                      <a:pt x="191283" y="627523"/>
                      <a:pt x="236051" y="651336"/>
                    </a:cubicBezTo>
                    <a:cubicBezTo>
                      <a:pt x="272245" y="671338"/>
                      <a:pt x="263673" y="700866"/>
                      <a:pt x="307488" y="687531"/>
                    </a:cubicBezTo>
                    <a:cubicBezTo>
                      <a:pt x="377973" y="665623"/>
                      <a:pt x="378926" y="600853"/>
                      <a:pt x="474176" y="622761"/>
                    </a:cubicBezTo>
                    <a:cubicBezTo>
                      <a:pt x="503703" y="629428"/>
                      <a:pt x="526563" y="636096"/>
                      <a:pt x="547518" y="644668"/>
                    </a:cubicBezTo>
                    <a:cubicBezTo>
                      <a:pt x="589428" y="662766"/>
                      <a:pt x="597048" y="677053"/>
                      <a:pt x="620861" y="652288"/>
                    </a:cubicBezTo>
                    <a:cubicBezTo>
                      <a:pt x="645626" y="626571"/>
                      <a:pt x="653245" y="654193"/>
                      <a:pt x="720873" y="589423"/>
                    </a:cubicBezTo>
                    <a:cubicBezTo>
                      <a:pt x="768498" y="544656"/>
                      <a:pt x="728493" y="540846"/>
                      <a:pt x="701823" y="474171"/>
                    </a:cubicBezTo>
                    <a:cubicBezTo>
                      <a:pt x="700870" y="471313"/>
                      <a:pt x="699918" y="468456"/>
                      <a:pt x="698965" y="465598"/>
                    </a:cubicBezTo>
                    <a:cubicBezTo>
                      <a:pt x="683726" y="403686"/>
                      <a:pt x="743733" y="433213"/>
                      <a:pt x="778023" y="374158"/>
                    </a:cubicBezTo>
                    <a:cubicBezTo>
                      <a:pt x="798978" y="337963"/>
                      <a:pt x="807551" y="250333"/>
                      <a:pt x="805645" y="195088"/>
                    </a:cubicBezTo>
                    <a:cubicBezTo>
                      <a:pt x="804693" y="171276"/>
                      <a:pt x="787548" y="153178"/>
                      <a:pt x="765640" y="150321"/>
                    </a:cubicBezTo>
                    <a:cubicBezTo>
                      <a:pt x="752305" y="149368"/>
                      <a:pt x="714205" y="116031"/>
                      <a:pt x="700870" y="115078"/>
                    </a:cubicBezTo>
                    <a:cubicBezTo>
                      <a:pt x="577998" y="51261"/>
                      <a:pt x="530373" y="96981"/>
                      <a:pt x="497036" y="81741"/>
                    </a:cubicBezTo>
                    <a:cubicBezTo>
                      <a:pt x="493226" y="79836"/>
                      <a:pt x="487511" y="78883"/>
                      <a:pt x="481795" y="77931"/>
                    </a:cubicBezTo>
                    <a:cubicBezTo>
                      <a:pt x="460840" y="74121"/>
                      <a:pt x="440838" y="73168"/>
                      <a:pt x="425598" y="74121"/>
                    </a:cubicBezTo>
                    <a:cubicBezTo>
                      <a:pt x="389403" y="76978"/>
                      <a:pt x="390355" y="67453"/>
                      <a:pt x="357018" y="66501"/>
                    </a:cubicBezTo>
                    <a:cubicBezTo>
                      <a:pt x="287486" y="64596"/>
                      <a:pt x="199855" y="-77327"/>
                      <a:pt x="138895" y="84598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1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5496234" y="3510532"/>
                <a:ext cx="1000125" cy="847725"/>
              </a:xfrm>
              <a:custGeom>
                <a:avLst/>
                <a:gdLst>
                  <a:gd name="connsiteX0" fmla="*/ 158759 w 1000125"/>
                  <a:gd name="connsiteY0" fmla="*/ 107063 h 847725"/>
                  <a:gd name="connsiteX1" fmla="*/ 145424 w 1000125"/>
                  <a:gd name="connsiteY1" fmla="*/ 295658 h 847725"/>
                  <a:gd name="connsiteX2" fmla="*/ 125421 w 1000125"/>
                  <a:gd name="connsiteY2" fmla="*/ 321375 h 847725"/>
                  <a:gd name="connsiteX3" fmla="*/ 7311 w 1000125"/>
                  <a:gd name="connsiteY3" fmla="*/ 448058 h 847725"/>
                  <a:gd name="connsiteX4" fmla="*/ 82559 w 1000125"/>
                  <a:gd name="connsiteY4" fmla="*/ 583313 h 847725"/>
                  <a:gd name="connsiteX5" fmla="*/ 109229 w 1000125"/>
                  <a:gd name="connsiteY5" fmla="*/ 733808 h 847725"/>
                  <a:gd name="connsiteX6" fmla="*/ 280679 w 1000125"/>
                  <a:gd name="connsiteY6" fmla="*/ 807150 h 847725"/>
                  <a:gd name="connsiteX7" fmla="*/ 371166 w 1000125"/>
                  <a:gd name="connsiteY7" fmla="*/ 840488 h 847725"/>
                  <a:gd name="connsiteX8" fmla="*/ 585479 w 1000125"/>
                  <a:gd name="connsiteY8" fmla="*/ 768098 h 847725"/>
                  <a:gd name="connsiteX9" fmla="*/ 676919 w 1000125"/>
                  <a:gd name="connsiteY9" fmla="*/ 801435 h 847725"/>
                  <a:gd name="connsiteX10" fmla="*/ 769311 w 1000125"/>
                  <a:gd name="connsiteY10" fmla="*/ 809055 h 847725"/>
                  <a:gd name="connsiteX11" fmla="*/ 895041 w 1000125"/>
                  <a:gd name="connsiteY11" fmla="*/ 726188 h 847725"/>
                  <a:gd name="connsiteX12" fmla="*/ 881706 w 1000125"/>
                  <a:gd name="connsiteY12" fmla="*/ 590933 h 847725"/>
                  <a:gd name="connsiteX13" fmla="*/ 877896 w 1000125"/>
                  <a:gd name="connsiteY13" fmla="*/ 581408 h 847725"/>
                  <a:gd name="connsiteX14" fmla="*/ 958859 w 1000125"/>
                  <a:gd name="connsiteY14" fmla="*/ 468060 h 847725"/>
                  <a:gd name="connsiteX15" fmla="*/ 996006 w 1000125"/>
                  <a:gd name="connsiteY15" fmla="*/ 244223 h 847725"/>
                  <a:gd name="connsiteX16" fmla="*/ 945524 w 1000125"/>
                  <a:gd name="connsiteY16" fmla="*/ 188978 h 847725"/>
                  <a:gd name="connsiteX17" fmla="*/ 864561 w 1000125"/>
                  <a:gd name="connsiteY17" fmla="*/ 140400 h 847725"/>
                  <a:gd name="connsiteX18" fmla="*/ 611196 w 1000125"/>
                  <a:gd name="connsiteY18" fmla="*/ 84203 h 847725"/>
                  <a:gd name="connsiteX19" fmla="*/ 592146 w 1000125"/>
                  <a:gd name="connsiteY19" fmla="*/ 80393 h 847725"/>
                  <a:gd name="connsiteX20" fmla="*/ 514041 w 1000125"/>
                  <a:gd name="connsiteY20" fmla="*/ 84203 h 847725"/>
                  <a:gd name="connsiteX21" fmla="*/ 423554 w 1000125"/>
                  <a:gd name="connsiteY21" fmla="*/ 83250 h 847725"/>
                  <a:gd name="connsiteX22" fmla="*/ 158759 w 1000125"/>
                  <a:gd name="connsiteY22" fmla="*/ 107063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000125" h="847725">
                    <a:moveTo>
                      <a:pt x="158759" y="107063"/>
                    </a:moveTo>
                    <a:cubicBezTo>
                      <a:pt x="129231" y="190883"/>
                      <a:pt x="207336" y="268035"/>
                      <a:pt x="145424" y="295658"/>
                    </a:cubicBezTo>
                    <a:cubicBezTo>
                      <a:pt x="138756" y="305183"/>
                      <a:pt x="133041" y="314708"/>
                      <a:pt x="125421" y="321375"/>
                    </a:cubicBezTo>
                    <a:cubicBezTo>
                      <a:pt x="65414" y="347093"/>
                      <a:pt x="3501" y="369000"/>
                      <a:pt x="7311" y="448058"/>
                    </a:cubicBezTo>
                    <a:cubicBezTo>
                      <a:pt x="10169" y="502350"/>
                      <a:pt x="51126" y="505208"/>
                      <a:pt x="82559" y="583313"/>
                    </a:cubicBezTo>
                    <a:cubicBezTo>
                      <a:pt x="105419" y="641415"/>
                      <a:pt x="73034" y="675705"/>
                      <a:pt x="109229" y="733808"/>
                    </a:cubicBezTo>
                    <a:cubicBezTo>
                      <a:pt x="151139" y="799530"/>
                      <a:pt x="227339" y="779528"/>
                      <a:pt x="280679" y="807150"/>
                    </a:cubicBezTo>
                    <a:cubicBezTo>
                      <a:pt x="322589" y="828105"/>
                      <a:pt x="321636" y="857633"/>
                      <a:pt x="371166" y="840488"/>
                    </a:cubicBezTo>
                    <a:cubicBezTo>
                      <a:pt x="460701" y="810008"/>
                      <a:pt x="462606" y="732855"/>
                      <a:pt x="585479" y="768098"/>
                    </a:cubicBezTo>
                    <a:cubicBezTo>
                      <a:pt x="623579" y="778575"/>
                      <a:pt x="652154" y="789053"/>
                      <a:pt x="676919" y="801435"/>
                    </a:cubicBezTo>
                    <a:cubicBezTo>
                      <a:pt x="729306" y="826200"/>
                      <a:pt x="738831" y="843345"/>
                      <a:pt x="769311" y="809055"/>
                    </a:cubicBezTo>
                    <a:cubicBezTo>
                      <a:pt x="801696" y="772860"/>
                      <a:pt x="812174" y="807150"/>
                      <a:pt x="895041" y="726188"/>
                    </a:cubicBezTo>
                    <a:cubicBezTo>
                      <a:pt x="946476" y="675705"/>
                      <a:pt x="915044" y="669990"/>
                      <a:pt x="881706" y="590933"/>
                    </a:cubicBezTo>
                    <a:cubicBezTo>
                      <a:pt x="880754" y="588075"/>
                      <a:pt x="878849" y="584265"/>
                      <a:pt x="877896" y="581408"/>
                    </a:cubicBezTo>
                    <a:cubicBezTo>
                      <a:pt x="857894" y="510923"/>
                      <a:pt x="914091" y="534735"/>
                      <a:pt x="958859" y="468060"/>
                    </a:cubicBezTo>
                    <a:cubicBezTo>
                      <a:pt x="987434" y="426150"/>
                      <a:pt x="996959" y="314708"/>
                      <a:pt x="996006" y="244223"/>
                    </a:cubicBezTo>
                    <a:cubicBezTo>
                      <a:pt x="995054" y="214695"/>
                      <a:pt x="973146" y="190883"/>
                      <a:pt x="945524" y="188978"/>
                    </a:cubicBezTo>
                    <a:cubicBezTo>
                      <a:pt x="928379" y="187073"/>
                      <a:pt x="880754" y="143258"/>
                      <a:pt x="864561" y="140400"/>
                    </a:cubicBezTo>
                    <a:cubicBezTo>
                      <a:pt x="710256" y="49913"/>
                      <a:pt x="652154" y="100395"/>
                      <a:pt x="611196" y="84203"/>
                    </a:cubicBezTo>
                    <a:cubicBezTo>
                      <a:pt x="605481" y="82298"/>
                      <a:pt x="598814" y="81345"/>
                      <a:pt x="592146" y="80393"/>
                    </a:cubicBezTo>
                    <a:cubicBezTo>
                      <a:pt x="565476" y="77535"/>
                      <a:pt x="535949" y="80393"/>
                      <a:pt x="514041" y="84203"/>
                    </a:cubicBezTo>
                    <a:cubicBezTo>
                      <a:pt x="465464" y="93728"/>
                      <a:pt x="464511" y="82298"/>
                      <a:pt x="423554" y="83250"/>
                    </a:cubicBezTo>
                    <a:cubicBezTo>
                      <a:pt x="338781" y="84203"/>
                      <a:pt x="232101" y="-103440"/>
                      <a:pt x="158759" y="107063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1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5402983" y="3419734"/>
                <a:ext cx="1190625" cy="1000125"/>
              </a:xfrm>
              <a:custGeom>
                <a:avLst/>
                <a:gdLst>
                  <a:gd name="connsiteX0" fmla="*/ 178667 w 1190625"/>
                  <a:gd name="connsiteY0" fmla="*/ 130233 h 1000125"/>
                  <a:gd name="connsiteX1" fmla="*/ 162474 w 1190625"/>
                  <a:gd name="connsiteY1" fmla="*/ 353118 h 1000125"/>
                  <a:gd name="connsiteX2" fmla="*/ 141519 w 1190625"/>
                  <a:gd name="connsiteY2" fmla="*/ 385503 h 1000125"/>
                  <a:gd name="connsiteX3" fmla="*/ 7217 w 1190625"/>
                  <a:gd name="connsiteY3" fmla="*/ 535998 h 1000125"/>
                  <a:gd name="connsiteX4" fmla="*/ 88179 w 1190625"/>
                  <a:gd name="connsiteY4" fmla="*/ 696018 h 1000125"/>
                  <a:gd name="connsiteX5" fmla="*/ 130089 w 1190625"/>
                  <a:gd name="connsiteY5" fmla="*/ 869373 h 1000125"/>
                  <a:gd name="connsiteX6" fmla="*/ 324399 w 1190625"/>
                  <a:gd name="connsiteY6" fmla="*/ 962718 h 1000125"/>
                  <a:gd name="connsiteX7" fmla="*/ 434889 w 1190625"/>
                  <a:gd name="connsiteY7" fmla="*/ 993198 h 1000125"/>
                  <a:gd name="connsiteX8" fmla="*/ 697779 w 1190625"/>
                  <a:gd name="connsiteY8" fmla="*/ 914141 h 1000125"/>
                  <a:gd name="connsiteX9" fmla="*/ 808269 w 1190625"/>
                  <a:gd name="connsiteY9" fmla="*/ 957956 h 1000125"/>
                  <a:gd name="connsiteX10" fmla="*/ 919711 w 1190625"/>
                  <a:gd name="connsiteY10" fmla="*/ 964623 h 1000125"/>
                  <a:gd name="connsiteX11" fmla="*/ 1071159 w 1190625"/>
                  <a:gd name="connsiteY11" fmla="*/ 861753 h 1000125"/>
                  <a:gd name="connsiteX12" fmla="*/ 1063539 w 1190625"/>
                  <a:gd name="connsiteY12" fmla="*/ 707448 h 1000125"/>
                  <a:gd name="connsiteX13" fmla="*/ 1059729 w 1190625"/>
                  <a:gd name="connsiteY13" fmla="*/ 696971 h 1000125"/>
                  <a:gd name="connsiteX14" fmla="*/ 1143549 w 1190625"/>
                  <a:gd name="connsiteY14" fmla="*/ 561716 h 1000125"/>
                  <a:gd name="connsiteX15" fmla="*/ 1190222 w 1190625"/>
                  <a:gd name="connsiteY15" fmla="*/ 294063 h 1000125"/>
                  <a:gd name="connsiteX16" fmla="*/ 1129261 w 1190625"/>
                  <a:gd name="connsiteY16" fmla="*/ 227388 h 1000125"/>
                  <a:gd name="connsiteX17" fmla="*/ 1033059 w 1190625"/>
                  <a:gd name="connsiteY17" fmla="*/ 165476 h 1000125"/>
                  <a:gd name="connsiteX18" fmla="*/ 731117 w 1190625"/>
                  <a:gd name="connsiteY18" fmla="*/ 86418 h 1000125"/>
                  <a:gd name="connsiteX19" fmla="*/ 707304 w 1190625"/>
                  <a:gd name="connsiteY19" fmla="*/ 82608 h 1000125"/>
                  <a:gd name="connsiteX20" fmla="*/ 608244 w 1190625"/>
                  <a:gd name="connsiteY20" fmla="*/ 94038 h 1000125"/>
                  <a:gd name="connsiteX21" fmla="*/ 495849 w 1190625"/>
                  <a:gd name="connsiteY21" fmla="*/ 99753 h 1000125"/>
                  <a:gd name="connsiteX22" fmla="*/ 178667 w 1190625"/>
                  <a:gd name="connsiteY22" fmla="*/ 130233 h 1000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190625" h="1000125">
                    <a:moveTo>
                      <a:pt x="178667" y="130233"/>
                    </a:moveTo>
                    <a:cubicBezTo>
                      <a:pt x="147234" y="228341"/>
                      <a:pt x="224386" y="315971"/>
                      <a:pt x="162474" y="353118"/>
                    </a:cubicBezTo>
                    <a:cubicBezTo>
                      <a:pt x="155807" y="365501"/>
                      <a:pt x="151044" y="377883"/>
                      <a:pt x="141519" y="385503"/>
                    </a:cubicBezTo>
                    <a:cubicBezTo>
                      <a:pt x="86274" y="428366"/>
                      <a:pt x="4359" y="443606"/>
                      <a:pt x="7217" y="535998"/>
                    </a:cubicBezTo>
                    <a:cubicBezTo>
                      <a:pt x="9122" y="594101"/>
                      <a:pt x="51984" y="607436"/>
                      <a:pt x="88179" y="696018"/>
                    </a:cubicBezTo>
                    <a:cubicBezTo>
                      <a:pt x="114849" y="761741"/>
                      <a:pt x="88179" y="804603"/>
                      <a:pt x="130089" y="869373"/>
                    </a:cubicBezTo>
                    <a:cubicBezTo>
                      <a:pt x="178667" y="943668"/>
                      <a:pt x="262486" y="933191"/>
                      <a:pt x="324399" y="962718"/>
                    </a:cubicBezTo>
                    <a:cubicBezTo>
                      <a:pt x="372024" y="985578"/>
                      <a:pt x="378692" y="1014153"/>
                      <a:pt x="434889" y="993198"/>
                    </a:cubicBezTo>
                    <a:cubicBezTo>
                      <a:pt x="542522" y="954146"/>
                      <a:pt x="546332" y="865563"/>
                      <a:pt x="697779" y="914141"/>
                    </a:cubicBezTo>
                    <a:cubicBezTo>
                      <a:pt x="744452" y="929381"/>
                      <a:pt x="779694" y="943668"/>
                      <a:pt x="808269" y="957956"/>
                    </a:cubicBezTo>
                    <a:cubicBezTo>
                      <a:pt x="870182" y="989388"/>
                      <a:pt x="881611" y="1008438"/>
                      <a:pt x="919711" y="964623"/>
                    </a:cubicBezTo>
                    <a:cubicBezTo>
                      <a:pt x="959717" y="916998"/>
                      <a:pt x="972099" y="958908"/>
                      <a:pt x="1071159" y="861753"/>
                    </a:cubicBezTo>
                    <a:cubicBezTo>
                      <a:pt x="1127357" y="805556"/>
                      <a:pt x="1103544" y="796983"/>
                      <a:pt x="1063539" y="707448"/>
                    </a:cubicBezTo>
                    <a:cubicBezTo>
                      <a:pt x="1061634" y="703638"/>
                      <a:pt x="1060682" y="699828"/>
                      <a:pt x="1059729" y="696971"/>
                    </a:cubicBezTo>
                    <a:cubicBezTo>
                      <a:pt x="1034011" y="618866"/>
                      <a:pt x="1088304" y="636011"/>
                      <a:pt x="1143549" y="561716"/>
                    </a:cubicBezTo>
                    <a:cubicBezTo>
                      <a:pt x="1178792" y="514091"/>
                      <a:pt x="1191174" y="378836"/>
                      <a:pt x="1190222" y="294063"/>
                    </a:cubicBezTo>
                    <a:cubicBezTo>
                      <a:pt x="1190222" y="258821"/>
                      <a:pt x="1163552" y="230246"/>
                      <a:pt x="1129261" y="227388"/>
                    </a:cubicBezTo>
                    <a:cubicBezTo>
                      <a:pt x="1109259" y="225483"/>
                      <a:pt x="1050204" y="173096"/>
                      <a:pt x="1033059" y="165476"/>
                    </a:cubicBezTo>
                    <a:cubicBezTo>
                      <a:pt x="832082" y="77846"/>
                      <a:pt x="779694" y="103563"/>
                      <a:pt x="731117" y="86418"/>
                    </a:cubicBezTo>
                    <a:cubicBezTo>
                      <a:pt x="724449" y="84513"/>
                      <a:pt x="716829" y="83561"/>
                      <a:pt x="707304" y="82608"/>
                    </a:cubicBezTo>
                    <a:cubicBezTo>
                      <a:pt x="674919" y="80703"/>
                      <a:pt x="635867" y="87371"/>
                      <a:pt x="608244" y="94038"/>
                    </a:cubicBezTo>
                    <a:cubicBezTo>
                      <a:pt x="546332" y="109278"/>
                      <a:pt x="545379" y="96896"/>
                      <a:pt x="495849" y="99753"/>
                    </a:cubicBezTo>
                    <a:cubicBezTo>
                      <a:pt x="388217" y="103563"/>
                      <a:pt x="262486" y="-129799"/>
                      <a:pt x="178667" y="130233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1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5309684" y="3328409"/>
                <a:ext cx="1381125" cy="1152525"/>
              </a:xfrm>
              <a:custGeom>
                <a:avLst/>
                <a:gdLst>
                  <a:gd name="connsiteX0" fmla="*/ 198624 w 1381125"/>
                  <a:gd name="connsiteY0" fmla="*/ 152978 h 1152525"/>
                  <a:gd name="connsiteX1" fmla="*/ 179574 w 1381125"/>
                  <a:gd name="connsiteY1" fmla="*/ 410153 h 1152525"/>
                  <a:gd name="connsiteX2" fmla="*/ 157666 w 1381125"/>
                  <a:gd name="connsiteY2" fmla="*/ 449206 h 1152525"/>
                  <a:gd name="connsiteX3" fmla="*/ 7171 w 1381125"/>
                  <a:gd name="connsiteY3" fmla="*/ 624466 h 1152525"/>
                  <a:gd name="connsiteX4" fmla="*/ 93849 w 1381125"/>
                  <a:gd name="connsiteY4" fmla="*/ 808298 h 1152525"/>
                  <a:gd name="connsiteX5" fmla="*/ 150999 w 1381125"/>
                  <a:gd name="connsiteY5" fmla="*/ 1004513 h 1152525"/>
                  <a:gd name="connsiteX6" fmla="*/ 369121 w 1381125"/>
                  <a:gd name="connsiteY6" fmla="*/ 1117860 h 1152525"/>
                  <a:gd name="connsiteX7" fmla="*/ 498661 w 1381125"/>
                  <a:gd name="connsiteY7" fmla="*/ 1145483 h 1152525"/>
                  <a:gd name="connsiteX8" fmla="*/ 810129 w 1381125"/>
                  <a:gd name="connsiteY8" fmla="*/ 1058806 h 1152525"/>
                  <a:gd name="connsiteX9" fmla="*/ 939669 w 1381125"/>
                  <a:gd name="connsiteY9" fmla="*/ 1114051 h 1152525"/>
                  <a:gd name="connsiteX10" fmla="*/ 1069209 w 1381125"/>
                  <a:gd name="connsiteY10" fmla="*/ 1119766 h 1152525"/>
                  <a:gd name="connsiteX11" fmla="*/ 1245421 w 1381125"/>
                  <a:gd name="connsiteY11" fmla="*/ 996893 h 1152525"/>
                  <a:gd name="connsiteX12" fmla="*/ 1243516 w 1381125"/>
                  <a:gd name="connsiteY12" fmla="*/ 823538 h 1152525"/>
                  <a:gd name="connsiteX13" fmla="*/ 1238754 w 1381125"/>
                  <a:gd name="connsiteY13" fmla="*/ 811156 h 1152525"/>
                  <a:gd name="connsiteX14" fmla="*/ 1324479 w 1381125"/>
                  <a:gd name="connsiteY14" fmla="*/ 653993 h 1152525"/>
                  <a:gd name="connsiteX15" fmla="*/ 1380676 w 1381125"/>
                  <a:gd name="connsiteY15" fmla="*/ 341573 h 1152525"/>
                  <a:gd name="connsiteX16" fmla="*/ 1309239 w 1381125"/>
                  <a:gd name="connsiteY16" fmla="*/ 264421 h 1152525"/>
                  <a:gd name="connsiteX17" fmla="*/ 1197796 w 1381125"/>
                  <a:gd name="connsiteY17" fmla="*/ 189173 h 1152525"/>
                  <a:gd name="connsiteX18" fmla="*/ 847276 w 1381125"/>
                  <a:gd name="connsiteY18" fmla="*/ 87256 h 1152525"/>
                  <a:gd name="connsiteX19" fmla="*/ 819654 w 1381125"/>
                  <a:gd name="connsiteY19" fmla="*/ 83446 h 1152525"/>
                  <a:gd name="connsiteX20" fmla="*/ 699639 w 1381125"/>
                  <a:gd name="connsiteY20" fmla="*/ 102496 h 1152525"/>
                  <a:gd name="connsiteX21" fmla="*/ 564384 w 1381125"/>
                  <a:gd name="connsiteY21" fmla="*/ 114878 h 1152525"/>
                  <a:gd name="connsiteX22" fmla="*/ 198624 w 1381125"/>
                  <a:gd name="connsiteY22" fmla="*/ 152978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381125" h="1152525">
                    <a:moveTo>
                      <a:pt x="198624" y="152978"/>
                    </a:moveTo>
                    <a:cubicBezTo>
                      <a:pt x="164334" y="264421"/>
                      <a:pt x="240534" y="364433"/>
                      <a:pt x="179574" y="410153"/>
                    </a:cubicBezTo>
                    <a:cubicBezTo>
                      <a:pt x="172906" y="425393"/>
                      <a:pt x="168144" y="439681"/>
                      <a:pt x="157666" y="449206"/>
                    </a:cubicBezTo>
                    <a:cubicBezTo>
                      <a:pt x="102421" y="498735"/>
                      <a:pt x="5266" y="517785"/>
                      <a:pt x="7171" y="624466"/>
                    </a:cubicBezTo>
                    <a:cubicBezTo>
                      <a:pt x="8124" y="686378"/>
                      <a:pt x="53844" y="710191"/>
                      <a:pt x="93849" y="808298"/>
                    </a:cubicBezTo>
                    <a:cubicBezTo>
                      <a:pt x="124329" y="881641"/>
                      <a:pt x="103374" y="933075"/>
                      <a:pt x="150999" y="1004513"/>
                    </a:cubicBezTo>
                    <a:cubicBezTo>
                      <a:pt x="206244" y="1087381"/>
                      <a:pt x="297684" y="1085476"/>
                      <a:pt x="369121" y="1117860"/>
                    </a:cubicBezTo>
                    <a:cubicBezTo>
                      <a:pt x="422461" y="1142626"/>
                      <a:pt x="436749" y="1169296"/>
                      <a:pt x="498661" y="1145483"/>
                    </a:cubicBezTo>
                    <a:cubicBezTo>
                      <a:pt x="625344" y="1096906"/>
                      <a:pt x="631059" y="997846"/>
                      <a:pt x="810129" y="1058806"/>
                    </a:cubicBezTo>
                    <a:cubicBezTo>
                      <a:pt x="865374" y="1077856"/>
                      <a:pt x="906331" y="1095953"/>
                      <a:pt x="939669" y="1114051"/>
                    </a:cubicBezTo>
                    <a:cubicBezTo>
                      <a:pt x="1011106" y="1153103"/>
                      <a:pt x="1024441" y="1174058"/>
                      <a:pt x="1069209" y="1119766"/>
                    </a:cubicBezTo>
                    <a:cubicBezTo>
                      <a:pt x="1117786" y="1061663"/>
                      <a:pt x="1132074" y="1111193"/>
                      <a:pt x="1245421" y="996893"/>
                    </a:cubicBezTo>
                    <a:cubicBezTo>
                      <a:pt x="1306381" y="934981"/>
                      <a:pt x="1290189" y="924503"/>
                      <a:pt x="1243516" y="823538"/>
                    </a:cubicBezTo>
                    <a:cubicBezTo>
                      <a:pt x="1241611" y="819728"/>
                      <a:pt x="1239706" y="815918"/>
                      <a:pt x="1238754" y="811156"/>
                    </a:cubicBezTo>
                    <a:cubicBezTo>
                      <a:pt x="1208274" y="725431"/>
                      <a:pt x="1258756" y="735908"/>
                      <a:pt x="1324479" y="653993"/>
                    </a:cubicBezTo>
                    <a:cubicBezTo>
                      <a:pt x="1367341" y="600653"/>
                      <a:pt x="1380676" y="440633"/>
                      <a:pt x="1380676" y="341573"/>
                    </a:cubicBezTo>
                    <a:cubicBezTo>
                      <a:pt x="1380676" y="300616"/>
                      <a:pt x="1349244" y="267278"/>
                      <a:pt x="1309239" y="264421"/>
                    </a:cubicBezTo>
                    <a:cubicBezTo>
                      <a:pt x="1286379" y="262516"/>
                      <a:pt x="1216846" y="198698"/>
                      <a:pt x="1197796" y="189173"/>
                    </a:cubicBezTo>
                    <a:cubicBezTo>
                      <a:pt x="964434" y="75825"/>
                      <a:pt x="903474" y="105353"/>
                      <a:pt x="847276" y="87256"/>
                    </a:cubicBezTo>
                    <a:cubicBezTo>
                      <a:pt x="839656" y="84398"/>
                      <a:pt x="830131" y="84398"/>
                      <a:pt x="819654" y="83446"/>
                    </a:cubicBezTo>
                    <a:cubicBezTo>
                      <a:pt x="780601" y="82493"/>
                      <a:pt x="733929" y="92971"/>
                      <a:pt x="699639" y="102496"/>
                    </a:cubicBezTo>
                    <a:cubicBezTo>
                      <a:pt x="624391" y="123450"/>
                      <a:pt x="622486" y="110116"/>
                      <a:pt x="564384" y="114878"/>
                    </a:cubicBezTo>
                    <a:cubicBezTo>
                      <a:pt x="438654" y="124403"/>
                      <a:pt x="292921" y="-156585"/>
                      <a:pt x="198624" y="152978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1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5217295" y="3234455"/>
                <a:ext cx="1571625" cy="1314450"/>
              </a:xfrm>
              <a:custGeom>
                <a:avLst/>
                <a:gdLst>
                  <a:gd name="connsiteX0" fmla="*/ 216718 w 1571625"/>
                  <a:gd name="connsiteY0" fmla="*/ 175494 h 1314450"/>
                  <a:gd name="connsiteX1" fmla="*/ 195763 w 1571625"/>
                  <a:gd name="connsiteY1" fmla="*/ 466959 h 1314450"/>
                  <a:gd name="connsiteX2" fmla="*/ 172903 w 1571625"/>
                  <a:gd name="connsiteY2" fmla="*/ 512679 h 1314450"/>
                  <a:gd name="connsiteX3" fmla="*/ 7168 w 1571625"/>
                  <a:gd name="connsiteY3" fmla="*/ 711752 h 1314450"/>
                  <a:gd name="connsiteX4" fmla="*/ 100513 w 1571625"/>
                  <a:gd name="connsiteY4" fmla="*/ 920349 h 1314450"/>
                  <a:gd name="connsiteX5" fmla="*/ 172903 w 1571625"/>
                  <a:gd name="connsiteY5" fmla="*/ 1139424 h 1314450"/>
                  <a:gd name="connsiteX6" fmla="*/ 413885 w 1571625"/>
                  <a:gd name="connsiteY6" fmla="*/ 1273727 h 1314450"/>
                  <a:gd name="connsiteX7" fmla="*/ 562475 w 1571625"/>
                  <a:gd name="connsiteY7" fmla="*/ 1299444 h 1314450"/>
                  <a:gd name="connsiteX8" fmla="*/ 922520 w 1571625"/>
                  <a:gd name="connsiteY8" fmla="*/ 1206099 h 1314450"/>
                  <a:gd name="connsiteX9" fmla="*/ 1070158 w 1571625"/>
                  <a:gd name="connsiteY9" fmla="*/ 1271822 h 1314450"/>
                  <a:gd name="connsiteX10" fmla="*/ 1218748 w 1571625"/>
                  <a:gd name="connsiteY10" fmla="*/ 1276584 h 1314450"/>
                  <a:gd name="connsiteX11" fmla="*/ 1420678 w 1571625"/>
                  <a:gd name="connsiteY11" fmla="*/ 1132757 h 1314450"/>
                  <a:gd name="connsiteX12" fmla="*/ 1424488 w 1571625"/>
                  <a:gd name="connsiteY12" fmla="*/ 939399 h 1314450"/>
                  <a:gd name="connsiteX13" fmla="*/ 1418773 w 1571625"/>
                  <a:gd name="connsiteY13" fmla="*/ 926064 h 1314450"/>
                  <a:gd name="connsiteX14" fmla="*/ 1506403 w 1571625"/>
                  <a:gd name="connsiteY14" fmla="*/ 746994 h 1314450"/>
                  <a:gd name="connsiteX15" fmla="*/ 1572125 w 1571625"/>
                  <a:gd name="connsiteY15" fmla="*/ 389807 h 1314450"/>
                  <a:gd name="connsiteX16" fmla="*/ 1490211 w 1571625"/>
                  <a:gd name="connsiteY16" fmla="*/ 301224 h 1314450"/>
                  <a:gd name="connsiteX17" fmla="*/ 1363528 w 1571625"/>
                  <a:gd name="connsiteY17" fmla="*/ 213594 h 1314450"/>
                  <a:gd name="connsiteX18" fmla="*/ 964430 w 1571625"/>
                  <a:gd name="connsiteY18" fmla="*/ 88817 h 1314450"/>
                  <a:gd name="connsiteX19" fmla="*/ 932998 w 1571625"/>
                  <a:gd name="connsiteY19" fmla="*/ 85959 h 1314450"/>
                  <a:gd name="connsiteX20" fmla="*/ 792028 w 1571625"/>
                  <a:gd name="connsiteY20" fmla="*/ 112629 h 1314450"/>
                  <a:gd name="connsiteX21" fmla="*/ 634865 w 1571625"/>
                  <a:gd name="connsiteY21" fmla="*/ 130727 h 1314450"/>
                  <a:gd name="connsiteX22" fmla="*/ 216718 w 1571625"/>
                  <a:gd name="connsiteY22" fmla="*/ 175494 h 131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571625" h="1314450">
                    <a:moveTo>
                      <a:pt x="216718" y="175494"/>
                    </a:moveTo>
                    <a:cubicBezTo>
                      <a:pt x="179570" y="301224"/>
                      <a:pt x="254818" y="412667"/>
                      <a:pt x="195763" y="466959"/>
                    </a:cubicBezTo>
                    <a:cubicBezTo>
                      <a:pt x="189095" y="485057"/>
                      <a:pt x="184333" y="502202"/>
                      <a:pt x="172903" y="512679"/>
                    </a:cubicBezTo>
                    <a:cubicBezTo>
                      <a:pt x="116705" y="569829"/>
                      <a:pt x="5263" y="591737"/>
                      <a:pt x="7168" y="711752"/>
                    </a:cubicBezTo>
                    <a:cubicBezTo>
                      <a:pt x="8120" y="776522"/>
                      <a:pt x="54793" y="811764"/>
                      <a:pt x="100513" y="920349"/>
                    </a:cubicBezTo>
                    <a:cubicBezTo>
                      <a:pt x="133850" y="1000359"/>
                      <a:pt x="119563" y="1061319"/>
                      <a:pt x="172903" y="1139424"/>
                    </a:cubicBezTo>
                    <a:cubicBezTo>
                      <a:pt x="234815" y="1230864"/>
                      <a:pt x="333875" y="1238484"/>
                      <a:pt x="413885" y="1273727"/>
                    </a:cubicBezTo>
                    <a:cubicBezTo>
                      <a:pt x="473893" y="1299444"/>
                      <a:pt x="494848" y="1326114"/>
                      <a:pt x="562475" y="1299444"/>
                    </a:cubicBezTo>
                    <a:cubicBezTo>
                      <a:pt x="707255" y="1242294"/>
                      <a:pt x="714875" y="1131804"/>
                      <a:pt x="922520" y="1206099"/>
                    </a:cubicBezTo>
                    <a:cubicBezTo>
                      <a:pt x="986338" y="1228959"/>
                      <a:pt x="1033011" y="1250867"/>
                      <a:pt x="1070158" y="1271822"/>
                    </a:cubicBezTo>
                    <a:cubicBezTo>
                      <a:pt x="1152073" y="1317542"/>
                      <a:pt x="1166361" y="1341354"/>
                      <a:pt x="1218748" y="1276584"/>
                    </a:cubicBezTo>
                    <a:cubicBezTo>
                      <a:pt x="1274945" y="1208004"/>
                      <a:pt x="1292090" y="1264202"/>
                      <a:pt x="1420678" y="1132757"/>
                    </a:cubicBezTo>
                    <a:cubicBezTo>
                      <a:pt x="1486400" y="1066082"/>
                      <a:pt x="1478780" y="1051794"/>
                      <a:pt x="1424488" y="939399"/>
                    </a:cubicBezTo>
                    <a:cubicBezTo>
                      <a:pt x="1422583" y="934637"/>
                      <a:pt x="1420678" y="930827"/>
                      <a:pt x="1418773" y="926064"/>
                    </a:cubicBezTo>
                    <a:cubicBezTo>
                      <a:pt x="1383530" y="831767"/>
                      <a:pt x="1431155" y="836529"/>
                      <a:pt x="1506403" y="746994"/>
                    </a:cubicBezTo>
                    <a:cubicBezTo>
                      <a:pt x="1556886" y="686987"/>
                      <a:pt x="1572125" y="504107"/>
                      <a:pt x="1572125" y="389807"/>
                    </a:cubicBezTo>
                    <a:cubicBezTo>
                      <a:pt x="1572125" y="342182"/>
                      <a:pt x="1536883" y="305034"/>
                      <a:pt x="1490211" y="301224"/>
                    </a:cubicBezTo>
                    <a:cubicBezTo>
                      <a:pt x="1464493" y="299319"/>
                      <a:pt x="1383530" y="224072"/>
                      <a:pt x="1363528" y="213594"/>
                    </a:cubicBezTo>
                    <a:cubicBezTo>
                      <a:pt x="1097780" y="72624"/>
                      <a:pt x="1027295" y="107867"/>
                      <a:pt x="964430" y="88817"/>
                    </a:cubicBezTo>
                    <a:cubicBezTo>
                      <a:pt x="955858" y="85959"/>
                      <a:pt x="945380" y="85959"/>
                      <a:pt x="932998" y="85959"/>
                    </a:cubicBezTo>
                    <a:cubicBezTo>
                      <a:pt x="888230" y="85959"/>
                      <a:pt x="832986" y="100247"/>
                      <a:pt x="792028" y="112629"/>
                    </a:cubicBezTo>
                    <a:cubicBezTo>
                      <a:pt x="704398" y="139299"/>
                      <a:pt x="701540" y="125012"/>
                      <a:pt x="634865" y="130727"/>
                    </a:cubicBezTo>
                    <a:cubicBezTo>
                      <a:pt x="487228" y="144062"/>
                      <a:pt x="322445" y="-182646"/>
                      <a:pt x="216718" y="175494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1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5124921" y="3139445"/>
                <a:ext cx="1771650" cy="1476375"/>
              </a:xfrm>
              <a:custGeom>
                <a:avLst/>
                <a:gdLst>
                  <a:gd name="connsiteX0" fmla="*/ 235749 w 1771650"/>
                  <a:gd name="connsiteY0" fmla="*/ 198114 h 1476375"/>
                  <a:gd name="connsiteX1" fmla="*/ 211937 w 1771650"/>
                  <a:gd name="connsiteY1" fmla="*/ 522917 h 1476375"/>
                  <a:gd name="connsiteX2" fmla="*/ 189077 w 1771650"/>
                  <a:gd name="connsiteY2" fmla="*/ 575304 h 1476375"/>
                  <a:gd name="connsiteX3" fmla="*/ 7149 w 1771650"/>
                  <a:gd name="connsiteY3" fmla="*/ 799142 h 1476375"/>
                  <a:gd name="connsiteX4" fmla="*/ 106209 w 1771650"/>
                  <a:gd name="connsiteY4" fmla="*/ 1031552 h 1476375"/>
                  <a:gd name="connsiteX5" fmla="*/ 193839 w 1771650"/>
                  <a:gd name="connsiteY5" fmla="*/ 1273487 h 1476375"/>
                  <a:gd name="connsiteX6" fmla="*/ 458634 w 1771650"/>
                  <a:gd name="connsiteY6" fmla="*/ 1427792 h 1476375"/>
                  <a:gd name="connsiteX7" fmla="*/ 626274 w 1771650"/>
                  <a:gd name="connsiteY7" fmla="*/ 1450652 h 1476375"/>
                  <a:gd name="connsiteX8" fmla="*/ 1034897 w 1771650"/>
                  <a:gd name="connsiteY8" fmla="*/ 1350639 h 1476375"/>
                  <a:gd name="connsiteX9" fmla="*/ 1201584 w 1771650"/>
                  <a:gd name="connsiteY9" fmla="*/ 1427792 h 1476375"/>
                  <a:gd name="connsiteX10" fmla="*/ 1369224 w 1771650"/>
                  <a:gd name="connsiteY10" fmla="*/ 1432554 h 1476375"/>
                  <a:gd name="connsiteX11" fmla="*/ 1595919 w 1771650"/>
                  <a:gd name="connsiteY11" fmla="*/ 1268724 h 1476375"/>
                  <a:gd name="connsiteX12" fmla="*/ 1605444 w 1771650"/>
                  <a:gd name="connsiteY12" fmla="*/ 1056317 h 1476375"/>
                  <a:gd name="connsiteX13" fmla="*/ 1598777 w 1771650"/>
                  <a:gd name="connsiteY13" fmla="*/ 1042029 h 1476375"/>
                  <a:gd name="connsiteX14" fmla="*/ 1689264 w 1771650"/>
                  <a:gd name="connsiteY14" fmla="*/ 841052 h 1476375"/>
                  <a:gd name="connsiteX15" fmla="*/ 1764512 w 1771650"/>
                  <a:gd name="connsiteY15" fmla="*/ 440049 h 1476375"/>
                  <a:gd name="connsiteX16" fmla="*/ 1672119 w 1771650"/>
                  <a:gd name="connsiteY16" fmla="*/ 340989 h 1476375"/>
                  <a:gd name="connsiteX17" fmla="*/ 1530197 w 1771650"/>
                  <a:gd name="connsiteY17" fmla="*/ 240024 h 1476375"/>
                  <a:gd name="connsiteX18" fmla="*/ 1082522 w 1771650"/>
                  <a:gd name="connsiteY18" fmla="*/ 92387 h 1476375"/>
                  <a:gd name="connsiteX19" fmla="*/ 1046327 w 1771650"/>
                  <a:gd name="connsiteY19" fmla="*/ 89529 h 1476375"/>
                  <a:gd name="connsiteX20" fmla="*/ 884402 w 1771650"/>
                  <a:gd name="connsiteY20" fmla="*/ 123819 h 1476375"/>
                  <a:gd name="connsiteX21" fmla="*/ 705332 w 1771650"/>
                  <a:gd name="connsiteY21" fmla="*/ 148584 h 1476375"/>
                  <a:gd name="connsiteX22" fmla="*/ 235749 w 1771650"/>
                  <a:gd name="connsiteY22" fmla="*/ 198114 h 1476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771650" h="1476375">
                    <a:moveTo>
                      <a:pt x="235749" y="198114"/>
                    </a:moveTo>
                    <a:cubicBezTo>
                      <a:pt x="196697" y="337179"/>
                      <a:pt x="270039" y="461004"/>
                      <a:pt x="211937" y="522917"/>
                    </a:cubicBezTo>
                    <a:cubicBezTo>
                      <a:pt x="205269" y="543872"/>
                      <a:pt x="200507" y="562922"/>
                      <a:pt x="189077" y="575304"/>
                    </a:cubicBezTo>
                    <a:cubicBezTo>
                      <a:pt x="131927" y="639122"/>
                      <a:pt x="6197" y="664839"/>
                      <a:pt x="7149" y="799142"/>
                    </a:cubicBezTo>
                    <a:cubicBezTo>
                      <a:pt x="7149" y="867722"/>
                      <a:pt x="56679" y="913442"/>
                      <a:pt x="106209" y="1031552"/>
                    </a:cubicBezTo>
                    <a:cubicBezTo>
                      <a:pt x="143357" y="1119182"/>
                      <a:pt x="134784" y="1188714"/>
                      <a:pt x="193839" y="1273487"/>
                    </a:cubicBezTo>
                    <a:cubicBezTo>
                      <a:pt x="262419" y="1373499"/>
                      <a:pt x="369099" y="1390644"/>
                      <a:pt x="458634" y="1427792"/>
                    </a:cubicBezTo>
                    <a:cubicBezTo>
                      <a:pt x="524357" y="1455414"/>
                      <a:pt x="552932" y="1480179"/>
                      <a:pt x="626274" y="1450652"/>
                    </a:cubicBezTo>
                    <a:cubicBezTo>
                      <a:pt x="790104" y="1383977"/>
                      <a:pt x="798677" y="1262057"/>
                      <a:pt x="1034897" y="1350639"/>
                    </a:cubicBezTo>
                    <a:cubicBezTo>
                      <a:pt x="1107287" y="1377310"/>
                      <a:pt x="1159674" y="1403979"/>
                      <a:pt x="1201584" y="1427792"/>
                    </a:cubicBezTo>
                    <a:cubicBezTo>
                      <a:pt x="1293024" y="1480179"/>
                      <a:pt x="1310169" y="1506849"/>
                      <a:pt x="1369224" y="1432554"/>
                    </a:cubicBezTo>
                    <a:cubicBezTo>
                      <a:pt x="1433042" y="1352544"/>
                      <a:pt x="1453044" y="1417314"/>
                      <a:pt x="1595919" y="1268724"/>
                    </a:cubicBezTo>
                    <a:cubicBezTo>
                      <a:pt x="1665452" y="1196335"/>
                      <a:pt x="1666404" y="1180142"/>
                      <a:pt x="1605444" y="1056317"/>
                    </a:cubicBezTo>
                    <a:cubicBezTo>
                      <a:pt x="1603539" y="1051554"/>
                      <a:pt x="1600682" y="1046792"/>
                      <a:pt x="1598777" y="1042029"/>
                    </a:cubicBezTo>
                    <a:cubicBezTo>
                      <a:pt x="1557819" y="940112"/>
                      <a:pt x="1603539" y="939160"/>
                      <a:pt x="1689264" y="841052"/>
                    </a:cubicBezTo>
                    <a:cubicBezTo>
                      <a:pt x="1746414" y="775329"/>
                      <a:pt x="1764512" y="568637"/>
                      <a:pt x="1764512" y="440049"/>
                    </a:cubicBezTo>
                    <a:cubicBezTo>
                      <a:pt x="1764512" y="386709"/>
                      <a:pt x="1724507" y="343847"/>
                      <a:pt x="1672119" y="340989"/>
                    </a:cubicBezTo>
                    <a:cubicBezTo>
                      <a:pt x="1642592" y="339084"/>
                      <a:pt x="1552104" y="252407"/>
                      <a:pt x="1530197" y="240024"/>
                    </a:cubicBezTo>
                    <a:cubicBezTo>
                      <a:pt x="1233017" y="72384"/>
                      <a:pt x="1153007" y="112389"/>
                      <a:pt x="1082522" y="92387"/>
                    </a:cubicBezTo>
                    <a:cubicBezTo>
                      <a:pt x="1072997" y="89529"/>
                      <a:pt x="1060614" y="89529"/>
                      <a:pt x="1046327" y="89529"/>
                    </a:cubicBezTo>
                    <a:cubicBezTo>
                      <a:pt x="995844" y="90482"/>
                      <a:pt x="931074" y="108579"/>
                      <a:pt x="884402" y="123819"/>
                    </a:cubicBezTo>
                    <a:cubicBezTo>
                      <a:pt x="783437" y="156204"/>
                      <a:pt x="779627" y="140964"/>
                      <a:pt x="705332" y="148584"/>
                    </a:cubicBezTo>
                    <a:cubicBezTo>
                      <a:pt x="536739" y="164777"/>
                      <a:pt x="351002" y="-209556"/>
                      <a:pt x="235749" y="198114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1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5030629" y="3044452"/>
                <a:ext cx="1962150" cy="1638300"/>
              </a:xfrm>
              <a:custGeom>
                <a:avLst/>
                <a:gdLst>
                  <a:gd name="connsiteX0" fmla="*/ 255746 w 1962150"/>
                  <a:gd name="connsiteY0" fmla="*/ 220718 h 1638300"/>
                  <a:gd name="connsiteX1" fmla="*/ 229076 w 1962150"/>
                  <a:gd name="connsiteY1" fmla="*/ 579810 h 1638300"/>
                  <a:gd name="connsiteX2" fmla="*/ 205264 w 1962150"/>
                  <a:gd name="connsiteY2" fmla="*/ 638865 h 1638300"/>
                  <a:gd name="connsiteX3" fmla="*/ 7144 w 1962150"/>
                  <a:gd name="connsiteY3" fmla="*/ 887468 h 1638300"/>
                  <a:gd name="connsiteX4" fmla="*/ 111919 w 1962150"/>
                  <a:gd name="connsiteY4" fmla="*/ 1144643 h 1638300"/>
                  <a:gd name="connsiteX5" fmla="*/ 214789 w 1962150"/>
                  <a:gd name="connsiteY5" fmla="*/ 1409438 h 1638300"/>
                  <a:gd name="connsiteX6" fmla="*/ 502444 w 1962150"/>
                  <a:gd name="connsiteY6" fmla="*/ 1583745 h 1638300"/>
                  <a:gd name="connsiteX7" fmla="*/ 690086 w 1962150"/>
                  <a:gd name="connsiteY7" fmla="*/ 1603748 h 1638300"/>
                  <a:gd name="connsiteX8" fmla="*/ 1147286 w 1962150"/>
                  <a:gd name="connsiteY8" fmla="*/ 1496115 h 1638300"/>
                  <a:gd name="connsiteX9" fmla="*/ 1332071 w 1962150"/>
                  <a:gd name="connsiteY9" fmla="*/ 1583745 h 1638300"/>
                  <a:gd name="connsiteX10" fmla="*/ 1518761 w 1962150"/>
                  <a:gd name="connsiteY10" fmla="*/ 1587555 h 1638300"/>
                  <a:gd name="connsiteX11" fmla="*/ 1771174 w 1962150"/>
                  <a:gd name="connsiteY11" fmla="*/ 1403723 h 1638300"/>
                  <a:gd name="connsiteX12" fmla="*/ 1786414 w 1962150"/>
                  <a:gd name="connsiteY12" fmla="*/ 1172265 h 1638300"/>
                  <a:gd name="connsiteX13" fmla="*/ 1779746 w 1962150"/>
                  <a:gd name="connsiteY13" fmla="*/ 1157025 h 1638300"/>
                  <a:gd name="connsiteX14" fmla="*/ 1872139 w 1962150"/>
                  <a:gd name="connsiteY14" fmla="*/ 934140 h 1638300"/>
                  <a:gd name="connsiteX15" fmla="*/ 1956911 w 1962150"/>
                  <a:gd name="connsiteY15" fmla="*/ 488370 h 1638300"/>
                  <a:gd name="connsiteX16" fmla="*/ 1854994 w 1962150"/>
                  <a:gd name="connsiteY16" fmla="*/ 377880 h 1638300"/>
                  <a:gd name="connsiteX17" fmla="*/ 1697831 w 1962150"/>
                  <a:gd name="connsiteY17" fmla="*/ 263580 h 1638300"/>
                  <a:gd name="connsiteX18" fmla="*/ 1200626 w 1962150"/>
                  <a:gd name="connsiteY18" fmla="*/ 93083 h 1638300"/>
                  <a:gd name="connsiteX19" fmla="*/ 1160621 w 1962150"/>
                  <a:gd name="connsiteY19" fmla="*/ 90225 h 1638300"/>
                  <a:gd name="connsiteX20" fmla="*/ 977741 w 1962150"/>
                  <a:gd name="connsiteY20" fmla="*/ 131183 h 1638300"/>
                  <a:gd name="connsiteX21" fmla="*/ 776764 w 1962150"/>
                  <a:gd name="connsiteY21" fmla="*/ 162615 h 1638300"/>
                  <a:gd name="connsiteX22" fmla="*/ 255746 w 1962150"/>
                  <a:gd name="connsiteY22" fmla="*/ 220718 h 163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962150" h="1638300">
                    <a:moveTo>
                      <a:pt x="255746" y="220718"/>
                    </a:moveTo>
                    <a:cubicBezTo>
                      <a:pt x="213836" y="374070"/>
                      <a:pt x="286226" y="508373"/>
                      <a:pt x="229076" y="579810"/>
                    </a:cubicBezTo>
                    <a:cubicBezTo>
                      <a:pt x="222409" y="602670"/>
                      <a:pt x="217646" y="624578"/>
                      <a:pt x="205264" y="638865"/>
                    </a:cubicBezTo>
                    <a:cubicBezTo>
                      <a:pt x="147161" y="709350"/>
                      <a:pt x="8096" y="739830"/>
                      <a:pt x="7144" y="887468"/>
                    </a:cubicBezTo>
                    <a:cubicBezTo>
                      <a:pt x="7144" y="959858"/>
                      <a:pt x="57626" y="1016055"/>
                      <a:pt x="111919" y="1144643"/>
                    </a:cubicBezTo>
                    <a:cubicBezTo>
                      <a:pt x="151924" y="1239893"/>
                      <a:pt x="150971" y="1317045"/>
                      <a:pt x="214789" y="1409438"/>
                    </a:cubicBezTo>
                    <a:cubicBezTo>
                      <a:pt x="290036" y="1518023"/>
                      <a:pt x="404336" y="1543740"/>
                      <a:pt x="502444" y="1583745"/>
                    </a:cubicBezTo>
                    <a:cubicBezTo>
                      <a:pt x="573881" y="1612320"/>
                      <a:pt x="609124" y="1637085"/>
                      <a:pt x="690086" y="1603748"/>
                    </a:cubicBezTo>
                    <a:cubicBezTo>
                      <a:pt x="872014" y="1528500"/>
                      <a:pt x="882491" y="1395150"/>
                      <a:pt x="1147286" y="1496115"/>
                    </a:cubicBezTo>
                    <a:cubicBezTo>
                      <a:pt x="1228249" y="1527548"/>
                      <a:pt x="1286351" y="1557075"/>
                      <a:pt x="1332071" y="1583745"/>
                    </a:cubicBezTo>
                    <a:cubicBezTo>
                      <a:pt x="1433036" y="1642800"/>
                      <a:pt x="1452086" y="1672328"/>
                      <a:pt x="1518761" y="1587555"/>
                    </a:cubicBezTo>
                    <a:cubicBezTo>
                      <a:pt x="1590199" y="1497068"/>
                      <a:pt x="1613059" y="1568505"/>
                      <a:pt x="1771174" y="1403723"/>
                    </a:cubicBezTo>
                    <a:cubicBezTo>
                      <a:pt x="1845469" y="1325618"/>
                      <a:pt x="1854041" y="1306568"/>
                      <a:pt x="1786414" y="1172265"/>
                    </a:cubicBezTo>
                    <a:cubicBezTo>
                      <a:pt x="1783556" y="1167503"/>
                      <a:pt x="1781651" y="1161788"/>
                      <a:pt x="1779746" y="1157025"/>
                    </a:cubicBezTo>
                    <a:cubicBezTo>
                      <a:pt x="1734026" y="1047488"/>
                      <a:pt x="1775936" y="1039868"/>
                      <a:pt x="1872139" y="934140"/>
                    </a:cubicBezTo>
                    <a:cubicBezTo>
                      <a:pt x="1936909" y="862703"/>
                      <a:pt x="1955959" y="632198"/>
                      <a:pt x="1956911" y="488370"/>
                    </a:cubicBezTo>
                    <a:cubicBezTo>
                      <a:pt x="1956911" y="429315"/>
                      <a:pt x="1912144" y="381690"/>
                      <a:pt x="1854994" y="377880"/>
                    </a:cubicBezTo>
                    <a:cubicBezTo>
                      <a:pt x="1822609" y="375975"/>
                      <a:pt x="1721644" y="277868"/>
                      <a:pt x="1697831" y="263580"/>
                    </a:cubicBezTo>
                    <a:cubicBezTo>
                      <a:pt x="1369219" y="68318"/>
                      <a:pt x="1278731" y="114990"/>
                      <a:pt x="1200626" y="93083"/>
                    </a:cubicBezTo>
                    <a:cubicBezTo>
                      <a:pt x="1190149" y="90225"/>
                      <a:pt x="1175861" y="89273"/>
                      <a:pt x="1160621" y="90225"/>
                    </a:cubicBezTo>
                    <a:cubicBezTo>
                      <a:pt x="1104424" y="92130"/>
                      <a:pt x="1031081" y="114038"/>
                      <a:pt x="977741" y="131183"/>
                    </a:cubicBezTo>
                    <a:cubicBezTo>
                      <a:pt x="864394" y="169283"/>
                      <a:pt x="859631" y="153090"/>
                      <a:pt x="776764" y="162615"/>
                    </a:cubicBezTo>
                    <a:cubicBezTo>
                      <a:pt x="588169" y="184523"/>
                      <a:pt x="381476" y="-235530"/>
                      <a:pt x="255746" y="220718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1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4938224" y="2949079"/>
                <a:ext cx="2152650" cy="1809750"/>
              </a:xfrm>
              <a:custGeom>
                <a:avLst/>
                <a:gdLst>
                  <a:gd name="connsiteX0" fmla="*/ 274809 w 2152650"/>
                  <a:gd name="connsiteY0" fmla="*/ 243701 h 1809750"/>
                  <a:gd name="connsiteX1" fmla="*/ 246234 w 2152650"/>
                  <a:gd name="connsiteY1" fmla="*/ 637083 h 1809750"/>
                  <a:gd name="connsiteX2" fmla="*/ 221469 w 2152650"/>
                  <a:gd name="connsiteY2" fmla="*/ 702805 h 1809750"/>
                  <a:gd name="connsiteX3" fmla="*/ 7157 w 2152650"/>
                  <a:gd name="connsiteY3" fmla="*/ 975220 h 1809750"/>
                  <a:gd name="connsiteX4" fmla="*/ 118599 w 2152650"/>
                  <a:gd name="connsiteY4" fmla="*/ 1257161 h 1809750"/>
                  <a:gd name="connsiteX5" fmla="*/ 235757 w 2152650"/>
                  <a:gd name="connsiteY5" fmla="*/ 1544815 h 1809750"/>
                  <a:gd name="connsiteX6" fmla="*/ 546271 w 2152650"/>
                  <a:gd name="connsiteY6" fmla="*/ 1739126 h 1809750"/>
                  <a:gd name="connsiteX7" fmla="*/ 752964 w 2152650"/>
                  <a:gd name="connsiteY7" fmla="*/ 1756271 h 1809750"/>
                  <a:gd name="connsiteX8" fmla="*/ 1257789 w 2152650"/>
                  <a:gd name="connsiteY8" fmla="*/ 1641971 h 1809750"/>
                  <a:gd name="connsiteX9" fmla="*/ 1461624 w 2152650"/>
                  <a:gd name="connsiteY9" fmla="*/ 1741030 h 1809750"/>
                  <a:gd name="connsiteX10" fmla="*/ 1666411 w 2152650"/>
                  <a:gd name="connsiteY10" fmla="*/ 1743888 h 1809750"/>
                  <a:gd name="connsiteX11" fmla="*/ 1943589 w 2152650"/>
                  <a:gd name="connsiteY11" fmla="*/ 1540053 h 1809750"/>
                  <a:gd name="connsiteX12" fmla="*/ 1964544 w 2152650"/>
                  <a:gd name="connsiteY12" fmla="*/ 1288593 h 1809750"/>
                  <a:gd name="connsiteX13" fmla="*/ 1956924 w 2152650"/>
                  <a:gd name="connsiteY13" fmla="*/ 1271448 h 1809750"/>
                  <a:gd name="connsiteX14" fmla="*/ 2051221 w 2152650"/>
                  <a:gd name="connsiteY14" fmla="*/ 1026655 h 1809750"/>
                  <a:gd name="connsiteX15" fmla="*/ 2145519 w 2152650"/>
                  <a:gd name="connsiteY15" fmla="*/ 536118 h 1809750"/>
                  <a:gd name="connsiteX16" fmla="*/ 2033124 w 2152650"/>
                  <a:gd name="connsiteY16" fmla="*/ 415151 h 1809750"/>
                  <a:gd name="connsiteX17" fmla="*/ 1859769 w 2152650"/>
                  <a:gd name="connsiteY17" fmla="*/ 287515 h 1809750"/>
                  <a:gd name="connsiteX18" fmla="*/ 1313986 w 2152650"/>
                  <a:gd name="connsiteY18" fmla="*/ 94158 h 1809750"/>
                  <a:gd name="connsiteX19" fmla="*/ 1270171 w 2152650"/>
                  <a:gd name="connsiteY19" fmla="*/ 91301 h 1809750"/>
                  <a:gd name="connsiteX20" fmla="*/ 1066336 w 2152650"/>
                  <a:gd name="connsiteY20" fmla="*/ 139878 h 1809750"/>
                  <a:gd name="connsiteX21" fmla="*/ 843451 w 2152650"/>
                  <a:gd name="connsiteY21" fmla="*/ 177978 h 1809750"/>
                  <a:gd name="connsiteX22" fmla="*/ 274809 w 2152650"/>
                  <a:gd name="connsiteY22" fmla="*/ 243701 h 1809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52650" h="1809750">
                    <a:moveTo>
                      <a:pt x="274809" y="243701"/>
                    </a:moveTo>
                    <a:cubicBezTo>
                      <a:pt x="230041" y="410388"/>
                      <a:pt x="302432" y="557073"/>
                      <a:pt x="246234" y="637083"/>
                    </a:cubicBezTo>
                    <a:cubicBezTo>
                      <a:pt x="239566" y="662801"/>
                      <a:pt x="233851" y="686613"/>
                      <a:pt x="221469" y="702805"/>
                    </a:cubicBezTo>
                    <a:cubicBezTo>
                      <a:pt x="162414" y="779958"/>
                      <a:pt x="9061" y="814248"/>
                      <a:pt x="7157" y="975220"/>
                    </a:cubicBezTo>
                    <a:cubicBezTo>
                      <a:pt x="6204" y="1050468"/>
                      <a:pt x="58591" y="1118096"/>
                      <a:pt x="118599" y="1257161"/>
                    </a:cubicBezTo>
                    <a:cubicBezTo>
                      <a:pt x="162414" y="1360030"/>
                      <a:pt x="167176" y="1445755"/>
                      <a:pt x="235757" y="1544815"/>
                    </a:cubicBezTo>
                    <a:cubicBezTo>
                      <a:pt x="317671" y="1661973"/>
                      <a:pt x="439591" y="1697215"/>
                      <a:pt x="546271" y="1739126"/>
                    </a:cubicBezTo>
                    <a:cubicBezTo>
                      <a:pt x="623424" y="1769605"/>
                      <a:pt x="666286" y="1793418"/>
                      <a:pt x="752964" y="1756271"/>
                    </a:cubicBezTo>
                    <a:cubicBezTo>
                      <a:pt x="952989" y="1671498"/>
                      <a:pt x="965371" y="1527671"/>
                      <a:pt x="1257789" y="1641971"/>
                    </a:cubicBezTo>
                    <a:cubicBezTo>
                      <a:pt x="1347324" y="1677213"/>
                      <a:pt x="1411142" y="1710551"/>
                      <a:pt x="1461624" y="1741030"/>
                    </a:cubicBezTo>
                    <a:cubicBezTo>
                      <a:pt x="1572114" y="1806753"/>
                      <a:pt x="1593069" y="1838186"/>
                      <a:pt x="1666411" y="1743888"/>
                    </a:cubicBezTo>
                    <a:cubicBezTo>
                      <a:pt x="1745469" y="1642923"/>
                      <a:pt x="1771186" y="1721980"/>
                      <a:pt x="1943589" y="1540053"/>
                    </a:cubicBezTo>
                    <a:cubicBezTo>
                      <a:pt x="2022646" y="1456233"/>
                      <a:pt x="2039791" y="1435278"/>
                      <a:pt x="1964544" y="1288593"/>
                    </a:cubicBezTo>
                    <a:cubicBezTo>
                      <a:pt x="1961686" y="1282878"/>
                      <a:pt x="1958829" y="1277163"/>
                      <a:pt x="1956924" y="1271448"/>
                    </a:cubicBezTo>
                    <a:cubicBezTo>
                      <a:pt x="1905489" y="1153338"/>
                      <a:pt x="1945494" y="1140003"/>
                      <a:pt x="2051221" y="1026655"/>
                    </a:cubicBezTo>
                    <a:cubicBezTo>
                      <a:pt x="2123612" y="949503"/>
                      <a:pt x="2144566" y="695186"/>
                      <a:pt x="2145519" y="536118"/>
                    </a:cubicBezTo>
                    <a:cubicBezTo>
                      <a:pt x="2146471" y="471348"/>
                      <a:pt x="2096941" y="418961"/>
                      <a:pt x="2033124" y="415151"/>
                    </a:cubicBezTo>
                    <a:cubicBezTo>
                      <a:pt x="1997882" y="413245"/>
                      <a:pt x="1886439" y="303708"/>
                      <a:pt x="1859769" y="287515"/>
                    </a:cubicBezTo>
                    <a:cubicBezTo>
                      <a:pt x="1499724" y="64630"/>
                      <a:pt x="1399711" y="117018"/>
                      <a:pt x="1313986" y="94158"/>
                    </a:cubicBezTo>
                    <a:cubicBezTo>
                      <a:pt x="1302557" y="91301"/>
                      <a:pt x="1287317" y="90348"/>
                      <a:pt x="1270171" y="91301"/>
                    </a:cubicBezTo>
                    <a:cubicBezTo>
                      <a:pt x="1208259" y="94158"/>
                      <a:pt x="1125392" y="119876"/>
                      <a:pt x="1066336" y="139878"/>
                    </a:cubicBezTo>
                    <a:cubicBezTo>
                      <a:pt x="939654" y="183693"/>
                      <a:pt x="933939" y="166548"/>
                      <a:pt x="843451" y="177978"/>
                    </a:cubicBezTo>
                    <a:cubicBezTo>
                      <a:pt x="637711" y="204648"/>
                      <a:pt x="410064" y="-262077"/>
                      <a:pt x="274809" y="243701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1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4843891" y="2854065"/>
                <a:ext cx="2343150" cy="1971675"/>
              </a:xfrm>
              <a:custGeom>
                <a:avLst/>
                <a:gdLst>
                  <a:gd name="connsiteX0" fmla="*/ 294847 w 2343150"/>
                  <a:gd name="connsiteY0" fmla="*/ 266324 h 1971675"/>
                  <a:gd name="connsiteX1" fmla="*/ 263414 w 2343150"/>
                  <a:gd name="connsiteY1" fmla="*/ 693997 h 1971675"/>
                  <a:gd name="connsiteX2" fmla="*/ 237697 w 2343150"/>
                  <a:gd name="connsiteY2" fmla="*/ 766387 h 1971675"/>
                  <a:gd name="connsiteX3" fmla="*/ 7192 w 2343150"/>
                  <a:gd name="connsiteY3" fmla="*/ 1063567 h 1971675"/>
                  <a:gd name="connsiteX4" fmla="*/ 124349 w 2343150"/>
                  <a:gd name="connsiteY4" fmla="*/ 1369319 h 1971675"/>
                  <a:gd name="connsiteX5" fmla="*/ 256747 w 2343150"/>
                  <a:gd name="connsiteY5" fmla="*/ 1679834 h 1971675"/>
                  <a:gd name="connsiteX6" fmla="*/ 591074 w 2343150"/>
                  <a:gd name="connsiteY6" fmla="*/ 1895099 h 1971675"/>
                  <a:gd name="connsiteX7" fmla="*/ 816817 w 2343150"/>
                  <a:gd name="connsiteY7" fmla="*/ 1909387 h 1971675"/>
                  <a:gd name="connsiteX8" fmla="*/ 1370219 w 2343150"/>
                  <a:gd name="connsiteY8" fmla="*/ 1788419 h 1971675"/>
                  <a:gd name="connsiteX9" fmla="*/ 1593104 w 2343150"/>
                  <a:gd name="connsiteY9" fmla="*/ 1897957 h 1971675"/>
                  <a:gd name="connsiteX10" fmla="*/ 1816942 w 2343150"/>
                  <a:gd name="connsiteY10" fmla="*/ 1899862 h 1971675"/>
                  <a:gd name="connsiteX11" fmla="*/ 2119837 w 2343150"/>
                  <a:gd name="connsiteY11" fmla="*/ 1676024 h 1971675"/>
                  <a:gd name="connsiteX12" fmla="*/ 2146507 w 2343150"/>
                  <a:gd name="connsiteY12" fmla="*/ 1405514 h 1971675"/>
                  <a:gd name="connsiteX13" fmla="*/ 2137934 w 2343150"/>
                  <a:gd name="connsiteY13" fmla="*/ 1387417 h 1971675"/>
                  <a:gd name="connsiteX14" fmla="*/ 2235089 w 2343150"/>
                  <a:gd name="connsiteY14" fmla="*/ 1120717 h 1971675"/>
                  <a:gd name="connsiteX15" fmla="*/ 2338912 w 2343150"/>
                  <a:gd name="connsiteY15" fmla="*/ 586364 h 1971675"/>
                  <a:gd name="connsiteX16" fmla="*/ 2216039 w 2343150"/>
                  <a:gd name="connsiteY16" fmla="*/ 453967 h 1971675"/>
                  <a:gd name="connsiteX17" fmla="*/ 2027444 w 2343150"/>
                  <a:gd name="connsiteY17" fmla="*/ 312997 h 1971675"/>
                  <a:gd name="connsiteX18" fmla="*/ 1433084 w 2343150"/>
                  <a:gd name="connsiteY18" fmla="*/ 96779 h 1971675"/>
                  <a:gd name="connsiteX19" fmla="*/ 1384507 w 2343150"/>
                  <a:gd name="connsiteY19" fmla="*/ 94874 h 1971675"/>
                  <a:gd name="connsiteX20" fmla="*/ 1158764 w 2343150"/>
                  <a:gd name="connsiteY20" fmla="*/ 151072 h 1971675"/>
                  <a:gd name="connsiteX21" fmla="*/ 913972 w 2343150"/>
                  <a:gd name="connsiteY21" fmla="*/ 195839 h 1971675"/>
                  <a:gd name="connsiteX22" fmla="*/ 294847 w 2343150"/>
                  <a:gd name="connsiteY22" fmla="*/ 266324 h 1971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343150" h="1971675">
                    <a:moveTo>
                      <a:pt x="294847" y="266324"/>
                    </a:moveTo>
                    <a:cubicBezTo>
                      <a:pt x="247222" y="447299"/>
                      <a:pt x="303419" y="596842"/>
                      <a:pt x="263414" y="693997"/>
                    </a:cubicBezTo>
                    <a:cubicBezTo>
                      <a:pt x="251984" y="720667"/>
                      <a:pt x="251032" y="748289"/>
                      <a:pt x="237697" y="766387"/>
                    </a:cubicBezTo>
                    <a:cubicBezTo>
                      <a:pt x="176737" y="850207"/>
                      <a:pt x="10049" y="888307"/>
                      <a:pt x="7192" y="1063567"/>
                    </a:cubicBezTo>
                    <a:cubicBezTo>
                      <a:pt x="5287" y="1142624"/>
                      <a:pt x="60532" y="1220729"/>
                      <a:pt x="124349" y="1369319"/>
                    </a:cubicBezTo>
                    <a:cubicBezTo>
                      <a:pt x="171974" y="1478857"/>
                      <a:pt x="182452" y="1574107"/>
                      <a:pt x="256747" y="1679834"/>
                    </a:cubicBezTo>
                    <a:cubicBezTo>
                      <a:pt x="346282" y="1805564"/>
                      <a:pt x="474869" y="1849379"/>
                      <a:pt x="591074" y="1895099"/>
                    </a:cubicBezTo>
                    <a:cubicBezTo>
                      <a:pt x="673942" y="1927484"/>
                      <a:pt x="724424" y="1949392"/>
                      <a:pt x="816817" y="1909387"/>
                    </a:cubicBezTo>
                    <a:cubicBezTo>
                      <a:pt x="1035892" y="1815089"/>
                      <a:pt x="1050179" y="1660784"/>
                      <a:pt x="1370219" y="1788419"/>
                    </a:cubicBezTo>
                    <a:cubicBezTo>
                      <a:pt x="1468327" y="1827472"/>
                      <a:pt x="1538812" y="1865572"/>
                      <a:pt x="1593104" y="1897957"/>
                    </a:cubicBezTo>
                    <a:cubicBezTo>
                      <a:pt x="1713119" y="1971299"/>
                      <a:pt x="1735979" y="2004637"/>
                      <a:pt x="1816942" y="1899862"/>
                    </a:cubicBezTo>
                    <a:cubicBezTo>
                      <a:pt x="1903619" y="1787467"/>
                      <a:pt x="1932194" y="1874144"/>
                      <a:pt x="2119837" y="1676024"/>
                    </a:cubicBezTo>
                    <a:cubicBezTo>
                      <a:pt x="2203657" y="1587442"/>
                      <a:pt x="2228422" y="1563629"/>
                      <a:pt x="2146507" y="1405514"/>
                    </a:cubicBezTo>
                    <a:cubicBezTo>
                      <a:pt x="2143649" y="1399799"/>
                      <a:pt x="2140792" y="1393132"/>
                      <a:pt x="2137934" y="1387417"/>
                    </a:cubicBezTo>
                    <a:cubicBezTo>
                      <a:pt x="2081737" y="1261687"/>
                      <a:pt x="2117932" y="1241684"/>
                      <a:pt x="2235089" y="1120717"/>
                    </a:cubicBezTo>
                    <a:cubicBezTo>
                      <a:pt x="2314147" y="1037849"/>
                      <a:pt x="2337007" y="758767"/>
                      <a:pt x="2338912" y="586364"/>
                    </a:cubicBezTo>
                    <a:cubicBezTo>
                      <a:pt x="2339864" y="515879"/>
                      <a:pt x="2285572" y="458729"/>
                      <a:pt x="2216039" y="453967"/>
                    </a:cubicBezTo>
                    <a:cubicBezTo>
                      <a:pt x="2177939" y="452062"/>
                      <a:pt x="2055067" y="330142"/>
                      <a:pt x="2027444" y="312997"/>
                    </a:cubicBezTo>
                    <a:cubicBezTo>
                      <a:pt x="1636919" y="63442"/>
                      <a:pt x="1525477" y="120592"/>
                      <a:pt x="1433084" y="96779"/>
                    </a:cubicBezTo>
                    <a:cubicBezTo>
                      <a:pt x="1419749" y="93922"/>
                      <a:pt x="1403557" y="92969"/>
                      <a:pt x="1384507" y="94874"/>
                    </a:cubicBezTo>
                    <a:cubicBezTo>
                      <a:pt x="1316879" y="99637"/>
                      <a:pt x="1225439" y="127259"/>
                      <a:pt x="1158764" y="151072"/>
                    </a:cubicBezTo>
                    <a:cubicBezTo>
                      <a:pt x="1018747" y="200602"/>
                      <a:pt x="1013032" y="182504"/>
                      <a:pt x="913972" y="195839"/>
                    </a:cubicBezTo>
                    <a:cubicBezTo>
                      <a:pt x="688229" y="225367"/>
                      <a:pt x="440579" y="-288983"/>
                      <a:pt x="294847" y="266324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1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4750547" y="2759114"/>
                <a:ext cx="2533650" cy="2133600"/>
              </a:xfrm>
              <a:custGeom>
                <a:avLst/>
                <a:gdLst>
                  <a:gd name="connsiteX0" fmla="*/ 314848 w 2533650"/>
                  <a:gd name="connsiteY0" fmla="*/ 288885 h 2133600"/>
                  <a:gd name="connsiteX1" fmla="*/ 280558 w 2533650"/>
                  <a:gd name="connsiteY1" fmla="*/ 749895 h 2133600"/>
                  <a:gd name="connsiteX2" fmla="*/ 253888 w 2533650"/>
                  <a:gd name="connsiteY2" fmla="*/ 828953 h 2133600"/>
                  <a:gd name="connsiteX3" fmla="*/ 7191 w 2533650"/>
                  <a:gd name="connsiteY3" fmla="*/ 1149945 h 2133600"/>
                  <a:gd name="connsiteX4" fmla="*/ 130063 w 2533650"/>
                  <a:gd name="connsiteY4" fmla="*/ 1480463 h 2133600"/>
                  <a:gd name="connsiteX5" fmla="*/ 277701 w 2533650"/>
                  <a:gd name="connsiteY5" fmla="*/ 1813838 h 2133600"/>
                  <a:gd name="connsiteX6" fmla="*/ 634888 w 2533650"/>
                  <a:gd name="connsiteY6" fmla="*/ 2049105 h 2133600"/>
                  <a:gd name="connsiteX7" fmla="*/ 880633 w 2533650"/>
                  <a:gd name="connsiteY7" fmla="*/ 2060535 h 2133600"/>
                  <a:gd name="connsiteX8" fmla="*/ 1482613 w 2533650"/>
                  <a:gd name="connsiteY8" fmla="*/ 1931948 h 2133600"/>
                  <a:gd name="connsiteX9" fmla="*/ 1723596 w 2533650"/>
                  <a:gd name="connsiteY9" fmla="*/ 2052915 h 2133600"/>
                  <a:gd name="connsiteX10" fmla="*/ 1966483 w 2533650"/>
                  <a:gd name="connsiteY10" fmla="*/ 2054820 h 2133600"/>
                  <a:gd name="connsiteX11" fmla="*/ 2294143 w 2533650"/>
                  <a:gd name="connsiteY11" fmla="*/ 1810980 h 2133600"/>
                  <a:gd name="connsiteX12" fmla="*/ 2326528 w 2533650"/>
                  <a:gd name="connsiteY12" fmla="*/ 1521420 h 2133600"/>
                  <a:gd name="connsiteX13" fmla="*/ 2317003 w 2533650"/>
                  <a:gd name="connsiteY13" fmla="*/ 1502370 h 2133600"/>
                  <a:gd name="connsiteX14" fmla="*/ 2416064 w 2533650"/>
                  <a:gd name="connsiteY14" fmla="*/ 1213763 h 2133600"/>
                  <a:gd name="connsiteX15" fmla="*/ 2529411 w 2533650"/>
                  <a:gd name="connsiteY15" fmla="*/ 634643 h 2133600"/>
                  <a:gd name="connsiteX16" fmla="*/ 2396061 w 2533650"/>
                  <a:gd name="connsiteY16" fmla="*/ 491768 h 2133600"/>
                  <a:gd name="connsiteX17" fmla="*/ 2192226 w 2533650"/>
                  <a:gd name="connsiteY17" fmla="*/ 337463 h 2133600"/>
                  <a:gd name="connsiteX18" fmla="*/ 1549288 w 2533650"/>
                  <a:gd name="connsiteY18" fmla="*/ 98385 h 2133600"/>
                  <a:gd name="connsiteX19" fmla="*/ 1496901 w 2533650"/>
                  <a:gd name="connsiteY19" fmla="*/ 96480 h 2133600"/>
                  <a:gd name="connsiteX20" fmla="*/ 1250203 w 2533650"/>
                  <a:gd name="connsiteY20" fmla="*/ 160298 h 2133600"/>
                  <a:gd name="connsiteX21" fmla="*/ 983503 w 2533650"/>
                  <a:gd name="connsiteY21" fmla="*/ 210780 h 2133600"/>
                  <a:gd name="connsiteX22" fmla="*/ 314848 w 2533650"/>
                  <a:gd name="connsiteY22" fmla="*/ 288885 h 2133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533650" h="2133600">
                    <a:moveTo>
                      <a:pt x="314848" y="288885"/>
                    </a:moveTo>
                    <a:cubicBezTo>
                      <a:pt x="264366" y="483195"/>
                      <a:pt x="319611" y="646073"/>
                      <a:pt x="280558" y="749895"/>
                    </a:cubicBezTo>
                    <a:cubicBezTo>
                      <a:pt x="269128" y="779423"/>
                      <a:pt x="268176" y="808950"/>
                      <a:pt x="253888" y="828953"/>
                    </a:cubicBezTo>
                    <a:cubicBezTo>
                      <a:pt x="191976" y="919440"/>
                      <a:pt x="11953" y="961350"/>
                      <a:pt x="7191" y="1149945"/>
                    </a:cubicBezTo>
                    <a:cubicBezTo>
                      <a:pt x="5286" y="1232813"/>
                      <a:pt x="61483" y="1321395"/>
                      <a:pt x="130063" y="1480463"/>
                    </a:cubicBezTo>
                    <a:cubicBezTo>
                      <a:pt x="180546" y="1597620"/>
                      <a:pt x="197691" y="1701443"/>
                      <a:pt x="277701" y="1813838"/>
                    </a:cubicBezTo>
                    <a:cubicBezTo>
                      <a:pt x="373903" y="1949093"/>
                      <a:pt x="510111" y="2001480"/>
                      <a:pt x="634888" y="2049105"/>
                    </a:cubicBezTo>
                    <a:cubicBezTo>
                      <a:pt x="723471" y="2082443"/>
                      <a:pt x="781573" y="2104350"/>
                      <a:pt x="880633" y="2060535"/>
                    </a:cubicBezTo>
                    <a:cubicBezTo>
                      <a:pt x="1117806" y="1956713"/>
                      <a:pt x="1133998" y="1790978"/>
                      <a:pt x="1482613" y="1931948"/>
                    </a:cubicBezTo>
                    <a:cubicBezTo>
                      <a:pt x="1589293" y="1974810"/>
                      <a:pt x="1665493" y="2016720"/>
                      <a:pt x="1723596" y="2052915"/>
                    </a:cubicBezTo>
                    <a:cubicBezTo>
                      <a:pt x="1854088" y="2132925"/>
                      <a:pt x="1877901" y="2169121"/>
                      <a:pt x="1966483" y="2054820"/>
                    </a:cubicBezTo>
                    <a:cubicBezTo>
                      <a:pt x="2060781" y="1931948"/>
                      <a:pt x="2093166" y="2026245"/>
                      <a:pt x="2294143" y="1810980"/>
                    </a:cubicBezTo>
                    <a:cubicBezTo>
                      <a:pt x="2382726" y="1716683"/>
                      <a:pt x="2415111" y="1690013"/>
                      <a:pt x="2326528" y="1521420"/>
                    </a:cubicBezTo>
                    <a:cubicBezTo>
                      <a:pt x="2322718" y="1514753"/>
                      <a:pt x="2319861" y="1509038"/>
                      <a:pt x="2317003" y="1502370"/>
                    </a:cubicBezTo>
                    <a:cubicBezTo>
                      <a:pt x="2256043" y="1369020"/>
                      <a:pt x="2289381" y="1342350"/>
                      <a:pt x="2416064" y="1213763"/>
                    </a:cubicBezTo>
                    <a:cubicBezTo>
                      <a:pt x="2502741" y="1125180"/>
                      <a:pt x="2527506" y="822285"/>
                      <a:pt x="2529411" y="634643"/>
                    </a:cubicBezTo>
                    <a:cubicBezTo>
                      <a:pt x="2530364" y="558443"/>
                      <a:pt x="2471309" y="496530"/>
                      <a:pt x="2396061" y="491768"/>
                    </a:cubicBezTo>
                    <a:cubicBezTo>
                      <a:pt x="2354151" y="488910"/>
                      <a:pt x="2221753" y="356513"/>
                      <a:pt x="2192226" y="337463"/>
                    </a:cubicBezTo>
                    <a:cubicBezTo>
                      <a:pt x="1770268" y="60285"/>
                      <a:pt x="1649301" y="123150"/>
                      <a:pt x="1549288" y="98385"/>
                    </a:cubicBezTo>
                    <a:cubicBezTo>
                      <a:pt x="1535001" y="94575"/>
                      <a:pt x="1516903" y="94575"/>
                      <a:pt x="1496901" y="96480"/>
                    </a:cubicBezTo>
                    <a:cubicBezTo>
                      <a:pt x="1423558" y="102195"/>
                      <a:pt x="1323546" y="133628"/>
                      <a:pt x="1250203" y="160298"/>
                    </a:cubicBezTo>
                    <a:cubicBezTo>
                      <a:pt x="1097803" y="215543"/>
                      <a:pt x="1090183" y="196493"/>
                      <a:pt x="983503" y="210780"/>
                    </a:cubicBezTo>
                    <a:cubicBezTo>
                      <a:pt x="738711" y="245070"/>
                      <a:pt x="470106" y="-315000"/>
                      <a:pt x="314848" y="288885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1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4657149" y="2664271"/>
                <a:ext cx="2724150" cy="2295525"/>
              </a:xfrm>
              <a:custGeom>
                <a:avLst/>
                <a:gdLst>
                  <a:gd name="connsiteX0" fmla="*/ 334903 w 2724150"/>
                  <a:gd name="connsiteY0" fmla="*/ 312291 h 2295525"/>
                  <a:gd name="connsiteX1" fmla="*/ 297756 w 2724150"/>
                  <a:gd name="connsiteY1" fmla="*/ 807591 h 2295525"/>
                  <a:gd name="connsiteX2" fmla="*/ 270133 w 2724150"/>
                  <a:gd name="connsiteY2" fmla="*/ 894268 h 2295525"/>
                  <a:gd name="connsiteX3" fmla="*/ 7243 w 2724150"/>
                  <a:gd name="connsiteY3" fmla="*/ 1240026 h 2295525"/>
                  <a:gd name="connsiteX4" fmla="*/ 136783 w 2724150"/>
                  <a:gd name="connsiteY4" fmla="*/ 1594356 h 2295525"/>
                  <a:gd name="connsiteX5" fmla="*/ 299661 w 2724150"/>
                  <a:gd name="connsiteY5" fmla="*/ 1950591 h 2295525"/>
                  <a:gd name="connsiteX6" fmla="*/ 679708 w 2724150"/>
                  <a:gd name="connsiteY6" fmla="*/ 2205861 h 2295525"/>
                  <a:gd name="connsiteX7" fmla="*/ 944503 w 2724150"/>
                  <a:gd name="connsiteY7" fmla="*/ 2215386 h 2295525"/>
                  <a:gd name="connsiteX8" fmla="*/ 1595061 w 2724150"/>
                  <a:gd name="connsiteY8" fmla="*/ 2080131 h 2295525"/>
                  <a:gd name="connsiteX9" fmla="*/ 1855093 w 2724150"/>
                  <a:gd name="connsiteY9" fmla="*/ 2211576 h 2295525"/>
                  <a:gd name="connsiteX10" fmla="*/ 2116078 w 2724150"/>
                  <a:gd name="connsiteY10" fmla="*/ 2212528 h 2295525"/>
                  <a:gd name="connsiteX11" fmla="*/ 2469456 w 2724150"/>
                  <a:gd name="connsiteY11" fmla="*/ 1947733 h 2295525"/>
                  <a:gd name="connsiteX12" fmla="*/ 2507556 w 2724150"/>
                  <a:gd name="connsiteY12" fmla="*/ 1638171 h 2295525"/>
                  <a:gd name="connsiteX13" fmla="*/ 2497078 w 2724150"/>
                  <a:gd name="connsiteY13" fmla="*/ 1618168 h 2295525"/>
                  <a:gd name="connsiteX14" fmla="*/ 2598043 w 2724150"/>
                  <a:gd name="connsiteY14" fmla="*/ 1307653 h 2295525"/>
                  <a:gd name="connsiteX15" fmla="*/ 2721868 w 2724150"/>
                  <a:gd name="connsiteY15" fmla="*/ 683766 h 2295525"/>
                  <a:gd name="connsiteX16" fmla="*/ 2578041 w 2724150"/>
                  <a:gd name="connsiteY16" fmla="*/ 529460 h 2295525"/>
                  <a:gd name="connsiteX17" fmla="*/ 2358966 w 2724150"/>
                  <a:gd name="connsiteY17" fmla="*/ 361821 h 2295525"/>
                  <a:gd name="connsiteX18" fmla="*/ 1667451 w 2724150"/>
                  <a:gd name="connsiteY18" fmla="*/ 99883 h 2295525"/>
                  <a:gd name="connsiteX19" fmla="*/ 1611253 w 2724150"/>
                  <a:gd name="connsiteY19" fmla="*/ 97978 h 2295525"/>
                  <a:gd name="connsiteX20" fmla="*/ 1343601 w 2724150"/>
                  <a:gd name="connsiteY20" fmla="*/ 169416 h 2295525"/>
                  <a:gd name="connsiteX21" fmla="*/ 1054993 w 2724150"/>
                  <a:gd name="connsiteY21" fmla="*/ 226566 h 2295525"/>
                  <a:gd name="connsiteX22" fmla="*/ 334903 w 2724150"/>
                  <a:gd name="connsiteY22" fmla="*/ 312291 h 2295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724150" h="2295525">
                    <a:moveTo>
                      <a:pt x="334903" y="312291"/>
                    </a:moveTo>
                    <a:cubicBezTo>
                      <a:pt x="282516" y="520888"/>
                      <a:pt x="335856" y="696148"/>
                      <a:pt x="297756" y="807591"/>
                    </a:cubicBezTo>
                    <a:cubicBezTo>
                      <a:pt x="286326" y="839975"/>
                      <a:pt x="285373" y="871408"/>
                      <a:pt x="270133" y="894268"/>
                    </a:cubicBezTo>
                    <a:cubicBezTo>
                      <a:pt x="206316" y="992375"/>
                      <a:pt x="12958" y="1037143"/>
                      <a:pt x="7243" y="1240026"/>
                    </a:cubicBezTo>
                    <a:cubicBezTo>
                      <a:pt x="4386" y="1325751"/>
                      <a:pt x="63441" y="1425763"/>
                      <a:pt x="136783" y="1594356"/>
                    </a:cubicBezTo>
                    <a:cubicBezTo>
                      <a:pt x="191076" y="1719133"/>
                      <a:pt x="213936" y="1831528"/>
                      <a:pt x="299661" y="1950591"/>
                    </a:cubicBezTo>
                    <a:cubicBezTo>
                      <a:pt x="402531" y="2094418"/>
                      <a:pt x="546358" y="2156331"/>
                      <a:pt x="679708" y="2205861"/>
                    </a:cubicBezTo>
                    <a:cubicBezTo>
                      <a:pt x="774006" y="2241103"/>
                      <a:pt x="839728" y="2261105"/>
                      <a:pt x="944503" y="2215386"/>
                    </a:cubicBezTo>
                    <a:cubicBezTo>
                      <a:pt x="1199773" y="2102038"/>
                      <a:pt x="1217871" y="1925826"/>
                      <a:pt x="1595061" y="2080131"/>
                    </a:cubicBezTo>
                    <a:cubicBezTo>
                      <a:pt x="1710313" y="2127756"/>
                      <a:pt x="1792228" y="2173476"/>
                      <a:pt x="1855093" y="2211576"/>
                    </a:cubicBezTo>
                    <a:cubicBezTo>
                      <a:pt x="1995111" y="2298253"/>
                      <a:pt x="2021781" y="2337305"/>
                      <a:pt x="2116078" y="2212528"/>
                    </a:cubicBezTo>
                    <a:cubicBezTo>
                      <a:pt x="2217996" y="2078226"/>
                      <a:pt x="2253238" y="2181096"/>
                      <a:pt x="2469456" y="1947733"/>
                    </a:cubicBezTo>
                    <a:cubicBezTo>
                      <a:pt x="2561849" y="1847721"/>
                      <a:pt x="2603758" y="1819146"/>
                      <a:pt x="2507556" y="1638171"/>
                    </a:cubicBezTo>
                    <a:cubicBezTo>
                      <a:pt x="2503746" y="1631503"/>
                      <a:pt x="2500888" y="1624835"/>
                      <a:pt x="2497078" y="1618168"/>
                    </a:cubicBezTo>
                    <a:cubicBezTo>
                      <a:pt x="2430403" y="1476246"/>
                      <a:pt x="2461836" y="1444813"/>
                      <a:pt x="2598043" y="1307653"/>
                    </a:cubicBezTo>
                    <a:cubicBezTo>
                      <a:pt x="2692341" y="1213356"/>
                      <a:pt x="2718058" y="886648"/>
                      <a:pt x="2721868" y="683766"/>
                    </a:cubicBezTo>
                    <a:cubicBezTo>
                      <a:pt x="2722821" y="601850"/>
                      <a:pt x="2659956" y="534223"/>
                      <a:pt x="2578041" y="529460"/>
                    </a:cubicBezTo>
                    <a:cubicBezTo>
                      <a:pt x="2533274" y="526603"/>
                      <a:pt x="2390399" y="382775"/>
                      <a:pt x="2358966" y="361821"/>
                    </a:cubicBezTo>
                    <a:cubicBezTo>
                      <a:pt x="1906528" y="57021"/>
                      <a:pt x="1775083" y="126553"/>
                      <a:pt x="1667451" y="99883"/>
                    </a:cubicBezTo>
                    <a:cubicBezTo>
                      <a:pt x="1652211" y="96073"/>
                      <a:pt x="1633161" y="96073"/>
                      <a:pt x="1611253" y="97978"/>
                    </a:cubicBezTo>
                    <a:cubicBezTo>
                      <a:pt x="1532196" y="104646"/>
                      <a:pt x="1422658" y="139888"/>
                      <a:pt x="1343601" y="169416"/>
                    </a:cubicBezTo>
                    <a:cubicBezTo>
                      <a:pt x="1177866" y="230375"/>
                      <a:pt x="1170246" y="210373"/>
                      <a:pt x="1054993" y="226566"/>
                    </a:cubicBezTo>
                    <a:cubicBezTo>
                      <a:pt x="789246" y="265618"/>
                      <a:pt x="499686" y="-342077"/>
                      <a:pt x="334903" y="312291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1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4564758" y="2569109"/>
                <a:ext cx="2914650" cy="2457450"/>
              </a:xfrm>
              <a:custGeom>
                <a:avLst/>
                <a:gdLst>
                  <a:gd name="connsiteX0" fmla="*/ 352999 w 2914650"/>
                  <a:gd name="connsiteY0" fmla="*/ 335063 h 2457450"/>
                  <a:gd name="connsiteX1" fmla="*/ 313947 w 2914650"/>
                  <a:gd name="connsiteY1" fmla="*/ 864653 h 2457450"/>
                  <a:gd name="connsiteX2" fmla="*/ 286324 w 2914650"/>
                  <a:gd name="connsiteY2" fmla="*/ 957998 h 2457450"/>
                  <a:gd name="connsiteX3" fmla="*/ 7242 w 2914650"/>
                  <a:gd name="connsiteY3" fmla="*/ 1328521 h 2457450"/>
                  <a:gd name="connsiteX4" fmla="*/ 142497 w 2914650"/>
                  <a:gd name="connsiteY4" fmla="*/ 1707615 h 2457450"/>
                  <a:gd name="connsiteX5" fmla="*/ 320614 w 2914650"/>
                  <a:gd name="connsiteY5" fmla="*/ 2086710 h 2457450"/>
                  <a:gd name="connsiteX6" fmla="*/ 724474 w 2914650"/>
                  <a:gd name="connsiteY6" fmla="*/ 2362935 h 2457450"/>
                  <a:gd name="connsiteX7" fmla="*/ 1008319 w 2914650"/>
                  <a:gd name="connsiteY7" fmla="*/ 2369603 h 2457450"/>
                  <a:gd name="connsiteX8" fmla="*/ 1707454 w 2914650"/>
                  <a:gd name="connsiteY8" fmla="*/ 2227681 h 2457450"/>
                  <a:gd name="connsiteX9" fmla="*/ 1986537 w 2914650"/>
                  <a:gd name="connsiteY9" fmla="*/ 2370555 h 2457450"/>
                  <a:gd name="connsiteX10" fmla="*/ 2266572 w 2914650"/>
                  <a:gd name="connsiteY10" fmla="*/ 2370555 h 2457450"/>
                  <a:gd name="connsiteX11" fmla="*/ 2644715 w 2914650"/>
                  <a:gd name="connsiteY11" fmla="*/ 2085758 h 2457450"/>
                  <a:gd name="connsiteX12" fmla="*/ 2688529 w 2914650"/>
                  <a:gd name="connsiteY12" fmla="*/ 1757146 h 2457450"/>
                  <a:gd name="connsiteX13" fmla="*/ 2678052 w 2914650"/>
                  <a:gd name="connsiteY13" fmla="*/ 1736190 h 2457450"/>
                  <a:gd name="connsiteX14" fmla="*/ 2781874 w 2914650"/>
                  <a:gd name="connsiteY14" fmla="*/ 1403768 h 2457450"/>
                  <a:gd name="connsiteX15" fmla="*/ 2915224 w 2914650"/>
                  <a:gd name="connsiteY15" fmla="*/ 736065 h 2457450"/>
                  <a:gd name="connsiteX16" fmla="*/ 2761872 w 2914650"/>
                  <a:gd name="connsiteY16" fmla="*/ 571283 h 2457450"/>
                  <a:gd name="connsiteX17" fmla="*/ 2527557 w 2914650"/>
                  <a:gd name="connsiteY17" fmla="*/ 390308 h 2457450"/>
                  <a:gd name="connsiteX18" fmla="*/ 1786512 w 2914650"/>
                  <a:gd name="connsiteY18" fmla="*/ 105510 h 2457450"/>
                  <a:gd name="connsiteX19" fmla="*/ 1725552 w 2914650"/>
                  <a:gd name="connsiteY19" fmla="*/ 103605 h 2457450"/>
                  <a:gd name="connsiteX20" fmla="*/ 1436944 w 2914650"/>
                  <a:gd name="connsiteY20" fmla="*/ 182663 h 2457450"/>
                  <a:gd name="connsiteX21" fmla="*/ 1126429 w 2914650"/>
                  <a:gd name="connsiteY21" fmla="*/ 246481 h 2457450"/>
                  <a:gd name="connsiteX22" fmla="*/ 352999 w 2914650"/>
                  <a:gd name="connsiteY22" fmla="*/ 335063 h 245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914650" h="2457450">
                    <a:moveTo>
                      <a:pt x="352999" y="335063"/>
                    </a:moveTo>
                    <a:cubicBezTo>
                      <a:pt x="297754" y="556996"/>
                      <a:pt x="351094" y="744638"/>
                      <a:pt x="313947" y="864653"/>
                    </a:cubicBezTo>
                    <a:cubicBezTo>
                      <a:pt x="302517" y="899896"/>
                      <a:pt x="300612" y="933233"/>
                      <a:pt x="286324" y="957998"/>
                    </a:cubicBezTo>
                    <a:cubicBezTo>
                      <a:pt x="221554" y="1062773"/>
                      <a:pt x="14862" y="1112303"/>
                      <a:pt x="7242" y="1328521"/>
                    </a:cubicBezTo>
                    <a:cubicBezTo>
                      <a:pt x="4384" y="1418056"/>
                      <a:pt x="64392" y="1528546"/>
                      <a:pt x="142497" y="1707615"/>
                    </a:cubicBezTo>
                    <a:cubicBezTo>
                      <a:pt x="199647" y="1839060"/>
                      <a:pt x="230127" y="1960028"/>
                      <a:pt x="320614" y="2086710"/>
                    </a:cubicBezTo>
                    <a:cubicBezTo>
                      <a:pt x="430152" y="2239110"/>
                      <a:pt x="581599" y="2310548"/>
                      <a:pt x="724474" y="2362935"/>
                    </a:cubicBezTo>
                    <a:cubicBezTo>
                      <a:pt x="824487" y="2400083"/>
                      <a:pt x="896877" y="2419133"/>
                      <a:pt x="1008319" y="2369603"/>
                    </a:cubicBezTo>
                    <a:cubicBezTo>
                      <a:pt x="1281687" y="2246731"/>
                      <a:pt x="1301689" y="2060040"/>
                      <a:pt x="1707454" y="2227681"/>
                    </a:cubicBezTo>
                    <a:cubicBezTo>
                      <a:pt x="1831279" y="2279116"/>
                      <a:pt x="1918909" y="2328646"/>
                      <a:pt x="1986537" y="2370555"/>
                    </a:cubicBezTo>
                    <a:cubicBezTo>
                      <a:pt x="2136079" y="2463901"/>
                      <a:pt x="2164654" y="2505810"/>
                      <a:pt x="2266572" y="2370555"/>
                    </a:cubicBezTo>
                    <a:cubicBezTo>
                      <a:pt x="2376109" y="2225776"/>
                      <a:pt x="2414209" y="2335313"/>
                      <a:pt x="2644715" y="2085758"/>
                    </a:cubicBezTo>
                    <a:cubicBezTo>
                      <a:pt x="2741869" y="1980983"/>
                      <a:pt x="2791399" y="1948598"/>
                      <a:pt x="2688529" y="1757146"/>
                    </a:cubicBezTo>
                    <a:cubicBezTo>
                      <a:pt x="2684719" y="1749525"/>
                      <a:pt x="2680909" y="1742858"/>
                      <a:pt x="2678052" y="1736190"/>
                    </a:cubicBezTo>
                    <a:cubicBezTo>
                      <a:pt x="2606615" y="1586648"/>
                      <a:pt x="2634237" y="1548548"/>
                      <a:pt x="2781874" y="1403768"/>
                    </a:cubicBezTo>
                    <a:cubicBezTo>
                      <a:pt x="2883792" y="1303756"/>
                      <a:pt x="2911415" y="953235"/>
                      <a:pt x="2915224" y="736065"/>
                    </a:cubicBezTo>
                    <a:cubicBezTo>
                      <a:pt x="2917129" y="648435"/>
                      <a:pt x="2848549" y="576046"/>
                      <a:pt x="2761872" y="571283"/>
                    </a:cubicBezTo>
                    <a:cubicBezTo>
                      <a:pt x="2714247" y="568425"/>
                      <a:pt x="2560894" y="413168"/>
                      <a:pt x="2527557" y="390308"/>
                    </a:cubicBezTo>
                    <a:cubicBezTo>
                      <a:pt x="2044639" y="57885"/>
                      <a:pt x="1901764" y="133133"/>
                      <a:pt x="1786512" y="105510"/>
                    </a:cubicBezTo>
                    <a:cubicBezTo>
                      <a:pt x="1770319" y="101700"/>
                      <a:pt x="1749364" y="101700"/>
                      <a:pt x="1725552" y="103605"/>
                    </a:cubicBezTo>
                    <a:cubicBezTo>
                      <a:pt x="1640779" y="111225"/>
                      <a:pt x="1522669" y="150278"/>
                      <a:pt x="1436944" y="182663"/>
                    </a:cubicBezTo>
                    <a:cubicBezTo>
                      <a:pt x="1258827" y="249338"/>
                      <a:pt x="1250254" y="228383"/>
                      <a:pt x="1126429" y="246481"/>
                    </a:cubicBezTo>
                    <a:cubicBezTo>
                      <a:pt x="837822" y="285533"/>
                      <a:pt x="528259" y="-368835"/>
                      <a:pt x="352999" y="335063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1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4471347" y="2474116"/>
                <a:ext cx="3105150" cy="2619375"/>
              </a:xfrm>
              <a:custGeom>
                <a:avLst/>
                <a:gdLst>
                  <a:gd name="connsiteX0" fmla="*/ 373068 w 3105150"/>
                  <a:gd name="connsiteY0" fmla="*/ 357666 h 2619375"/>
                  <a:gd name="connsiteX1" fmla="*/ 331158 w 3105150"/>
                  <a:gd name="connsiteY1" fmla="*/ 920594 h 2619375"/>
                  <a:gd name="connsiteX2" fmla="*/ 302583 w 3105150"/>
                  <a:gd name="connsiteY2" fmla="*/ 1020606 h 2619375"/>
                  <a:gd name="connsiteX3" fmla="*/ 7308 w 3105150"/>
                  <a:gd name="connsiteY3" fmla="*/ 1414941 h 2619375"/>
                  <a:gd name="connsiteX4" fmla="*/ 148278 w 3105150"/>
                  <a:gd name="connsiteY4" fmla="*/ 1818801 h 2619375"/>
                  <a:gd name="connsiteX5" fmla="*/ 341636 w 3105150"/>
                  <a:gd name="connsiteY5" fmla="*/ 2220756 h 2619375"/>
                  <a:gd name="connsiteX6" fmla="*/ 768356 w 3105150"/>
                  <a:gd name="connsiteY6" fmla="*/ 2516984 h 2619375"/>
                  <a:gd name="connsiteX7" fmla="*/ 1071251 w 3105150"/>
                  <a:gd name="connsiteY7" fmla="*/ 2520794 h 2619375"/>
                  <a:gd name="connsiteX8" fmla="*/ 1818963 w 3105150"/>
                  <a:gd name="connsiteY8" fmla="*/ 2371251 h 2619375"/>
                  <a:gd name="connsiteX9" fmla="*/ 2116143 w 3105150"/>
                  <a:gd name="connsiteY9" fmla="*/ 2525557 h 2619375"/>
                  <a:gd name="connsiteX10" fmla="*/ 2415228 w 3105150"/>
                  <a:gd name="connsiteY10" fmla="*/ 2524604 h 2619375"/>
                  <a:gd name="connsiteX11" fmla="*/ 2819089 w 3105150"/>
                  <a:gd name="connsiteY11" fmla="*/ 2219804 h 2619375"/>
                  <a:gd name="connsiteX12" fmla="*/ 2868618 w 3105150"/>
                  <a:gd name="connsiteY12" fmla="*/ 1872141 h 2619375"/>
                  <a:gd name="connsiteX13" fmla="*/ 2857189 w 3105150"/>
                  <a:gd name="connsiteY13" fmla="*/ 1849281 h 2619375"/>
                  <a:gd name="connsiteX14" fmla="*/ 2962916 w 3105150"/>
                  <a:gd name="connsiteY14" fmla="*/ 1494951 h 2619375"/>
                  <a:gd name="connsiteX15" fmla="*/ 3105791 w 3105150"/>
                  <a:gd name="connsiteY15" fmla="*/ 782481 h 2619375"/>
                  <a:gd name="connsiteX16" fmla="*/ 2941961 w 3105150"/>
                  <a:gd name="connsiteY16" fmla="*/ 607221 h 2619375"/>
                  <a:gd name="connsiteX17" fmla="*/ 2691453 w 3105150"/>
                  <a:gd name="connsiteY17" fmla="*/ 412911 h 2619375"/>
                  <a:gd name="connsiteX18" fmla="*/ 1901831 w 3105150"/>
                  <a:gd name="connsiteY18" fmla="*/ 105254 h 2619375"/>
                  <a:gd name="connsiteX19" fmla="*/ 1837061 w 3105150"/>
                  <a:gd name="connsiteY19" fmla="*/ 103349 h 2619375"/>
                  <a:gd name="connsiteX20" fmla="*/ 1527498 w 3105150"/>
                  <a:gd name="connsiteY20" fmla="*/ 190026 h 2619375"/>
                  <a:gd name="connsiteX21" fmla="*/ 1194123 w 3105150"/>
                  <a:gd name="connsiteY21" fmla="*/ 260511 h 2619375"/>
                  <a:gd name="connsiteX22" fmla="*/ 373068 w 3105150"/>
                  <a:gd name="connsiteY22" fmla="*/ 357666 h 2619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105150" h="2619375">
                    <a:moveTo>
                      <a:pt x="373068" y="357666"/>
                    </a:moveTo>
                    <a:cubicBezTo>
                      <a:pt x="314966" y="593886"/>
                      <a:pt x="368306" y="792959"/>
                      <a:pt x="331158" y="920594"/>
                    </a:cubicBezTo>
                    <a:cubicBezTo>
                      <a:pt x="319728" y="958694"/>
                      <a:pt x="317823" y="993936"/>
                      <a:pt x="302583" y="1020606"/>
                    </a:cubicBezTo>
                    <a:cubicBezTo>
                      <a:pt x="235908" y="1132049"/>
                      <a:pt x="15881" y="1185389"/>
                      <a:pt x="7308" y="1414941"/>
                    </a:cubicBezTo>
                    <a:cubicBezTo>
                      <a:pt x="3498" y="1508286"/>
                      <a:pt x="66363" y="1629254"/>
                      <a:pt x="148278" y="1818801"/>
                    </a:cubicBezTo>
                    <a:cubicBezTo>
                      <a:pt x="209238" y="1957866"/>
                      <a:pt x="245433" y="2087406"/>
                      <a:pt x="341636" y="2220756"/>
                    </a:cubicBezTo>
                    <a:cubicBezTo>
                      <a:pt x="457841" y="2381729"/>
                      <a:pt x="616908" y="2461739"/>
                      <a:pt x="768356" y="2516984"/>
                    </a:cubicBezTo>
                    <a:cubicBezTo>
                      <a:pt x="874083" y="2555084"/>
                      <a:pt x="954093" y="2573182"/>
                      <a:pt x="1071251" y="2520794"/>
                    </a:cubicBezTo>
                    <a:cubicBezTo>
                      <a:pt x="1363668" y="2389349"/>
                      <a:pt x="1385576" y="2190276"/>
                      <a:pt x="1818963" y="2371251"/>
                    </a:cubicBezTo>
                    <a:cubicBezTo>
                      <a:pt x="1951361" y="2426496"/>
                      <a:pt x="2044706" y="2479836"/>
                      <a:pt x="2116143" y="2525557"/>
                    </a:cubicBezTo>
                    <a:cubicBezTo>
                      <a:pt x="2275211" y="2625569"/>
                      <a:pt x="2305691" y="2669384"/>
                      <a:pt x="2415228" y="2524604"/>
                    </a:cubicBezTo>
                    <a:cubicBezTo>
                      <a:pt x="2532386" y="2369346"/>
                      <a:pt x="2573343" y="2486504"/>
                      <a:pt x="2819089" y="2219804"/>
                    </a:cubicBezTo>
                    <a:cubicBezTo>
                      <a:pt x="2921006" y="2109314"/>
                      <a:pt x="2978156" y="2075024"/>
                      <a:pt x="2868618" y="1872141"/>
                    </a:cubicBezTo>
                    <a:cubicBezTo>
                      <a:pt x="2864808" y="1864521"/>
                      <a:pt x="2860998" y="1856901"/>
                      <a:pt x="2857189" y="1849281"/>
                    </a:cubicBezTo>
                    <a:cubicBezTo>
                      <a:pt x="2780989" y="1692119"/>
                      <a:pt x="2805753" y="1647351"/>
                      <a:pt x="2962916" y="1494951"/>
                    </a:cubicBezTo>
                    <a:cubicBezTo>
                      <a:pt x="3071501" y="1389224"/>
                      <a:pt x="3101028" y="1014891"/>
                      <a:pt x="3105791" y="782481"/>
                    </a:cubicBezTo>
                    <a:cubicBezTo>
                      <a:pt x="3107696" y="688184"/>
                      <a:pt x="3034353" y="611984"/>
                      <a:pt x="2941961" y="607221"/>
                    </a:cubicBezTo>
                    <a:cubicBezTo>
                      <a:pt x="2891478" y="604364"/>
                      <a:pt x="2727648" y="437676"/>
                      <a:pt x="2691453" y="412911"/>
                    </a:cubicBezTo>
                    <a:cubicBezTo>
                      <a:pt x="2178056" y="52866"/>
                      <a:pt x="2024703" y="133829"/>
                      <a:pt x="1901831" y="105254"/>
                    </a:cubicBezTo>
                    <a:cubicBezTo>
                      <a:pt x="1884686" y="101444"/>
                      <a:pt x="1862778" y="101444"/>
                      <a:pt x="1837061" y="103349"/>
                    </a:cubicBezTo>
                    <a:cubicBezTo>
                      <a:pt x="1745621" y="111921"/>
                      <a:pt x="1619891" y="154784"/>
                      <a:pt x="1527498" y="190026"/>
                    </a:cubicBezTo>
                    <a:cubicBezTo>
                      <a:pt x="1336046" y="262416"/>
                      <a:pt x="1326521" y="240509"/>
                      <a:pt x="1194123" y="260511"/>
                    </a:cubicBezTo>
                    <a:cubicBezTo>
                      <a:pt x="888371" y="305279"/>
                      <a:pt x="557853" y="-394809"/>
                      <a:pt x="373068" y="357666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1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4377052" y="2378973"/>
                <a:ext cx="3295650" cy="2781300"/>
              </a:xfrm>
              <a:custGeom>
                <a:avLst/>
                <a:gdLst>
                  <a:gd name="connsiteX0" fmla="*/ 393068 w 3295650"/>
                  <a:gd name="connsiteY0" fmla="*/ 380419 h 2781300"/>
                  <a:gd name="connsiteX1" fmla="*/ 348301 w 3295650"/>
                  <a:gd name="connsiteY1" fmla="*/ 977636 h 2781300"/>
                  <a:gd name="connsiteX2" fmla="*/ 318773 w 3295650"/>
                  <a:gd name="connsiteY2" fmla="*/ 1084316 h 2781300"/>
                  <a:gd name="connsiteX3" fmla="*/ 7306 w 3295650"/>
                  <a:gd name="connsiteY3" fmla="*/ 1503416 h 2781300"/>
                  <a:gd name="connsiteX4" fmla="*/ 154943 w 3295650"/>
                  <a:gd name="connsiteY4" fmla="*/ 1931089 h 2781300"/>
                  <a:gd name="connsiteX5" fmla="*/ 363541 w 3295650"/>
                  <a:gd name="connsiteY5" fmla="*/ 2355904 h 2781300"/>
                  <a:gd name="connsiteX6" fmla="*/ 813121 w 3295650"/>
                  <a:gd name="connsiteY6" fmla="*/ 2672134 h 2781300"/>
                  <a:gd name="connsiteX7" fmla="*/ 1136018 w 3295650"/>
                  <a:gd name="connsiteY7" fmla="*/ 2673086 h 2781300"/>
                  <a:gd name="connsiteX8" fmla="*/ 1931356 w 3295650"/>
                  <a:gd name="connsiteY8" fmla="*/ 2516876 h 2781300"/>
                  <a:gd name="connsiteX9" fmla="*/ 2247586 w 3295650"/>
                  <a:gd name="connsiteY9" fmla="*/ 2681659 h 2781300"/>
                  <a:gd name="connsiteX10" fmla="*/ 2564768 w 3295650"/>
                  <a:gd name="connsiteY10" fmla="*/ 2680706 h 2781300"/>
                  <a:gd name="connsiteX11" fmla="*/ 2993393 w 3295650"/>
                  <a:gd name="connsiteY11" fmla="*/ 2355904 h 2781300"/>
                  <a:gd name="connsiteX12" fmla="*/ 3048638 w 3295650"/>
                  <a:gd name="connsiteY12" fmla="*/ 1988239 h 2781300"/>
                  <a:gd name="connsiteX13" fmla="*/ 3036256 w 3295650"/>
                  <a:gd name="connsiteY13" fmla="*/ 1964426 h 2781300"/>
                  <a:gd name="connsiteX14" fmla="*/ 3143888 w 3295650"/>
                  <a:gd name="connsiteY14" fmla="*/ 1587236 h 2781300"/>
                  <a:gd name="connsiteX15" fmla="*/ 3296288 w 3295650"/>
                  <a:gd name="connsiteY15" fmla="*/ 829999 h 2781300"/>
                  <a:gd name="connsiteX16" fmla="*/ 3121981 w 3295650"/>
                  <a:gd name="connsiteY16" fmla="*/ 643308 h 2781300"/>
                  <a:gd name="connsiteX17" fmla="*/ 2856234 w 3295650"/>
                  <a:gd name="connsiteY17" fmla="*/ 435664 h 2781300"/>
                  <a:gd name="connsiteX18" fmla="*/ 2018033 w 3295650"/>
                  <a:gd name="connsiteY18" fmla="*/ 105146 h 2781300"/>
                  <a:gd name="connsiteX19" fmla="*/ 1949453 w 3295650"/>
                  <a:gd name="connsiteY19" fmla="*/ 104194 h 2781300"/>
                  <a:gd name="connsiteX20" fmla="*/ 1618936 w 3295650"/>
                  <a:gd name="connsiteY20" fmla="*/ 198491 h 2781300"/>
                  <a:gd name="connsiteX21" fmla="*/ 1263653 w 3295650"/>
                  <a:gd name="connsiteY21" fmla="*/ 275644 h 2781300"/>
                  <a:gd name="connsiteX22" fmla="*/ 393068 w 3295650"/>
                  <a:gd name="connsiteY22" fmla="*/ 380419 h 278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295650" h="2781300">
                    <a:moveTo>
                      <a:pt x="393068" y="380419"/>
                    </a:moveTo>
                    <a:cubicBezTo>
                      <a:pt x="332108" y="630926"/>
                      <a:pt x="384496" y="842381"/>
                      <a:pt x="348301" y="977636"/>
                    </a:cubicBezTo>
                    <a:cubicBezTo>
                      <a:pt x="337823" y="1018594"/>
                      <a:pt x="334966" y="1055741"/>
                      <a:pt x="318773" y="1084316"/>
                    </a:cubicBezTo>
                    <a:cubicBezTo>
                      <a:pt x="250193" y="1202426"/>
                      <a:pt x="17783" y="1259576"/>
                      <a:pt x="7306" y="1503416"/>
                    </a:cubicBezTo>
                    <a:cubicBezTo>
                      <a:pt x="3496" y="1599619"/>
                      <a:pt x="67313" y="1732969"/>
                      <a:pt x="154943" y="1931089"/>
                    </a:cubicBezTo>
                    <a:cubicBezTo>
                      <a:pt x="218761" y="2077774"/>
                      <a:pt x="261623" y="2215886"/>
                      <a:pt x="363541" y="2355904"/>
                    </a:cubicBezTo>
                    <a:cubicBezTo>
                      <a:pt x="486413" y="2525449"/>
                      <a:pt x="653101" y="2614984"/>
                      <a:pt x="813121" y="2672134"/>
                    </a:cubicBezTo>
                    <a:cubicBezTo>
                      <a:pt x="924563" y="2712139"/>
                      <a:pt x="1012193" y="2729284"/>
                      <a:pt x="1136018" y="2673086"/>
                    </a:cubicBezTo>
                    <a:cubicBezTo>
                      <a:pt x="1446533" y="2532116"/>
                      <a:pt x="1470346" y="2322566"/>
                      <a:pt x="1931356" y="2516876"/>
                    </a:cubicBezTo>
                    <a:cubicBezTo>
                      <a:pt x="2072326" y="2575931"/>
                      <a:pt x="2172338" y="2634034"/>
                      <a:pt x="2247586" y="2681659"/>
                    </a:cubicBezTo>
                    <a:cubicBezTo>
                      <a:pt x="2416178" y="2789291"/>
                      <a:pt x="2448563" y="2835011"/>
                      <a:pt x="2564768" y="2680706"/>
                    </a:cubicBezTo>
                    <a:cubicBezTo>
                      <a:pt x="2689546" y="2514019"/>
                      <a:pt x="2733361" y="2639749"/>
                      <a:pt x="2993393" y="2355904"/>
                    </a:cubicBezTo>
                    <a:cubicBezTo>
                      <a:pt x="3100073" y="2239699"/>
                      <a:pt x="3165796" y="2202551"/>
                      <a:pt x="3048638" y="1988239"/>
                    </a:cubicBezTo>
                    <a:cubicBezTo>
                      <a:pt x="3043876" y="1980619"/>
                      <a:pt x="3040066" y="1972046"/>
                      <a:pt x="3036256" y="1964426"/>
                    </a:cubicBezTo>
                    <a:cubicBezTo>
                      <a:pt x="2954341" y="1798691"/>
                      <a:pt x="2977201" y="1748209"/>
                      <a:pt x="3143888" y="1587236"/>
                    </a:cubicBezTo>
                    <a:cubicBezTo>
                      <a:pt x="3260093" y="1475794"/>
                      <a:pt x="3291526" y="1077649"/>
                      <a:pt x="3296288" y="829999"/>
                    </a:cubicBezTo>
                    <a:cubicBezTo>
                      <a:pt x="3298193" y="729986"/>
                      <a:pt x="3221041" y="649024"/>
                      <a:pt x="3121981" y="643308"/>
                    </a:cubicBezTo>
                    <a:cubicBezTo>
                      <a:pt x="3067688" y="640451"/>
                      <a:pt x="2893381" y="462333"/>
                      <a:pt x="2856234" y="435664"/>
                    </a:cubicBezTo>
                    <a:cubicBezTo>
                      <a:pt x="2312356" y="47044"/>
                      <a:pt x="2147573" y="134674"/>
                      <a:pt x="2018033" y="105146"/>
                    </a:cubicBezTo>
                    <a:cubicBezTo>
                      <a:pt x="1999936" y="101336"/>
                      <a:pt x="1976123" y="101336"/>
                      <a:pt x="1949453" y="104194"/>
                    </a:cubicBezTo>
                    <a:cubicBezTo>
                      <a:pt x="1852298" y="113719"/>
                      <a:pt x="1717043" y="160391"/>
                      <a:pt x="1618936" y="198491"/>
                    </a:cubicBezTo>
                    <a:cubicBezTo>
                      <a:pt x="1415101" y="276596"/>
                      <a:pt x="1404623" y="253736"/>
                      <a:pt x="1263653" y="275644"/>
                    </a:cubicBezTo>
                    <a:cubicBezTo>
                      <a:pt x="939803" y="326126"/>
                      <a:pt x="588331" y="-421586"/>
                      <a:pt x="393068" y="380419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1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4283626" y="2283726"/>
                <a:ext cx="3486150" cy="2943225"/>
              </a:xfrm>
              <a:custGeom>
                <a:avLst/>
                <a:gdLst>
                  <a:gd name="connsiteX0" fmla="*/ 413152 w 3486150"/>
                  <a:gd name="connsiteY0" fmla="*/ 403276 h 2943225"/>
                  <a:gd name="connsiteX1" fmla="*/ 365527 w 3486150"/>
                  <a:gd name="connsiteY1" fmla="*/ 1034783 h 2943225"/>
                  <a:gd name="connsiteX2" fmla="*/ 335047 w 3486150"/>
                  <a:gd name="connsiteY2" fmla="*/ 1148131 h 2943225"/>
                  <a:gd name="connsiteX3" fmla="*/ 7387 w 3486150"/>
                  <a:gd name="connsiteY3" fmla="*/ 1591043 h 2943225"/>
                  <a:gd name="connsiteX4" fmla="*/ 160739 w 3486150"/>
                  <a:gd name="connsiteY4" fmla="*/ 2043481 h 2943225"/>
                  <a:gd name="connsiteX5" fmla="*/ 383624 w 3486150"/>
                  <a:gd name="connsiteY5" fmla="*/ 2491156 h 2943225"/>
                  <a:gd name="connsiteX6" fmla="*/ 857017 w 3486150"/>
                  <a:gd name="connsiteY6" fmla="*/ 2828341 h 2943225"/>
                  <a:gd name="connsiteX7" fmla="*/ 1198964 w 3486150"/>
                  <a:gd name="connsiteY7" fmla="*/ 2826436 h 2943225"/>
                  <a:gd name="connsiteX8" fmla="*/ 2042879 w 3486150"/>
                  <a:gd name="connsiteY8" fmla="*/ 2663559 h 2943225"/>
                  <a:gd name="connsiteX9" fmla="*/ 2377207 w 3486150"/>
                  <a:gd name="connsiteY9" fmla="*/ 2839771 h 2943225"/>
                  <a:gd name="connsiteX10" fmla="*/ 2713439 w 3486150"/>
                  <a:gd name="connsiteY10" fmla="*/ 2837866 h 2943225"/>
                  <a:gd name="connsiteX11" fmla="*/ 3167782 w 3486150"/>
                  <a:gd name="connsiteY11" fmla="*/ 2493061 h 2943225"/>
                  <a:gd name="connsiteX12" fmla="*/ 3228742 w 3486150"/>
                  <a:gd name="connsiteY12" fmla="*/ 2106346 h 2943225"/>
                  <a:gd name="connsiteX13" fmla="*/ 3215407 w 3486150"/>
                  <a:gd name="connsiteY13" fmla="*/ 2081581 h 2943225"/>
                  <a:gd name="connsiteX14" fmla="*/ 3325897 w 3486150"/>
                  <a:gd name="connsiteY14" fmla="*/ 1682483 h 2943225"/>
                  <a:gd name="connsiteX15" fmla="*/ 3487822 w 3486150"/>
                  <a:gd name="connsiteY15" fmla="*/ 880479 h 2943225"/>
                  <a:gd name="connsiteX16" fmla="*/ 3303037 w 3486150"/>
                  <a:gd name="connsiteY16" fmla="*/ 683311 h 2943225"/>
                  <a:gd name="connsiteX17" fmla="*/ 3022049 w 3486150"/>
                  <a:gd name="connsiteY17" fmla="*/ 462331 h 2943225"/>
                  <a:gd name="connsiteX18" fmla="*/ 2135272 w 3486150"/>
                  <a:gd name="connsiteY18" fmla="*/ 108953 h 2943225"/>
                  <a:gd name="connsiteX19" fmla="*/ 2061929 w 3486150"/>
                  <a:gd name="connsiteY19" fmla="*/ 108001 h 2943225"/>
                  <a:gd name="connsiteX20" fmla="*/ 1710457 w 3486150"/>
                  <a:gd name="connsiteY20" fmla="*/ 209918 h 2943225"/>
                  <a:gd name="connsiteX21" fmla="*/ 1333267 w 3486150"/>
                  <a:gd name="connsiteY21" fmla="*/ 293739 h 2943225"/>
                  <a:gd name="connsiteX22" fmla="*/ 413152 w 3486150"/>
                  <a:gd name="connsiteY22" fmla="*/ 403276 h 2943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486150" h="2943225">
                    <a:moveTo>
                      <a:pt x="413152" y="403276"/>
                    </a:moveTo>
                    <a:cubicBezTo>
                      <a:pt x="349334" y="667118"/>
                      <a:pt x="401722" y="890956"/>
                      <a:pt x="365527" y="1034783"/>
                    </a:cubicBezTo>
                    <a:cubicBezTo>
                      <a:pt x="355049" y="1078599"/>
                      <a:pt x="351239" y="1118604"/>
                      <a:pt x="335047" y="1148131"/>
                    </a:cubicBezTo>
                    <a:cubicBezTo>
                      <a:pt x="265514" y="1273861"/>
                      <a:pt x="19769" y="1333868"/>
                      <a:pt x="7387" y="1591043"/>
                    </a:cubicBezTo>
                    <a:cubicBezTo>
                      <a:pt x="2624" y="1691056"/>
                      <a:pt x="68347" y="1834883"/>
                      <a:pt x="160739" y="2043481"/>
                    </a:cubicBezTo>
                    <a:cubicBezTo>
                      <a:pt x="228367" y="2196834"/>
                      <a:pt x="276944" y="2344471"/>
                      <a:pt x="383624" y="2491156"/>
                    </a:cubicBezTo>
                    <a:cubicBezTo>
                      <a:pt x="514117" y="2669274"/>
                      <a:pt x="687472" y="2768334"/>
                      <a:pt x="857017" y="2828341"/>
                    </a:cubicBezTo>
                    <a:cubicBezTo>
                      <a:pt x="974174" y="2870251"/>
                      <a:pt x="1069424" y="2886443"/>
                      <a:pt x="1198964" y="2826436"/>
                    </a:cubicBezTo>
                    <a:cubicBezTo>
                      <a:pt x="1527577" y="2675941"/>
                      <a:pt x="1553294" y="2455914"/>
                      <a:pt x="2042879" y="2663559"/>
                    </a:cubicBezTo>
                    <a:cubicBezTo>
                      <a:pt x="2192422" y="2727376"/>
                      <a:pt x="2298149" y="2788336"/>
                      <a:pt x="2377207" y="2839771"/>
                    </a:cubicBezTo>
                    <a:cubicBezTo>
                      <a:pt x="2556277" y="2954071"/>
                      <a:pt x="2589614" y="3002649"/>
                      <a:pt x="2713439" y="2837866"/>
                    </a:cubicBezTo>
                    <a:cubicBezTo>
                      <a:pt x="2845837" y="2660701"/>
                      <a:pt x="2893462" y="2793099"/>
                      <a:pt x="3167782" y="2493061"/>
                    </a:cubicBezTo>
                    <a:cubicBezTo>
                      <a:pt x="3279224" y="2371141"/>
                      <a:pt x="3352567" y="2332089"/>
                      <a:pt x="3228742" y="2106346"/>
                    </a:cubicBezTo>
                    <a:cubicBezTo>
                      <a:pt x="3223980" y="2097774"/>
                      <a:pt x="3220169" y="2090154"/>
                      <a:pt x="3215407" y="2081581"/>
                    </a:cubicBezTo>
                    <a:cubicBezTo>
                      <a:pt x="3128730" y="1908226"/>
                      <a:pt x="3147780" y="1852029"/>
                      <a:pt x="3325897" y="1682483"/>
                    </a:cubicBezTo>
                    <a:cubicBezTo>
                      <a:pt x="3449722" y="1565326"/>
                      <a:pt x="3482107" y="1142416"/>
                      <a:pt x="3487822" y="880479"/>
                    </a:cubicBezTo>
                    <a:cubicBezTo>
                      <a:pt x="3489727" y="774751"/>
                      <a:pt x="3407812" y="688074"/>
                      <a:pt x="3303037" y="683311"/>
                    </a:cubicBezTo>
                    <a:cubicBezTo>
                      <a:pt x="3245887" y="680454"/>
                      <a:pt x="3061102" y="490906"/>
                      <a:pt x="3022049" y="462331"/>
                    </a:cubicBezTo>
                    <a:cubicBezTo>
                      <a:pt x="2447692" y="46089"/>
                      <a:pt x="2272432" y="139433"/>
                      <a:pt x="2135272" y="108953"/>
                    </a:cubicBezTo>
                    <a:cubicBezTo>
                      <a:pt x="2116222" y="104191"/>
                      <a:pt x="2090504" y="105144"/>
                      <a:pt x="2061929" y="108001"/>
                    </a:cubicBezTo>
                    <a:cubicBezTo>
                      <a:pt x="1959059" y="118478"/>
                      <a:pt x="1815232" y="168961"/>
                      <a:pt x="1710457" y="209918"/>
                    </a:cubicBezTo>
                    <a:cubicBezTo>
                      <a:pt x="1493287" y="293739"/>
                      <a:pt x="1481857" y="269926"/>
                      <a:pt x="1333267" y="293739"/>
                    </a:cubicBezTo>
                    <a:cubicBezTo>
                      <a:pt x="990367" y="346126"/>
                      <a:pt x="617939" y="-448259"/>
                      <a:pt x="413152" y="403276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1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4192192" y="2188963"/>
                <a:ext cx="3686175" cy="3105150"/>
              </a:xfrm>
              <a:custGeom>
                <a:avLst/>
                <a:gdLst>
                  <a:gd name="connsiteX0" fmla="*/ 431243 w 3686175"/>
                  <a:gd name="connsiteY0" fmla="*/ 425649 h 3105150"/>
                  <a:gd name="connsiteX1" fmla="*/ 381713 w 3686175"/>
                  <a:gd name="connsiteY1" fmla="*/ 1091446 h 3105150"/>
                  <a:gd name="connsiteX2" fmla="*/ 350280 w 3686175"/>
                  <a:gd name="connsiteY2" fmla="*/ 1211461 h 3105150"/>
                  <a:gd name="connsiteX3" fmla="*/ 7380 w 3686175"/>
                  <a:gd name="connsiteY3" fmla="*/ 1679139 h 3105150"/>
                  <a:gd name="connsiteX4" fmla="*/ 166448 w 3686175"/>
                  <a:gd name="connsiteY4" fmla="*/ 2156341 h 3105150"/>
                  <a:gd name="connsiteX5" fmla="*/ 404573 w 3686175"/>
                  <a:gd name="connsiteY5" fmla="*/ 2626876 h 3105150"/>
                  <a:gd name="connsiteX6" fmla="*/ 900826 w 3686175"/>
                  <a:gd name="connsiteY6" fmla="*/ 2984063 h 3105150"/>
                  <a:gd name="connsiteX7" fmla="*/ 1261823 w 3686175"/>
                  <a:gd name="connsiteY7" fmla="*/ 2979301 h 3105150"/>
                  <a:gd name="connsiteX8" fmla="*/ 2154315 w 3686175"/>
                  <a:gd name="connsiteY8" fmla="*/ 2808804 h 3105150"/>
                  <a:gd name="connsiteX9" fmla="*/ 2507693 w 3686175"/>
                  <a:gd name="connsiteY9" fmla="*/ 2995494 h 3105150"/>
                  <a:gd name="connsiteX10" fmla="*/ 2862976 w 3686175"/>
                  <a:gd name="connsiteY10" fmla="*/ 2992636 h 3105150"/>
                  <a:gd name="connsiteX11" fmla="*/ 3343035 w 3686175"/>
                  <a:gd name="connsiteY11" fmla="*/ 2627829 h 3105150"/>
                  <a:gd name="connsiteX12" fmla="*/ 3409710 w 3686175"/>
                  <a:gd name="connsiteY12" fmla="*/ 2222064 h 3105150"/>
                  <a:gd name="connsiteX13" fmla="*/ 3396376 w 3686175"/>
                  <a:gd name="connsiteY13" fmla="*/ 2196346 h 3105150"/>
                  <a:gd name="connsiteX14" fmla="*/ 3508771 w 3686175"/>
                  <a:gd name="connsiteY14" fmla="*/ 1775341 h 3105150"/>
                  <a:gd name="connsiteX15" fmla="*/ 3680221 w 3686175"/>
                  <a:gd name="connsiteY15" fmla="*/ 929521 h 3105150"/>
                  <a:gd name="connsiteX16" fmla="*/ 3484958 w 3686175"/>
                  <a:gd name="connsiteY16" fmla="*/ 720924 h 3105150"/>
                  <a:gd name="connsiteX17" fmla="*/ 3188731 w 3686175"/>
                  <a:gd name="connsiteY17" fmla="*/ 486609 h 3105150"/>
                  <a:gd name="connsiteX18" fmla="*/ 2253376 w 3686175"/>
                  <a:gd name="connsiteY18" fmla="*/ 110371 h 3105150"/>
                  <a:gd name="connsiteX19" fmla="*/ 2176223 w 3686175"/>
                  <a:gd name="connsiteY19" fmla="*/ 109419 h 3105150"/>
                  <a:gd name="connsiteX20" fmla="*/ 1802843 w 3686175"/>
                  <a:gd name="connsiteY20" fmla="*/ 218004 h 3105150"/>
                  <a:gd name="connsiteX21" fmla="*/ 1403745 w 3686175"/>
                  <a:gd name="connsiteY21" fmla="*/ 307539 h 3105150"/>
                  <a:gd name="connsiteX22" fmla="*/ 431243 w 3686175"/>
                  <a:gd name="connsiteY22" fmla="*/ 425649 h 310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686175" h="3105150">
                    <a:moveTo>
                      <a:pt x="431243" y="425649"/>
                    </a:moveTo>
                    <a:cubicBezTo>
                      <a:pt x="364568" y="703779"/>
                      <a:pt x="416955" y="939046"/>
                      <a:pt x="381713" y="1091446"/>
                    </a:cubicBezTo>
                    <a:cubicBezTo>
                      <a:pt x="371235" y="1138119"/>
                      <a:pt x="367426" y="1180029"/>
                      <a:pt x="350280" y="1211461"/>
                    </a:cubicBezTo>
                    <a:cubicBezTo>
                      <a:pt x="278843" y="1343859"/>
                      <a:pt x="19763" y="1408629"/>
                      <a:pt x="7380" y="1679139"/>
                    </a:cubicBezTo>
                    <a:cubicBezTo>
                      <a:pt x="2618" y="1782961"/>
                      <a:pt x="70245" y="1937266"/>
                      <a:pt x="166448" y="2156341"/>
                    </a:cubicBezTo>
                    <a:cubicBezTo>
                      <a:pt x="237885" y="2317314"/>
                      <a:pt x="293130" y="2472571"/>
                      <a:pt x="404573" y="2626876"/>
                    </a:cubicBezTo>
                    <a:cubicBezTo>
                      <a:pt x="541733" y="2813566"/>
                      <a:pt x="722708" y="2921199"/>
                      <a:pt x="900826" y="2984063"/>
                    </a:cubicBezTo>
                    <a:cubicBezTo>
                      <a:pt x="1023698" y="3026926"/>
                      <a:pt x="1126568" y="3042166"/>
                      <a:pt x="1261823" y="2979301"/>
                    </a:cubicBezTo>
                    <a:cubicBezTo>
                      <a:pt x="1608533" y="2819281"/>
                      <a:pt x="1637108" y="2587824"/>
                      <a:pt x="2154315" y="2808804"/>
                    </a:cubicBezTo>
                    <a:cubicBezTo>
                      <a:pt x="2312430" y="2875479"/>
                      <a:pt x="2423873" y="2942154"/>
                      <a:pt x="2507693" y="2995494"/>
                    </a:cubicBezTo>
                    <a:cubicBezTo>
                      <a:pt x="2696288" y="3116461"/>
                      <a:pt x="2732483" y="3167896"/>
                      <a:pt x="2862976" y="2992636"/>
                    </a:cubicBezTo>
                    <a:cubicBezTo>
                      <a:pt x="3003946" y="2804994"/>
                      <a:pt x="3053476" y="2945011"/>
                      <a:pt x="3343035" y="2627829"/>
                    </a:cubicBezTo>
                    <a:cubicBezTo>
                      <a:pt x="3458288" y="2501146"/>
                      <a:pt x="3540203" y="2458284"/>
                      <a:pt x="3409710" y="2222064"/>
                    </a:cubicBezTo>
                    <a:cubicBezTo>
                      <a:pt x="3404948" y="2213491"/>
                      <a:pt x="3400185" y="2204919"/>
                      <a:pt x="3396376" y="2196346"/>
                    </a:cubicBezTo>
                    <a:cubicBezTo>
                      <a:pt x="3304935" y="2015371"/>
                      <a:pt x="3321128" y="1952506"/>
                      <a:pt x="3508771" y="1775341"/>
                    </a:cubicBezTo>
                    <a:cubicBezTo>
                      <a:pt x="3639263" y="1652469"/>
                      <a:pt x="3674506" y="1205746"/>
                      <a:pt x="3680221" y="929521"/>
                    </a:cubicBezTo>
                    <a:cubicBezTo>
                      <a:pt x="3682126" y="818079"/>
                      <a:pt x="3595448" y="726639"/>
                      <a:pt x="3484958" y="720924"/>
                    </a:cubicBezTo>
                    <a:cubicBezTo>
                      <a:pt x="3424951" y="718066"/>
                      <a:pt x="3229688" y="517089"/>
                      <a:pt x="3188731" y="486609"/>
                    </a:cubicBezTo>
                    <a:cubicBezTo>
                      <a:pt x="2583893" y="42744"/>
                      <a:pt x="2397203" y="142756"/>
                      <a:pt x="2253376" y="110371"/>
                    </a:cubicBezTo>
                    <a:cubicBezTo>
                      <a:pt x="2232421" y="105609"/>
                      <a:pt x="2206703" y="106561"/>
                      <a:pt x="2176223" y="109419"/>
                    </a:cubicBezTo>
                    <a:cubicBezTo>
                      <a:pt x="2067638" y="120849"/>
                      <a:pt x="1914286" y="175141"/>
                      <a:pt x="1802843" y="218004"/>
                    </a:cubicBezTo>
                    <a:cubicBezTo>
                      <a:pt x="1573290" y="307539"/>
                      <a:pt x="1560908" y="282774"/>
                      <a:pt x="1403745" y="307539"/>
                    </a:cubicBezTo>
                    <a:cubicBezTo>
                      <a:pt x="1037985" y="366593"/>
                      <a:pt x="645555" y="-474464"/>
                      <a:pt x="431243" y="425649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1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4097803" y="2093590"/>
                <a:ext cx="3876675" cy="3267075"/>
              </a:xfrm>
              <a:custGeom>
                <a:avLst/>
                <a:gdLst>
                  <a:gd name="connsiteX0" fmla="*/ 451337 w 3876675"/>
                  <a:gd name="connsiteY0" fmla="*/ 448632 h 3267075"/>
                  <a:gd name="connsiteX1" fmla="*/ 398949 w 3876675"/>
                  <a:gd name="connsiteY1" fmla="*/ 1147767 h 3267075"/>
                  <a:gd name="connsiteX2" fmla="*/ 366564 w 3876675"/>
                  <a:gd name="connsiteY2" fmla="*/ 1274450 h 3267075"/>
                  <a:gd name="connsiteX3" fmla="*/ 7472 w 3876675"/>
                  <a:gd name="connsiteY3" fmla="*/ 1766892 h 3267075"/>
                  <a:gd name="connsiteX4" fmla="*/ 173207 w 3876675"/>
                  <a:gd name="connsiteY4" fmla="*/ 2267907 h 3267075"/>
                  <a:gd name="connsiteX5" fmla="*/ 426572 w 3876675"/>
                  <a:gd name="connsiteY5" fmla="*/ 2761302 h 3267075"/>
                  <a:gd name="connsiteX6" fmla="*/ 945684 w 3876675"/>
                  <a:gd name="connsiteY6" fmla="*/ 3138492 h 3267075"/>
                  <a:gd name="connsiteX7" fmla="*/ 1325732 w 3876675"/>
                  <a:gd name="connsiteY7" fmla="*/ 3131824 h 3267075"/>
                  <a:gd name="connsiteX8" fmla="*/ 2266802 w 3876675"/>
                  <a:gd name="connsiteY8" fmla="*/ 2954660 h 3267075"/>
                  <a:gd name="connsiteX9" fmla="*/ 2639229 w 3876675"/>
                  <a:gd name="connsiteY9" fmla="*/ 3152779 h 3267075"/>
                  <a:gd name="connsiteX10" fmla="*/ 3012609 w 3876675"/>
                  <a:gd name="connsiteY10" fmla="*/ 3148970 h 3267075"/>
                  <a:gd name="connsiteX11" fmla="*/ 3517434 w 3876675"/>
                  <a:gd name="connsiteY11" fmla="*/ 2763207 h 3267075"/>
                  <a:gd name="connsiteX12" fmla="*/ 3589824 w 3876675"/>
                  <a:gd name="connsiteY12" fmla="*/ 2337440 h 3267075"/>
                  <a:gd name="connsiteX13" fmla="*/ 3575537 w 3876675"/>
                  <a:gd name="connsiteY13" fmla="*/ 2310769 h 3267075"/>
                  <a:gd name="connsiteX14" fmla="*/ 3689837 w 3876675"/>
                  <a:gd name="connsiteY14" fmla="*/ 1867857 h 3267075"/>
                  <a:gd name="connsiteX15" fmla="*/ 3870812 w 3876675"/>
                  <a:gd name="connsiteY15" fmla="*/ 977269 h 3267075"/>
                  <a:gd name="connsiteX16" fmla="*/ 3665072 w 3876675"/>
                  <a:gd name="connsiteY16" fmla="*/ 758194 h 3267075"/>
                  <a:gd name="connsiteX17" fmla="*/ 3353604 w 3876675"/>
                  <a:gd name="connsiteY17" fmla="*/ 510544 h 3267075"/>
                  <a:gd name="connsiteX18" fmla="*/ 2368719 w 3876675"/>
                  <a:gd name="connsiteY18" fmla="*/ 111447 h 3267075"/>
                  <a:gd name="connsiteX19" fmla="*/ 2286804 w 3876675"/>
                  <a:gd name="connsiteY19" fmla="*/ 110494 h 3267075"/>
                  <a:gd name="connsiteX20" fmla="*/ 1892469 w 3876675"/>
                  <a:gd name="connsiteY20" fmla="*/ 226699 h 3267075"/>
                  <a:gd name="connsiteX21" fmla="*/ 1471464 w 3876675"/>
                  <a:gd name="connsiteY21" fmla="*/ 322902 h 3267075"/>
                  <a:gd name="connsiteX22" fmla="*/ 451337 w 3876675"/>
                  <a:gd name="connsiteY22" fmla="*/ 448632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876675" h="3267075">
                    <a:moveTo>
                      <a:pt x="451337" y="448632"/>
                    </a:moveTo>
                    <a:cubicBezTo>
                      <a:pt x="382757" y="740097"/>
                      <a:pt x="433239" y="987747"/>
                      <a:pt x="398949" y="1147767"/>
                    </a:cubicBezTo>
                    <a:cubicBezTo>
                      <a:pt x="388472" y="1196344"/>
                      <a:pt x="384662" y="1241112"/>
                      <a:pt x="366564" y="1274450"/>
                    </a:cubicBezTo>
                    <a:cubicBezTo>
                      <a:pt x="293222" y="1413515"/>
                      <a:pt x="21759" y="1482094"/>
                      <a:pt x="7472" y="1766892"/>
                    </a:cubicBezTo>
                    <a:cubicBezTo>
                      <a:pt x="1757" y="1873572"/>
                      <a:pt x="71289" y="2039307"/>
                      <a:pt x="173207" y="2267907"/>
                    </a:cubicBezTo>
                    <a:cubicBezTo>
                      <a:pt x="247502" y="2436500"/>
                      <a:pt x="309414" y="2600329"/>
                      <a:pt x="426572" y="2761302"/>
                    </a:cubicBezTo>
                    <a:cubicBezTo>
                      <a:pt x="570399" y="2956565"/>
                      <a:pt x="758994" y="3073722"/>
                      <a:pt x="945684" y="3138492"/>
                    </a:cubicBezTo>
                    <a:cubicBezTo>
                      <a:pt x="1075224" y="3183260"/>
                      <a:pt x="1183809" y="3197547"/>
                      <a:pt x="1325732" y="3131824"/>
                    </a:cubicBezTo>
                    <a:cubicBezTo>
                      <a:pt x="1690539" y="2962279"/>
                      <a:pt x="1721019" y="2719392"/>
                      <a:pt x="2266802" y="2954660"/>
                    </a:cubicBezTo>
                    <a:cubicBezTo>
                      <a:pt x="2433489" y="3026097"/>
                      <a:pt x="2550647" y="3095629"/>
                      <a:pt x="2639229" y="3152779"/>
                    </a:cubicBezTo>
                    <a:cubicBezTo>
                      <a:pt x="2837349" y="3280415"/>
                      <a:pt x="2875449" y="3334707"/>
                      <a:pt x="3012609" y="3148970"/>
                    </a:cubicBezTo>
                    <a:cubicBezTo>
                      <a:pt x="3161199" y="2949897"/>
                      <a:pt x="3213587" y="3098487"/>
                      <a:pt x="3517434" y="2763207"/>
                    </a:cubicBezTo>
                    <a:cubicBezTo>
                      <a:pt x="3637449" y="2630810"/>
                      <a:pt x="3727937" y="2586042"/>
                      <a:pt x="3589824" y="2337440"/>
                    </a:cubicBezTo>
                    <a:cubicBezTo>
                      <a:pt x="3585062" y="2327915"/>
                      <a:pt x="3580299" y="2319342"/>
                      <a:pt x="3575537" y="2310769"/>
                    </a:cubicBezTo>
                    <a:cubicBezTo>
                      <a:pt x="3478382" y="2121222"/>
                      <a:pt x="3491717" y="2052642"/>
                      <a:pt x="3689837" y="1867857"/>
                    </a:cubicBezTo>
                    <a:cubicBezTo>
                      <a:pt x="3827949" y="1739269"/>
                      <a:pt x="3864145" y="1268734"/>
                      <a:pt x="3870812" y="977269"/>
                    </a:cubicBezTo>
                    <a:cubicBezTo>
                      <a:pt x="3872717" y="860112"/>
                      <a:pt x="3782229" y="763909"/>
                      <a:pt x="3665072" y="758194"/>
                    </a:cubicBezTo>
                    <a:cubicBezTo>
                      <a:pt x="3602207" y="754384"/>
                      <a:pt x="3396467" y="542929"/>
                      <a:pt x="3353604" y="510544"/>
                    </a:cubicBezTo>
                    <a:cubicBezTo>
                      <a:pt x="2718287" y="39057"/>
                      <a:pt x="2521119" y="144784"/>
                      <a:pt x="2368719" y="111447"/>
                    </a:cubicBezTo>
                    <a:cubicBezTo>
                      <a:pt x="2346812" y="106684"/>
                      <a:pt x="2319189" y="106684"/>
                      <a:pt x="2286804" y="110494"/>
                    </a:cubicBezTo>
                    <a:cubicBezTo>
                      <a:pt x="2172504" y="122877"/>
                      <a:pt x="2010579" y="180979"/>
                      <a:pt x="1892469" y="226699"/>
                    </a:cubicBezTo>
                    <a:cubicBezTo>
                      <a:pt x="1649582" y="321949"/>
                      <a:pt x="1636247" y="296232"/>
                      <a:pt x="1471464" y="322902"/>
                    </a:cubicBezTo>
                    <a:cubicBezTo>
                      <a:pt x="1089512" y="386719"/>
                      <a:pt x="676127" y="-501011"/>
                      <a:pt x="451337" y="448632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1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4004467" y="1998363"/>
                <a:ext cx="4067175" cy="3429000"/>
              </a:xfrm>
              <a:custGeom>
                <a:avLst/>
                <a:gdLst>
                  <a:gd name="connsiteX0" fmla="*/ 471331 w 4067175"/>
                  <a:gd name="connsiteY0" fmla="*/ 471469 h 3429000"/>
                  <a:gd name="connsiteX1" fmla="*/ 416086 w 4067175"/>
                  <a:gd name="connsiteY1" fmla="*/ 1204894 h 3429000"/>
                  <a:gd name="connsiteX2" fmla="*/ 382749 w 4067175"/>
                  <a:gd name="connsiteY2" fmla="*/ 1338244 h 3429000"/>
                  <a:gd name="connsiteX3" fmla="*/ 7463 w 4067175"/>
                  <a:gd name="connsiteY3" fmla="*/ 1854499 h 3429000"/>
                  <a:gd name="connsiteX4" fmla="*/ 178913 w 4067175"/>
                  <a:gd name="connsiteY4" fmla="*/ 2380279 h 3429000"/>
                  <a:gd name="connsiteX5" fmla="*/ 447518 w 4067175"/>
                  <a:gd name="connsiteY5" fmla="*/ 2895581 h 3429000"/>
                  <a:gd name="connsiteX6" fmla="*/ 990443 w 4067175"/>
                  <a:gd name="connsiteY6" fmla="*/ 3292774 h 3429000"/>
                  <a:gd name="connsiteX7" fmla="*/ 1390493 w 4067175"/>
                  <a:gd name="connsiteY7" fmla="*/ 3283249 h 3429000"/>
                  <a:gd name="connsiteX8" fmla="*/ 2380141 w 4067175"/>
                  <a:gd name="connsiteY8" fmla="*/ 3098464 h 3429000"/>
                  <a:gd name="connsiteX9" fmla="*/ 2770666 w 4067175"/>
                  <a:gd name="connsiteY9" fmla="*/ 3307061 h 3429000"/>
                  <a:gd name="connsiteX10" fmla="*/ 3163096 w 4067175"/>
                  <a:gd name="connsiteY10" fmla="*/ 3303251 h 3429000"/>
                  <a:gd name="connsiteX11" fmla="*/ 3693639 w 4067175"/>
                  <a:gd name="connsiteY11" fmla="*/ 2897486 h 3429000"/>
                  <a:gd name="connsiteX12" fmla="*/ 3771744 w 4067175"/>
                  <a:gd name="connsiteY12" fmla="*/ 2452669 h 3429000"/>
                  <a:gd name="connsiteX13" fmla="*/ 3756503 w 4067175"/>
                  <a:gd name="connsiteY13" fmla="*/ 2424094 h 3429000"/>
                  <a:gd name="connsiteX14" fmla="*/ 3873661 w 4067175"/>
                  <a:gd name="connsiteY14" fmla="*/ 1959274 h 3429000"/>
                  <a:gd name="connsiteX15" fmla="*/ 4064161 w 4067175"/>
                  <a:gd name="connsiteY15" fmla="*/ 1023919 h 3429000"/>
                  <a:gd name="connsiteX16" fmla="*/ 3848896 w 4067175"/>
                  <a:gd name="connsiteY16" fmla="*/ 793414 h 3429000"/>
                  <a:gd name="connsiteX17" fmla="*/ 3522189 w 4067175"/>
                  <a:gd name="connsiteY17" fmla="*/ 532429 h 3429000"/>
                  <a:gd name="connsiteX18" fmla="*/ 2488726 w 4067175"/>
                  <a:gd name="connsiteY18" fmla="*/ 110471 h 3429000"/>
                  <a:gd name="connsiteX19" fmla="*/ 2403001 w 4067175"/>
                  <a:gd name="connsiteY19" fmla="*/ 109519 h 3429000"/>
                  <a:gd name="connsiteX20" fmla="*/ 1987711 w 4067175"/>
                  <a:gd name="connsiteY20" fmla="*/ 233344 h 3429000"/>
                  <a:gd name="connsiteX21" fmla="*/ 1544799 w 4067175"/>
                  <a:gd name="connsiteY21" fmla="*/ 336214 h 3429000"/>
                  <a:gd name="connsiteX22" fmla="*/ 471331 w 4067175"/>
                  <a:gd name="connsiteY22" fmla="*/ 471469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067175" h="3429000">
                    <a:moveTo>
                      <a:pt x="471331" y="471469"/>
                    </a:moveTo>
                    <a:cubicBezTo>
                      <a:pt x="399893" y="777221"/>
                      <a:pt x="450376" y="1036301"/>
                      <a:pt x="416086" y="1204894"/>
                    </a:cubicBezTo>
                    <a:cubicBezTo>
                      <a:pt x="405608" y="1256329"/>
                      <a:pt x="400846" y="1303001"/>
                      <a:pt x="382749" y="1338244"/>
                    </a:cubicBezTo>
                    <a:cubicBezTo>
                      <a:pt x="308454" y="1484929"/>
                      <a:pt x="23656" y="1556366"/>
                      <a:pt x="7463" y="1854499"/>
                    </a:cubicBezTo>
                    <a:cubicBezTo>
                      <a:pt x="1749" y="1964989"/>
                      <a:pt x="73186" y="2141201"/>
                      <a:pt x="178913" y="2380279"/>
                    </a:cubicBezTo>
                    <a:cubicBezTo>
                      <a:pt x="257018" y="2556491"/>
                      <a:pt x="324646" y="2728894"/>
                      <a:pt x="447518" y="2895581"/>
                    </a:cubicBezTo>
                    <a:cubicBezTo>
                      <a:pt x="598966" y="3099416"/>
                      <a:pt x="794228" y="3226099"/>
                      <a:pt x="990443" y="3292774"/>
                    </a:cubicBezTo>
                    <a:cubicBezTo>
                      <a:pt x="1125699" y="3339446"/>
                      <a:pt x="1241903" y="3351829"/>
                      <a:pt x="1390493" y="3283249"/>
                    </a:cubicBezTo>
                    <a:cubicBezTo>
                      <a:pt x="1774351" y="3104179"/>
                      <a:pt x="1805784" y="2850814"/>
                      <a:pt x="2380141" y="3098464"/>
                    </a:cubicBezTo>
                    <a:cubicBezTo>
                      <a:pt x="2555401" y="3173711"/>
                      <a:pt x="2678274" y="3247054"/>
                      <a:pt x="2770666" y="3307061"/>
                    </a:cubicBezTo>
                    <a:cubicBezTo>
                      <a:pt x="2978311" y="3442316"/>
                      <a:pt x="3018316" y="3497561"/>
                      <a:pt x="3163096" y="3303251"/>
                    </a:cubicBezTo>
                    <a:cubicBezTo>
                      <a:pt x="3319306" y="3093701"/>
                      <a:pt x="3374551" y="3249911"/>
                      <a:pt x="3693639" y="2897486"/>
                    </a:cubicBezTo>
                    <a:cubicBezTo>
                      <a:pt x="3818416" y="2759374"/>
                      <a:pt x="3916523" y="2711749"/>
                      <a:pt x="3771744" y="2452669"/>
                    </a:cubicBezTo>
                    <a:cubicBezTo>
                      <a:pt x="3766028" y="2443144"/>
                      <a:pt x="3761266" y="2433619"/>
                      <a:pt x="3756503" y="2424094"/>
                    </a:cubicBezTo>
                    <a:cubicBezTo>
                      <a:pt x="3654586" y="2226926"/>
                      <a:pt x="3665064" y="2151679"/>
                      <a:pt x="3873661" y="1959274"/>
                    </a:cubicBezTo>
                    <a:cubicBezTo>
                      <a:pt x="4019394" y="1824971"/>
                      <a:pt x="4057494" y="1330624"/>
                      <a:pt x="4064161" y="1023919"/>
                    </a:cubicBezTo>
                    <a:cubicBezTo>
                      <a:pt x="4067019" y="901046"/>
                      <a:pt x="3970816" y="800081"/>
                      <a:pt x="3848896" y="793414"/>
                    </a:cubicBezTo>
                    <a:cubicBezTo>
                      <a:pt x="3782221" y="789604"/>
                      <a:pt x="3566956" y="566719"/>
                      <a:pt x="3522189" y="532429"/>
                    </a:cubicBezTo>
                    <a:cubicBezTo>
                      <a:pt x="2856391" y="33319"/>
                      <a:pt x="2648746" y="144761"/>
                      <a:pt x="2488726" y="110471"/>
                    </a:cubicBezTo>
                    <a:cubicBezTo>
                      <a:pt x="2465866" y="105709"/>
                      <a:pt x="2436339" y="105709"/>
                      <a:pt x="2403001" y="109519"/>
                    </a:cubicBezTo>
                    <a:cubicBezTo>
                      <a:pt x="2282986" y="122854"/>
                      <a:pt x="2112489" y="184766"/>
                      <a:pt x="1987711" y="233344"/>
                    </a:cubicBezTo>
                    <a:cubicBezTo>
                      <a:pt x="1732441" y="334309"/>
                      <a:pt x="1718153" y="307639"/>
                      <a:pt x="1544799" y="336214"/>
                    </a:cubicBezTo>
                    <a:cubicBezTo>
                      <a:pt x="1139986" y="407651"/>
                      <a:pt x="704693" y="-527704"/>
                      <a:pt x="471331" y="471469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1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3911021" y="1903621"/>
                <a:ext cx="4257675" cy="3590925"/>
              </a:xfrm>
              <a:custGeom>
                <a:avLst/>
                <a:gdLst>
                  <a:gd name="connsiteX0" fmla="*/ 490481 w 4257675"/>
                  <a:gd name="connsiteY0" fmla="*/ 493820 h 3590925"/>
                  <a:gd name="connsiteX1" fmla="*/ 432379 w 4257675"/>
                  <a:gd name="connsiteY1" fmla="*/ 1261535 h 3590925"/>
                  <a:gd name="connsiteX2" fmla="*/ 399041 w 4257675"/>
                  <a:gd name="connsiteY2" fmla="*/ 1401553 h 3590925"/>
                  <a:gd name="connsiteX3" fmla="*/ 7564 w 4257675"/>
                  <a:gd name="connsiteY3" fmla="*/ 1942573 h 3590925"/>
                  <a:gd name="connsiteX4" fmla="*/ 184729 w 4257675"/>
                  <a:gd name="connsiteY4" fmla="*/ 2492166 h 3590925"/>
                  <a:gd name="connsiteX5" fmla="*/ 468574 w 4257675"/>
                  <a:gd name="connsiteY5" fmla="*/ 3030328 h 3590925"/>
                  <a:gd name="connsiteX6" fmla="*/ 1034359 w 4257675"/>
                  <a:gd name="connsiteY6" fmla="*/ 3448476 h 3590925"/>
                  <a:gd name="connsiteX7" fmla="*/ 1453459 w 4257675"/>
                  <a:gd name="connsiteY7" fmla="*/ 3436093 h 3590925"/>
                  <a:gd name="connsiteX8" fmla="*/ 2491684 w 4257675"/>
                  <a:gd name="connsiteY8" fmla="*/ 3244641 h 3590925"/>
                  <a:gd name="connsiteX9" fmla="*/ 2901259 w 4257675"/>
                  <a:gd name="connsiteY9" fmla="*/ 3464668 h 3590925"/>
                  <a:gd name="connsiteX10" fmla="*/ 3312739 w 4257675"/>
                  <a:gd name="connsiteY10" fmla="*/ 3459905 h 3590925"/>
                  <a:gd name="connsiteX11" fmla="*/ 3868046 w 4257675"/>
                  <a:gd name="connsiteY11" fmla="*/ 3034138 h 3590925"/>
                  <a:gd name="connsiteX12" fmla="*/ 3951866 w 4257675"/>
                  <a:gd name="connsiteY12" fmla="*/ 2570271 h 3590925"/>
                  <a:gd name="connsiteX13" fmla="*/ 3935674 w 4257675"/>
                  <a:gd name="connsiteY13" fmla="*/ 2540743 h 3590925"/>
                  <a:gd name="connsiteX14" fmla="*/ 4054736 w 4257675"/>
                  <a:gd name="connsiteY14" fmla="*/ 2054016 h 3590925"/>
                  <a:gd name="connsiteX15" fmla="*/ 4254761 w 4257675"/>
                  <a:gd name="connsiteY15" fmla="*/ 1074846 h 3590925"/>
                  <a:gd name="connsiteX16" fmla="*/ 4029019 w 4257675"/>
                  <a:gd name="connsiteY16" fmla="*/ 833863 h 3590925"/>
                  <a:gd name="connsiteX17" fmla="*/ 3686119 w 4257675"/>
                  <a:gd name="connsiteY17" fmla="*/ 559543 h 3590925"/>
                  <a:gd name="connsiteX18" fmla="*/ 2604079 w 4257675"/>
                  <a:gd name="connsiteY18" fmla="*/ 114725 h 3590925"/>
                  <a:gd name="connsiteX19" fmla="*/ 2514544 w 4257675"/>
                  <a:gd name="connsiteY19" fmla="*/ 114725 h 3590925"/>
                  <a:gd name="connsiteX20" fmla="*/ 2078299 w 4257675"/>
                  <a:gd name="connsiteY20" fmla="*/ 246170 h 3590925"/>
                  <a:gd name="connsiteX21" fmla="*/ 1613479 w 4257675"/>
                  <a:gd name="connsiteY21" fmla="*/ 355708 h 3590925"/>
                  <a:gd name="connsiteX22" fmla="*/ 490481 w 4257675"/>
                  <a:gd name="connsiteY22" fmla="*/ 493820 h 3590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257675" h="3590925">
                    <a:moveTo>
                      <a:pt x="490481" y="493820"/>
                    </a:moveTo>
                    <a:cubicBezTo>
                      <a:pt x="416186" y="812908"/>
                      <a:pt x="466669" y="1084371"/>
                      <a:pt x="432379" y="1261535"/>
                    </a:cubicBezTo>
                    <a:cubicBezTo>
                      <a:pt x="421901" y="1315828"/>
                      <a:pt x="417139" y="1364406"/>
                      <a:pt x="399041" y="1401553"/>
                    </a:cubicBezTo>
                    <a:cubicBezTo>
                      <a:pt x="322841" y="1554906"/>
                      <a:pt x="25661" y="1630153"/>
                      <a:pt x="7564" y="1942573"/>
                    </a:cubicBezTo>
                    <a:cubicBezTo>
                      <a:pt x="896" y="2056873"/>
                      <a:pt x="74239" y="2243563"/>
                      <a:pt x="184729" y="2492166"/>
                    </a:cubicBezTo>
                    <a:cubicBezTo>
                      <a:pt x="265691" y="2675046"/>
                      <a:pt x="339986" y="2856973"/>
                      <a:pt x="468574" y="3030328"/>
                    </a:cubicBezTo>
                    <a:cubicBezTo>
                      <a:pt x="626689" y="3242736"/>
                      <a:pt x="828619" y="3377991"/>
                      <a:pt x="1034359" y="3448476"/>
                    </a:cubicBezTo>
                    <a:cubicBezTo>
                      <a:pt x="1175329" y="3496101"/>
                      <a:pt x="1299154" y="3508483"/>
                      <a:pt x="1453459" y="3436093"/>
                    </a:cubicBezTo>
                    <a:cubicBezTo>
                      <a:pt x="1855414" y="3247498"/>
                      <a:pt x="1888751" y="2983655"/>
                      <a:pt x="2491684" y="3244641"/>
                    </a:cubicBezTo>
                    <a:cubicBezTo>
                      <a:pt x="2675516" y="3323698"/>
                      <a:pt x="2804104" y="3401803"/>
                      <a:pt x="2901259" y="3464668"/>
                    </a:cubicBezTo>
                    <a:cubicBezTo>
                      <a:pt x="3118429" y="3606591"/>
                      <a:pt x="3161291" y="3664693"/>
                      <a:pt x="3312739" y="3459905"/>
                    </a:cubicBezTo>
                    <a:cubicBezTo>
                      <a:pt x="3476569" y="3239878"/>
                      <a:pt x="3535624" y="3402755"/>
                      <a:pt x="3868046" y="3034138"/>
                    </a:cubicBezTo>
                    <a:cubicBezTo>
                      <a:pt x="3997586" y="2890311"/>
                      <a:pt x="4104266" y="2840781"/>
                      <a:pt x="3951866" y="2570271"/>
                    </a:cubicBezTo>
                    <a:cubicBezTo>
                      <a:pt x="3946152" y="2560746"/>
                      <a:pt x="3941389" y="2550268"/>
                      <a:pt x="3935674" y="2540743"/>
                    </a:cubicBezTo>
                    <a:cubicBezTo>
                      <a:pt x="3828994" y="2335956"/>
                      <a:pt x="3836614" y="2254993"/>
                      <a:pt x="4054736" y="2054016"/>
                    </a:cubicBezTo>
                    <a:cubicBezTo>
                      <a:pt x="4207136" y="1913998"/>
                      <a:pt x="4248094" y="1395838"/>
                      <a:pt x="4254761" y="1074846"/>
                    </a:cubicBezTo>
                    <a:cubicBezTo>
                      <a:pt x="4257619" y="946258"/>
                      <a:pt x="4156654" y="839578"/>
                      <a:pt x="4029019" y="833863"/>
                    </a:cubicBezTo>
                    <a:cubicBezTo>
                      <a:pt x="3959486" y="830053"/>
                      <a:pt x="3733744" y="595738"/>
                      <a:pt x="3686119" y="559543"/>
                    </a:cubicBezTo>
                    <a:cubicBezTo>
                      <a:pt x="2989841" y="32811"/>
                      <a:pt x="2770766" y="149968"/>
                      <a:pt x="2604079" y="114725"/>
                    </a:cubicBezTo>
                    <a:cubicBezTo>
                      <a:pt x="2580266" y="109963"/>
                      <a:pt x="2549786" y="109963"/>
                      <a:pt x="2514544" y="114725"/>
                    </a:cubicBezTo>
                    <a:cubicBezTo>
                      <a:pt x="2388814" y="129013"/>
                      <a:pt x="2208791" y="194736"/>
                      <a:pt x="2078299" y="246170"/>
                    </a:cubicBezTo>
                    <a:cubicBezTo>
                      <a:pt x="1809694" y="352850"/>
                      <a:pt x="1795406" y="325228"/>
                      <a:pt x="1613479" y="355708"/>
                    </a:cubicBezTo>
                    <a:cubicBezTo>
                      <a:pt x="1190569" y="427145"/>
                      <a:pt x="734321" y="-553930"/>
                      <a:pt x="490481" y="493820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1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3818639" y="1808520"/>
                <a:ext cx="4448175" cy="3752850"/>
              </a:xfrm>
              <a:custGeom>
                <a:avLst/>
                <a:gdLst>
                  <a:gd name="connsiteX0" fmla="*/ 509521 w 4448175"/>
                  <a:gd name="connsiteY0" fmla="*/ 516532 h 3752850"/>
                  <a:gd name="connsiteX1" fmla="*/ 449514 w 4448175"/>
                  <a:gd name="connsiteY1" fmla="*/ 1318537 h 3752850"/>
                  <a:gd name="connsiteX2" fmla="*/ 415224 w 4448175"/>
                  <a:gd name="connsiteY2" fmla="*/ 1465222 h 3752850"/>
                  <a:gd name="connsiteX3" fmla="*/ 7554 w 4448175"/>
                  <a:gd name="connsiteY3" fmla="*/ 2030055 h 3752850"/>
                  <a:gd name="connsiteX4" fmla="*/ 191386 w 4448175"/>
                  <a:gd name="connsiteY4" fmla="*/ 2604412 h 3752850"/>
                  <a:gd name="connsiteX5" fmla="*/ 490471 w 4448175"/>
                  <a:gd name="connsiteY5" fmla="*/ 3165435 h 3752850"/>
                  <a:gd name="connsiteX6" fmla="*/ 1079116 w 4448175"/>
                  <a:gd name="connsiteY6" fmla="*/ 3603585 h 3752850"/>
                  <a:gd name="connsiteX7" fmla="*/ 1517266 w 4448175"/>
                  <a:gd name="connsiteY7" fmla="*/ 3588344 h 3752850"/>
                  <a:gd name="connsiteX8" fmla="*/ 2603116 w 4448175"/>
                  <a:gd name="connsiteY8" fmla="*/ 3390225 h 3752850"/>
                  <a:gd name="connsiteX9" fmla="*/ 3030789 w 4448175"/>
                  <a:gd name="connsiteY9" fmla="*/ 3620730 h 3752850"/>
                  <a:gd name="connsiteX10" fmla="*/ 3460366 w 4448175"/>
                  <a:gd name="connsiteY10" fmla="*/ 3615015 h 3752850"/>
                  <a:gd name="connsiteX11" fmla="*/ 4041391 w 4448175"/>
                  <a:gd name="connsiteY11" fmla="*/ 3169244 h 3752850"/>
                  <a:gd name="connsiteX12" fmla="*/ 4131879 w 4448175"/>
                  <a:gd name="connsiteY12" fmla="*/ 2686327 h 3752850"/>
                  <a:gd name="connsiteX13" fmla="*/ 4115686 w 4448175"/>
                  <a:gd name="connsiteY13" fmla="*/ 2655847 h 3752850"/>
                  <a:gd name="connsiteX14" fmla="*/ 4236654 w 4448175"/>
                  <a:gd name="connsiteY14" fmla="*/ 2147212 h 3752850"/>
                  <a:gd name="connsiteX15" fmla="*/ 4447156 w 4448175"/>
                  <a:gd name="connsiteY15" fmla="*/ 1123275 h 3752850"/>
                  <a:gd name="connsiteX16" fmla="*/ 4210936 w 4448175"/>
                  <a:gd name="connsiteY16" fmla="*/ 870862 h 3752850"/>
                  <a:gd name="connsiteX17" fmla="*/ 3852797 w 4448175"/>
                  <a:gd name="connsiteY17" fmla="*/ 584160 h 3752850"/>
                  <a:gd name="connsiteX18" fmla="*/ 2722179 w 4448175"/>
                  <a:gd name="connsiteY18" fmla="*/ 116482 h 3752850"/>
                  <a:gd name="connsiteX19" fmla="*/ 2627881 w 4448175"/>
                  <a:gd name="connsiteY19" fmla="*/ 116482 h 3752850"/>
                  <a:gd name="connsiteX20" fmla="*/ 2170681 w 4448175"/>
                  <a:gd name="connsiteY20" fmla="*/ 255547 h 3752850"/>
                  <a:gd name="connsiteX21" fmla="*/ 1683954 w 4448175"/>
                  <a:gd name="connsiteY21" fmla="*/ 371752 h 3752850"/>
                  <a:gd name="connsiteX22" fmla="*/ 509521 w 4448175"/>
                  <a:gd name="connsiteY22" fmla="*/ 516532 h 3752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448175" h="3752850">
                    <a:moveTo>
                      <a:pt x="509521" y="516532"/>
                    </a:moveTo>
                    <a:cubicBezTo>
                      <a:pt x="432369" y="849907"/>
                      <a:pt x="482851" y="1132800"/>
                      <a:pt x="449514" y="1318537"/>
                    </a:cubicBezTo>
                    <a:cubicBezTo>
                      <a:pt x="439036" y="1375687"/>
                      <a:pt x="434274" y="1426170"/>
                      <a:pt x="415224" y="1465222"/>
                    </a:cubicBezTo>
                    <a:cubicBezTo>
                      <a:pt x="337119" y="1626195"/>
                      <a:pt x="26604" y="1705252"/>
                      <a:pt x="7554" y="2030055"/>
                    </a:cubicBezTo>
                    <a:cubicBezTo>
                      <a:pt x="886" y="2147212"/>
                      <a:pt x="76134" y="2345332"/>
                      <a:pt x="191386" y="2604412"/>
                    </a:cubicBezTo>
                    <a:cubicBezTo>
                      <a:pt x="276159" y="2794912"/>
                      <a:pt x="356169" y="2985412"/>
                      <a:pt x="490471" y="3165435"/>
                    </a:cubicBezTo>
                    <a:cubicBezTo>
                      <a:pt x="655254" y="3386415"/>
                      <a:pt x="864804" y="3531194"/>
                      <a:pt x="1079116" y="3603585"/>
                    </a:cubicBezTo>
                    <a:cubicBezTo>
                      <a:pt x="1225801" y="3653115"/>
                      <a:pt x="1357246" y="3663592"/>
                      <a:pt x="1517266" y="3588344"/>
                    </a:cubicBezTo>
                    <a:cubicBezTo>
                      <a:pt x="1937319" y="3390225"/>
                      <a:pt x="1973514" y="3115905"/>
                      <a:pt x="2603116" y="3390225"/>
                    </a:cubicBezTo>
                    <a:cubicBezTo>
                      <a:pt x="2795521" y="3474044"/>
                      <a:pt x="2930776" y="3555007"/>
                      <a:pt x="3030789" y="3620730"/>
                    </a:cubicBezTo>
                    <a:cubicBezTo>
                      <a:pt x="3258436" y="3769319"/>
                      <a:pt x="3302251" y="3830280"/>
                      <a:pt x="3460366" y="3615015"/>
                    </a:cubicBezTo>
                    <a:cubicBezTo>
                      <a:pt x="3631816" y="3383557"/>
                      <a:pt x="3693729" y="3555007"/>
                      <a:pt x="4041391" y="3169244"/>
                    </a:cubicBezTo>
                    <a:cubicBezTo>
                      <a:pt x="4175694" y="3020655"/>
                      <a:pt x="4289994" y="2967315"/>
                      <a:pt x="4131879" y="2686327"/>
                    </a:cubicBezTo>
                    <a:cubicBezTo>
                      <a:pt x="4126164" y="2675850"/>
                      <a:pt x="4120449" y="2665372"/>
                      <a:pt x="4115686" y="2655847"/>
                    </a:cubicBezTo>
                    <a:cubicBezTo>
                      <a:pt x="4003291" y="2442487"/>
                      <a:pt x="4008054" y="2355810"/>
                      <a:pt x="4236654" y="2147212"/>
                    </a:cubicBezTo>
                    <a:cubicBezTo>
                      <a:pt x="4396674" y="2001480"/>
                      <a:pt x="4438584" y="1458555"/>
                      <a:pt x="4447156" y="1123275"/>
                    </a:cubicBezTo>
                    <a:cubicBezTo>
                      <a:pt x="4450014" y="988020"/>
                      <a:pt x="4345239" y="877530"/>
                      <a:pt x="4210936" y="870862"/>
                    </a:cubicBezTo>
                    <a:cubicBezTo>
                      <a:pt x="4138547" y="867052"/>
                      <a:pt x="3902326" y="621307"/>
                      <a:pt x="3852797" y="584160"/>
                    </a:cubicBezTo>
                    <a:cubicBezTo>
                      <a:pt x="3126039" y="29805"/>
                      <a:pt x="2896486" y="153630"/>
                      <a:pt x="2722179" y="116482"/>
                    </a:cubicBezTo>
                    <a:cubicBezTo>
                      <a:pt x="2697414" y="110767"/>
                      <a:pt x="2665029" y="111720"/>
                      <a:pt x="2627881" y="116482"/>
                    </a:cubicBezTo>
                    <a:cubicBezTo>
                      <a:pt x="2496436" y="131722"/>
                      <a:pt x="2307841" y="200302"/>
                      <a:pt x="2170681" y="255547"/>
                    </a:cubicBezTo>
                    <a:cubicBezTo>
                      <a:pt x="1888741" y="367942"/>
                      <a:pt x="1873501" y="339367"/>
                      <a:pt x="1683954" y="371752"/>
                    </a:cubicBezTo>
                    <a:cubicBezTo>
                      <a:pt x="1240089" y="447952"/>
                      <a:pt x="762886" y="-580748"/>
                      <a:pt x="509521" y="516532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1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3725186" y="1713105"/>
                <a:ext cx="4638675" cy="3924300"/>
              </a:xfrm>
              <a:custGeom>
                <a:avLst/>
                <a:gdLst>
                  <a:gd name="connsiteX0" fmla="*/ 529631 w 4638675"/>
                  <a:gd name="connsiteY0" fmla="*/ 539557 h 3924300"/>
                  <a:gd name="connsiteX1" fmla="*/ 466766 w 4638675"/>
                  <a:gd name="connsiteY1" fmla="*/ 1374900 h 3924300"/>
                  <a:gd name="connsiteX2" fmla="*/ 431524 w 4638675"/>
                  <a:gd name="connsiteY2" fmla="*/ 1528252 h 3924300"/>
                  <a:gd name="connsiteX3" fmla="*/ 7661 w 4638675"/>
                  <a:gd name="connsiteY3" fmla="*/ 2117850 h 3924300"/>
                  <a:gd name="connsiteX4" fmla="*/ 197209 w 4638675"/>
                  <a:gd name="connsiteY4" fmla="*/ 2716972 h 3924300"/>
                  <a:gd name="connsiteX5" fmla="*/ 511534 w 4638675"/>
                  <a:gd name="connsiteY5" fmla="*/ 3300855 h 3924300"/>
                  <a:gd name="connsiteX6" fmla="*/ 1123991 w 4638675"/>
                  <a:gd name="connsiteY6" fmla="*/ 3759007 h 3924300"/>
                  <a:gd name="connsiteX7" fmla="*/ 1582144 w 4638675"/>
                  <a:gd name="connsiteY7" fmla="*/ 3740909 h 3924300"/>
                  <a:gd name="connsiteX8" fmla="*/ 2716571 w 4638675"/>
                  <a:gd name="connsiteY8" fmla="*/ 3535170 h 3924300"/>
                  <a:gd name="connsiteX9" fmla="*/ 3163294 w 4638675"/>
                  <a:gd name="connsiteY9" fmla="*/ 3777105 h 3924300"/>
                  <a:gd name="connsiteX10" fmla="*/ 3611921 w 4638675"/>
                  <a:gd name="connsiteY10" fmla="*/ 3770437 h 3924300"/>
                  <a:gd name="connsiteX11" fmla="*/ 4217712 w 4638675"/>
                  <a:gd name="connsiteY11" fmla="*/ 3304665 h 3924300"/>
                  <a:gd name="connsiteX12" fmla="*/ 4313914 w 4638675"/>
                  <a:gd name="connsiteY12" fmla="*/ 2801745 h 3924300"/>
                  <a:gd name="connsiteX13" fmla="*/ 4296769 w 4638675"/>
                  <a:gd name="connsiteY13" fmla="*/ 2770312 h 3924300"/>
                  <a:gd name="connsiteX14" fmla="*/ 4420594 w 4638675"/>
                  <a:gd name="connsiteY14" fmla="*/ 2239770 h 3924300"/>
                  <a:gd name="connsiteX15" fmla="*/ 4640622 w 4638675"/>
                  <a:gd name="connsiteY15" fmla="*/ 1171064 h 3924300"/>
                  <a:gd name="connsiteX16" fmla="*/ 4393924 w 4638675"/>
                  <a:gd name="connsiteY16" fmla="*/ 908175 h 3924300"/>
                  <a:gd name="connsiteX17" fmla="*/ 4020544 w 4638675"/>
                  <a:gd name="connsiteY17" fmla="*/ 608137 h 3924300"/>
                  <a:gd name="connsiteX18" fmla="*/ 2841349 w 4638675"/>
                  <a:gd name="connsiteY18" fmla="*/ 117600 h 3924300"/>
                  <a:gd name="connsiteX19" fmla="*/ 2743242 w 4638675"/>
                  <a:gd name="connsiteY19" fmla="*/ 117600 h 3924300"/>
                  <a:gd name="connsiteX20" fmla="*/ 2265086 w 4638675"/>
                  <a:gd name="connsiteY20" fmla="*/ 264285 h 3924300"/>
                  <a:gd name="connsiteX21" fmla="*/ 1755499 w 4638675"/>
                  <a:gd name="connsiteY21" fmla="*/ 386204 h 3924300"/>
                  <a:gd name="connsiteX22" fmla="*/ 529631 w 4638675"/>
                  <a:gd name="connsiteY22" fmla="*/ 539557 h 392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638675" h="3924300">
                    <a:moveTo>
                      <a:pt x="529631" y="539557"/>
                    </a:moveTo>
                    <a:cubicBezTo>
                      <a:pt x="449621" y="887220"/>
                      <a:pt x="499151" y="1181542"/>
                      <a:pt x="466766" y="1374900"/>
                    </a:cubicBezTo>
                    <a:cubicBezTo>
                      <a:pt x="456289" y="1434907"/>
                      <a:pt x="450574" y="1487295"/>
                      <a:pt x="431524" y="1528252"/>
                    </a:cubicBezTo>
                    <a:cubicBezTo>
                      <a:pt x="352466" y="1695892"/>
                      <a:pt x="28616" y="1778760"/>
                      <a:pt x="7661" y="2117850"/>
                    </a:cubicBezTo>
                    <a:cubicBezTo>
                      <a:pt x="41" y="2238817"/>
                      <a:pt x="77194" y="2447415"/>
                      <a:pt x="197209" y="2716972"/>
                    </a:cubicBezTo>
                    <a:cubicBezTo>
                      <a:pt x="284839" y="2915092"/>
                      <a:pt x="371516" y="3113212"/>
                      <a:pt x="511534" y="3300855"/>
                    </a:cubicBezTo>
                    <a:cubicBezTo>
                      <a:pt x="682984" y="3530407"/>
                      <a:pt x="900154" y="3684712"/>
                      <a:pt x="1123991" y="3759007"/>
                    </a:cubicBezTo>
                    <a:cubicBezTo>
                      <a:pt x="1276391" y="3810442"/>
                      <a:pt x="1415457" y="3819967"/>
                      <a:pt x="1582144" y="3740909"/>
                    </a:cubicBezTo>
                    <a:cubicBezTo>
                      <a:pt x="2020294" y="3533265"/>
                      <a:pt x="2058394" y="3248467"/>
                      <a:pt x="2716571" y="3535170"/>
                    </a:cubicBezTo>
                    <a:cubicBezTo>
                      <a:pt x="2918501" y="3622800"/>
                      <a:pt x="3058519" y="3707572"/>
                      <a:pt x="3163294" y="3777105"/>
                    </a:cubicBezTo>
                    <a:cubicBezTo>
                      <a:pt x="3400466" y="3932362"/>
                      <a:pt x="3446187" y="3996180"/>
                      <a:pt x="3611921" y="3770437"/>
                    </a:cubicBezTo>
                    <a:cubicBezTo>
                      <a:pt x="3790991" y="3528502"/>
                      <a:pt x="3855762" y="3707572"/>
                      <a:pt x="4217712" y="3304665"/>
                    </a:cubicBezTo>
                    <a:cubicBezTo>
                      <a:pt x="4356777" y="3150360"/>
                      <a:pt x="4478697" y="3095115"/>
                      <a:pt x="4313914" y="2801745"/>
                    </a:cubicBezTo>
                    <a:cubicBezTo>
                      <a:pt x="4308199" y="2791267"/>
                      <a:pt x="4302484" y="2780790"/>
                      <a:pt x="4296769" y="2770312"/>
                    </a:cubicBezTo>
                    <a:cubicBezTo>
                      <a:pt x="4179612" y="2549332"/>
                      <a:pt x="4181516" y="2455987"/>
                      <a:pt x="4420594" y="2239770"/>
                    </a:cubicBezTo>
                    <a:cubicBezTo>
                      <a:pt x="4588234" y="2088322"/>
                      <a:pt x="4632049" y="1521585"/>
                      <a:pt x="4640622" y="1171064"/>
                    </a:cubicBezTo>
                    <a:cubicBezTo>
                      <a:pt x="4643479" y="1030095"/>
                      <a:pt x="4533941" y="914842"/>
                      <a:pt x="4393924" y="908175"/>
                    </a:cubicBezTo>
                    <a:cubicBezTo>
                      <a:pt x="4318677" y="904364"/>
                      <a:pt x="4071026" y="647190"/>
                      <a:pt x="4020544" y="608137"/>
                    </a:cubicBezTo>
                    <a:cubicBezTo>
                      <a:pt x="3263307" y="26160"/>
                      <a:pt x="3022324" y="155700"/>
                      <a:pt x="2841349" y="117600"/>
                    </a:cubicBezTo>
                    <a:cubicBezTo>
                      <a:pt x="2815632" y="111885"/>
                      <a:pt x="2781342" y="112837"/>
                      <a:pt x="2743242" y="117600"/>
                    </a:cubicBezTo>
                    <a:cubicBezTo>
                      <a:pt x="2605129" y="134745"/>
                      <a:pt x="2408914" y="206182"/>
                      <a:pt x="2265086" y="264285"/>
                    </a:cubicBezTo>
                    <a:cubicBezTo>
                      <a:pt x="1970764" y="382395"/>
                      <a:pt x="1954571" y="352867"/>
                      <a:pt x="1755499" y="386204"/>
                    </a:cubicBezTo>
                    <a:cubicBezTo>
                      <a:pt x="1289726" y="468120"/>
                      <a:pt x="792521" y="-607253"/>
                      <a:pt x="529631" y="539557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1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3630900" y="1618196"/>
                <a:ext cx="4838700" cy="4086225"/>
              </a:xfrm>
              <a:custGeom>
                <a:avLst/>
                <a:gdLst>
                  <a:gd name="connsiteX0" fmla="*/ 549622 w 4838700"/>
                  <a:gd name="connsiteY0" fmla="*/ 562076 h 4086225"/>
                  <a:gd name="connsiteX1" fmla="*/ 483900 w 4838700"/>
                  <a:gd name="connsiteY1" fmla="*/ 1431709 h 4086225"/>
                  <a:gd name="connsiteX2" fmla="*/ 447705 w 4838700"/>
                  <a:gd name="connsiteY2" fmla="*/ 1591729 h 4086225"/>
                  <a:gd name="connsiteX3" fmla="*/ 7650 w 4838700"/>
                  <a:gd name="connsiteY3" fmla="*/ 2206091 h 4086225"/>
                  <a:gd name="connsiteX4" fmla="*/ 202912 w 4838700"/>
                  <a:gd name="connsiteY4" fmla="*/ 2829026 h 4086225"/>
                  <a:gd name="connsiteX5" fmla="*/ 532477 w 4838700"/>
                  <a:gd name="connsiteY5" fmla="*/ 3435769 h 4086225"/>
                  <a:gd name="connsiteX6" fmla="*/ 1167795 w 4838700"/>
                  <a:gd name="connsiteY6" fmla="*/ 3914877 h 4086225"/>
                  <a:gd name="connsiteX7" fmla="*/ 1644997 w 4838700"/>
                  <a:gd name="connsiteY7" fmla="*/ 3893922 h 4086225"/>
                  <a:gd name="connsiteX8" fmla="*/ 2828002 w 4838700"/>
                  <a:gd name="connsiteY8" fmla="*/ 3681514 h 4086225"/>
                  <a:gd name="connsiteX9" fmla="*/ 3293775 w 4838700"/>
                  <a:gd name="connsiteY9" fmla="*/ 3933927 h 4086225"/>
                  <a:gd name="connsiteX10" fmla="*/ 3761452 w 4838700"/>
                  <a:gd name="connsiteY10" fmla="*/ 3926306 h 4086225"/>
                  <a:gd name="connsiteX11" fmla="*/ 4392960 w 4838700"/>
                  <a:gd name="connsiteY11" fmla="*/ 3440531 h 4086225"/>
                  <a:gd name="connsiteX12" fmla="*/ 4494877 w 4838700"/>
                  <a:gd name="connsiteY12" fmla="*/ 2918561 h 4086225"/>
                  <a:gd name="connsiteX13" fmla="*/ 4476780 w 4838700"/>
                  <a:gd name="connsiteY13" fmla="*/ 2885224 h 4086225"/>
                  <a:gd name="connsiteX14" fmla="*/ 4602510 w 4838700"/>
                  <a:gd name="connsiteY14" fmla="*/ 2332774 h 4086225"/>
                  <a:gd name="connsiteX15" fmla="*/ 4832063 w 4838700"/>
                  <a:gd name="connsiteY15" fmla="*/ 1220254 h 4086225"/>
                  <a:gd name="connsiteX16" fmla="*/ 4574888 w 4838700"/>
                  <a:gd name="connsiteY16" fmla="*/ 945934 h 4086225"/>
                  <a:gd name="connsiteX17" fmla="*/ 4186268 w 4838700"/>
                  <a:gd name="connsiteY17" fmla="*/ 632561 h 4086225"/>
                  <a:gd name="connsiteX18" fmla="*/ 2957543 w 4838700"/>
                  <a:gd name="connsiteY18" fmla="*/ 119164 h 4086225"/>
                  <a:gd name="connsiteX19" fmla="*/ 2855625 w 4838700"/>
                  <a:gd name="connsiteY19" fmla="*/ 119164 h 4086225"/>
                  <a:gd name="connsiteX20" fmla="*/ 2356515 w 4838700"/>
                  <a:gd name="connsiteY20" fmla="*/ 273469 h 4086225"/>
                  <a:gd name="connsiteX21" fmla="*/ 1825020 w 4838700"/>
                  <a:gd name="connsiteY21" fmla="*/ 402056 h 4086225"/>
                  <a:gd name="connsiteX22" fmla="*/ 549622 w 4838700"/>
                  <a:gd name="connsiteY22" fmla="*/ 562076 h 408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838700" h="4086225">
                    <a:moveTo>
                      <a:pt x="549622" y="562076"/>
                    </a:moveTo>
                    <a:cubicBezTo>
                      <a:pt x="467707" y="923074"/>
                      <a:pt x="516285" y="1229779"/>
                      <a:pt x="483900" y="1431709"/>
                    </a:cubicBezTo>
                    <a:cubicBezTo>
                      <a:pt x="474375" y="1494574"/>
                      <a:pt x="467707" y="1548866"/>
                      <a:pt x="447705" y="1591729"/>
                    </a:cubicBezTo>
                    <a:cubicBezTo>
                      <a:pt x="366742" y="1766989"/>
                      <a:pt x="30510" y="1852714"/>
                      <a:pt x="7650" y="2206091"/>
                    </a:cubicBezTo>
                    <a:cubicBezTo>
                      <a:pt x="30" y="2330869"/>
                      <a:pt x="79087" y="2549944"/>
                      <a:pt x="202912" y="2829026"/>
                    </a:cubicBezTo>
                    <a:cubicBezTo>
                      <a:pt x="294352" y="3033814"/>
                      <a:pt x="387697" y="3241459"/>
                      <a:pt x="532477" y="3435769"/>
                    </a:cubicBezTo>
                    <a:cubicBezTo>
                      <a:pt x="710595" y="3673894"/>
                      <a:pt x="935385" y="3836772"/>
                      <a:pt x="1167795" y="3914877"/>
                    </a:cubicBezTo>
                    <a:cubicBezTo>
                      <a:pt x="1325910" y="3967264"/>
                      <a:pt x="1471642" y="3976789"/>
                      <a:pt x="1644997" y="3893922"/>
                    </a:cubicBezTo>
                    <a:cubicBezTo>
                      <a:pt x="2101245" y="3676752"/>
                      <a:pt x="2141250" y="3380524"/>
                      <a:pt x="2828002" y="3681514"/>
                    </a:cubicBezTo>
                    <a:cubicBezTo>
                      <a:pt x="3038505" y="3772954"/>
                      <a:pt x="3184237" y="3862489"/>
                      <a:pt x="3293775" y="3933927"/>
                    </a:cubicBezTo>
                    <a:cubicBezTo>
                      <a:pt x="3540473" y="4095852"/>
                      <a:pt x="3588098" y="4161574"/>
                      <a:pt x="3761452" y="3926306"/>
                    </a:cubicBezTo>
                    <a:cubicBezTo>
                      <a:pt x="3948143" y="3673894"/>
                      <a:pt x="4015770" y="3860584"/>
                      <a:pt x="4392960" y="3440531"/>
                    </a:cubicBezTo>
                    <a:cubicBezTo>
                      <a:pt x="4535835" y="3280511"/>
                      <a:pt x="4667280" y="3222409"/>
                      <a:pt x="4494877" y="2918561"/>
                    </a:cubicBezTo>
                    <a:cubicBezTo>
                      <a:pt x="4488210" y="2907131"/>
                      <a:pt x="4482495" y="2896654"/>
                      <a:pt x="4476780" y="2885224"/>
                    </a:cubicBezTo>
                    <a:cubicBezTo>
                      <a:pt x="4354860" y="2656624"/>
                      <a:pt x="4353907" y="2556611"/>
                      <a:pt x="4602510" y="2332774"/>
                    </a:cubicBezTo>
                    <a:cubicBezTo>
                      <a:pt x="4777770" y="2175611"/>
                      <a:pt x="4822538" y="1585061"/>
                      <a:pt x="4832063" y="1220254"/>
                    </a:cubicBezTo>
                    <a:cubicBezTo>
                      <a:pt x="4835873" y="1073569"/>
                      <a:pt x="4721573" y="953554"/>
                      <a:pt x="4574888" y="945934"/>
                    </a:cubicBezTo>
                    <a:cubicBezTo>
                      <a:pt x="4495830" y="942124"/>
                      <a:pt x="4238655" y="673519"/>
                      <a:pt x="4186268" y="632561"/>
                    </a:cubicBezTo>
                    <a:cubicBezTo>
                      <a:pt x="3398550" y="22961"/>
                      <a:pt x="3147090" y="158216"/>
                      <a:pt x="2957543" y="119164"/>
                    </a:cubicBezTo>
                    <a:cubicBezTo>
                      <a:pt x="2930872" y="113449"/>
                      <a:pt x="2895630" y="114401"/>
                      <a:pt x="2855625" y="119164"/>
                    </a:cubicBezTo>
                    <a:cubicBezTo>
                      <a:pt x="2711797" y="137261"/>
                      <a:pt x="2506057" y="212509"/>
                      <a:pt x="2356515" y="273469"/>
                    </a:cubicBezTo>
                    <a:cubicBezTo>
                      <a:pt x="2048857" y="397294"/>
                      <a:pt x="2031712" y="365861"/>
                      <a:pt x="1825020" y="402056"/>
                    </a:cubicBezTo>
                    <a:cubicBezTo>
                      <a:pt x="1341150" y="487781"/>
                      <a:pt x="822037" y="-633311"/>
                      <a:pt x="549622" y="562076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1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3537441" y="1523177"/>
                <a:ext cx="5019675" cy="4248150"/>
              </a:xfrm>
              <a:custGeom>
                <a:avLst/>
                <a:gdLst>
                  <a:gd name="connsiteX0" fmla="*/ 569739 w 5019675"/>
                  <a:gd name="connsiteY0" fmla="*/ 584705 h 4248150"/>
                  <a:gd name="connsiteX1" fmla="*/ 501159 w 5019675"/>
                  <a:gd name="connsiteY1" fmla="*/ 1488627 h 4248150"/>
                  <a:gd name="connsiteX2" fmla="*/ 464011 w 5019675"/>
                  <a:gd name="connsiteY2" fmla="*/ 1655315 h 4248150"/>
                  <a:gd name="connsiteX3" fmla="*/ 7764 w 5019675"/>
                  <a:gd name="connsiteY3" fmla="*/ 2293490 h 4248150"/>
                  <a:gd name="connsiteX4" fmla="*/ 209694 w 5019675"/>
                  <a:gd name="connsiteY4" fmla="*/ 2941190 h 4248150"/>
                  <a:gd name="connsiteX5" fmla="*/ 553546 w 5019675"/>
                  <a:gd name="connsiteY5" fmla="*/ 3570792 h 4248150"/>
                  <a:gd name="connsiteX6" fmla="*/ 1211724 w 5019675"/>
                  <a:gd name="connsiteY6" fmla="*/ 4069902 h 4248150"/>
                  <a:gd name="connsiteX7" fmla="*/ 1707977 w 5019675"/>
                  <a:gd name="connsiteY7" fmla="*/ 4047042 h 4248150"/>
                  <a:gd name="connsiteX8" fmla="*/ 2939559 w 5019675"/>
                  <a:gd name="connsiteY8" fmla="*/ 3827967 h 4248150"/>
                  <a:gd name="connsiteX9" fmla="*/ 3423429 w 5019675"/>
                  <a:gd name="connsiteY9" fmla="*/ 4091810 h 4248150"/>
                  <a:gd name="connsiteX10" fmla="*/ 3910157 w 5019675"/>
                  <a:gd name="connsiteY10" fmla="*/ 4084190 h 4248150"/>
                  <a:gd name="connsiteX11" fmla="*/ 4566429 w 5019675"/>
                  <a:gd name="connsiteY11" fmla="*/ 3577460 h 4248150"/>
                  <a:gd name="connsiteX12" fmla="*/ 4674061 w 5019675"/>
                  <a:gd name="connsiteY12" fmla="*/ 3036440 h 4248150"/>
                  <a:gd name="connsiteX13" fmla="*/ 4655011 w 5019675"/>
                  <a:gd name="connsiteY13" fmla="*/ 3002150 h 4248150"/>
                  <a:gd name="connsiteX14" fmla="*/ 4782647 w 5019675"/>
                  <a:gd name="connsiteY14" fmla="*/ 2427792 h 4248150"/>
                  <a:gd name="connsiteX15" fmla="*/ 5021724 w 5019675"/>
                  <a:gd name="connsiteY15" fmla="*/ 1270505 h 4248150"/>
                  <a:gd name="connsiteX16" fmla="*/ 4755024 w 5019675"/>
                  <a:gd name="connsiteY16" fmla="*/ 985707 h 4248150"/>
                  <a:gd name="connsiteX17" fmla="*/ 4351164 w 5019675"/>
                  <a:gd name="connsiteY17" fmla="*/ 659000 h 4248150"/>
                  <a:gd name="connsiteX18" fmla="*/ 3073862 w 5019675"/>
                  <a:gd name="connsiteY18" fmla="*/ 122742 h 4248150"/>
                  <a:gd name="connsiteX19" fmla="*/ 2967181 w 5019675"/>
                  <a:gd name="connsiteY19" fmla="*/ 122742 h 4248150"/>
                  <a:gd name="connsiteX20" fmla="*/ 2446164 w 5019675"/>
                  <a:gd name="connsiteY20" fmla="*/ 284667 h 4248150"/>
                  <a:gd name="connsiteX21" fmla="*/ 1892762 w 5019675"/>
                  <a:gd name="connsiteY21" fmla="*/ 419922 h 4248150"/>
                  <a:gd name="connsiteX22" fmla="*/ 569739 w 5019675"/>
                  <a:gd name="connsiteY22" fmla="*/ 584705 h 424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019675" h="4248150">
                    <a:moveTo>
                      <a:pt x="569739" y="584705"/>
                    </a:moveTo>
                    <a:cubicBezTo>
                      <a:pt x="484966" y="959990"/>
                      <a:pt x="533544" y="1278125"/>
                      <a:pt x="501159" y="1488627"/>
                    </a:cubicBezTo>
                    <a:cubicBezTo>
                      <a:pt x="491634" y="1553397"/>
                      <a:pt x="484966" y="1610547"/>
                      <a:pt x="464011" y="1655315"/>
                    </a:cubicBezTo>
                    <a:cubicBezTo>
                      <a:pt x="381144" y="1837242"/>
                      <a:pt x="32529" y="1926777"/>
                      <a:pt x="7764" y="2293490"/>
                    </a:cubicBezTo>
                    <a:cubicBezTo>
                      <a:pt x="-809" y="2421125"/>
                      <a:pt x="80154" y="2651630"/>
                      <a:pt x="209694" y="2941190"/>
                    </a:cubicBezTo>
                    <a:cubicBezTo>
                      <a:pt x="304944" y="3153597"/>
                      <a:pt x="404004" y="3369815"/>
                      <a:pt x="553546" y="3570792"/>
                    </a:cubicBezTo>
                    <a:cubicBezTo>
                      <a:pt x="738331" y="3818442"/>
                      <a:pt x="970741" y="3989892"/>
                      <a:pt x="1211724" y="4069902"/>
                    </a:cubicBezTo>
                    <a:cubicBezTo>
                      <a:pt x="1375554" y="4124195"/>
                      <a:pt x="1528906" y="4131815"/>
                      <a:pt x="1707977" y="4047042"/>
                    </a:cubicBezTo>
                    <a:cubicBezTo>
                      <a:pt x="2183274" y="3820347"/>
                      <a:pt x="2224231" y="3513642"/>
                      <a:pt x="2939559" y="3827967"/>
                    </a:cubicBezTo>
                    <a:cubicBezTo>
                      <a:pt x="3158634" y="3923217"/>
                      <a:pt x="3310081" y="4016562"/>
                      <a:pt x="3423429" y="4091810"/>
                    </a:cubicBezTo>
                    <a:cubicBezTo>
                      <a:pt x="3679652" y="4261355"/>
                      <a:pt x="3729182" y="4328983"/>
                      <a:pt x="3910157" y="4084190"/>
                    </a:cubicBezTo>
                    <a:cubicBezTo>
                      <a:pt x="4104466" y="3820347"/>
                      <a:pt x="4175904" y="4014658"/>
                      <a:pt x="4566429" y="3577460"/>
                    </a:cubicBezTo>
                    <a:cubicBezTo>
                      <a:pt x="4714067" y="3412677"/>
                      <a:pt x="4853132" y="3351717"/>
                      <a:pt x="4674061" y="3036440"/>
                    </a:cubicBezTo>
                    <a:cubicBezTo>
                      <a:pt x="4667394" y="3025010"/>
                      <a:pt x="4661679" y="3013580"/>
                      <a:pt x="4655011" y="3002150"/>
                    </a:cubicBezTo>
                    <a:cubicBezTo>
                      <a:pt x="4527377" y="2764977"/>
                      <a:pt x="4523567" y="2660202"/>
                      <a:pt x="4782647" y="2427792"/>
                    </a:cubicBezTo>
                    <a:cubicBezTo>
                      <a:pt x="4964574" y="2264915"/>
                      <a:pt x="5012199" y="1650552"/>
                      <a:pt x="5021724" y="1270505"/>
                    </a:cubicBezTo>
                    <a:cubicBezTo>
                      <a:pt x="5025534" y="1118105"/>
                      <a:pt x="4906472" y="992375"/>
                      <a:pt x="4755024" y="985707"/>
                    </a:cubicBezTo>
                    <a:cubicBezTo>
                      <a:pt x="4673109" y="981897"/>
                      <a:pt x="4405457" y="701862"/>
                      <a:pt x="4351164" y="659000"/>
                    </a:cubicBezTo>
                    <a:cubicBezTo>
                      <a:pt x="3533919" y="20825"/>
                      <a:pt x="3270077" y="162747"/>
                      <a:pt x="3073862" y="122742"/>
                    </a:cubicBezTo>
                    <a:cubicBezTo>
                      <a:pt x="3045287" y="117027"/>
                      <a:pt x="3009091" y="117980"/>
                      <a:pt x="2967181" y="122742"/>
                    </a:cubicBezTo>
                    <a:cubicBezTo>
                      <a:pt x="2817639" y="141792"/>
                      <a:pt x="2603327" y="220850"/>
                      <a:pt x="2446164" y="284667"/>
                    </a:cubicBezTo>
                    <a:cubicBezTo>
                      <a:pt x="2126124" y="414207"/>
                      <a:pt x="2108027" y="381822"/>
                      <a:pt x="1892762" y="419922"/>
                    </a:cubicBezTo>
                    <a:cubicBezTo>
                      <a:pt x="1391746" y="508505"/>
                      <a:pt x="851679" y="-660213"/>
                      <a:pt x="569739" y="584705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1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3444103" y="1428146"/>
                <a:ext cx="5219700" cy="4410075"/>
              </a:xfrm>
              <a:custGeom>
                <a:avLst/>
                <a:gdLst>
                  <a:gd name="connsiteX0" fmla="*/ 588782 w 5219700"/>
                  <a:gd name="connsiteY0" fmla="*/ 608298 h 4410075"/>
                  <a:gd name="connsiteX1" fmla="*/ 518297 w 5219700"/>
                  <a:gd name="connsiteY1" fmla="*/ 1546511 h 4410075"/>
                  <a:gd name="connsiteX2" fmla="*/ 480197 w 5219700"/>
                  <a:gd name="connsiteY2" fmla="*/ 1720818 h 4410075"/>
                  <a:gd name="connsiteX3" fmla="*/ 7757 w 5219700"/>
                  <a:gd name="connsiteY3" fmla="*/ 2383759 h 4410075"/>
                  <a:gd name="connsiteX4" fmla="*/ 215402 w 5219700"/>
                  <a:gd name="connsiteY4" fmla="*/ 3056223 h 4410075"/>
                  <a:gd name="connsiteX5" fmla="*/ 574494 w 5219700"/>
                  <a:gd name="connsiteY5" fmla="*/ 3708686 h 4410075"/>
                  <a:gd name="connsiteX6" fmla="*/ 1256485 w 5219700"/>
                  <a:gd name="connsiteY6" fmla="*/ 4227798 h 4410075"/>
                  <a:gd name="connsiteX7" fmla="*/ 1771787 w 5219700"/>
                  <a:gd name="connsiteY7" fmla="*/ 4202081 h 4410075"/>
                  <a:gd name="connsiteX8" fmla="*/ 3051947 w 5219700"/>
                  <a:gd name="connsiteY8" fmla="*/ 3975386 h 4410075"/>
                  <a:gd name="connsiteX9" fmla="*/ 3554867 w 5219700"/>
                  <a:gd name="connsiteY9" fmla="*/ 4249706 h 4410075"/>
                  <a:gd name="connsiteX10" fmla="*/ 4059692 w 5219700"/>
                  <a:gd name="connsiteY10" fmla="*/ 4241134 h 4410075"/>
                  <a:gd name="connsiteX11" fmla="*/ 4741682 w 5219700"/>
                  <a:gd name="connsiteY11" fmla="*/ 3714401 h 4410075"/>
                  <a:gd name="connsiteX12" fmla="*/ 4855030 w 5219700"/>
                  <a:gd name="connsiteY12" fmla="*/ 3153378 h 4410075"/>
                  <a:gd name="connsiteX13" fmla="*/ 4835027 w 5219700"/>
                  <a:gd name="connsiteY13" fmla="*/ 3118136 h 4410075"/>
                  <a:gd name="connsiteX14" fmla="*/ 4965520 w 5219700"/>
                  <a:gd name="connsiteY14" fmla="*/ 2521871 h 4410075"/>
                  <a:gd name="connsiteX15" fmla="*/ 5214122 w 5219700"/>
                  <a:gd name="connsiteY15" fmla="*/ 1319816 h 4410075"/>
                  <a:gd name="connsiteX16" fmla="*/ 4936945 w 5219700"/>
                  <a:gd name="connsiteY16" fmla="*/ 1023588 h 4410075"/>
                  <a:gd name="connsiteX17" fmla="*/ 4516892 w 5219700"/>
                  <a:gd name="connsiteY17" fmla="*/ 683546 h 4410075"/>
                  <a:gd name="connsiteX18" fmla="*/ 3191012 w 5219700"/>
                  <a:gd name="connsiteY18" fmla="*/ 124428 h 4410075"/>
                  <a:gd name="connsiteX19" fmla="*/ 3080522 w 5219700"/>
                  <a:gd name="connsiteY19" fmla="*/ 125381 h 4410075"/>
                  <a:gd name="connsiteX20" fmla="*/ 2538550 w 5219700"/>
                  <a:gd name="connsiteY20" fmla="*/ 294926 h 4410075"/>
                  <a:gd name="connsiteX21" fmla="*/ 1963240 w 5219700"/>
                  <a:gd name="connsiteY21" fmla="*/ 436848 h 4410075"/>
                  <a:gd name="connsiteX22" fmla="*/ 588782 w 5219700"/>
                  <a:gd name="connsiteY22" fmla="*/ 608298 h 4410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219700" h="4410075">
                    <a:moveTo>
                      <a:pt x="588782" y="608298"/>
                    </a:moveTo>
                    <a:cubicBezTo>
                      <a:pt x="501152" y="996918"/>
                      <a:pt x="549730" y="1327436"/>
                      <a:pt x="518297" y="1546511"/>
                    </a:cubicBezTo>
                    <a:cubicBezTo>
                      <a:pt x="508772" y="1614138"/>
                      <a:pt x="501152" y="1673193"/>
                      <a:pt x="480197" y="1720818"/>
                    </a:cubicBezTo>
                    <a:cubicBezTo>
                      <a:pt x="395425" y="1909413"/>
                      <a:pt x="33475" y="2003711"/>
                      <a:pt x="7757" y="2383759"/>
                    </a:cubicBezTo>
                    <a:cubicBezTo>
                      <a:pt x="-815" y="2515203"/>
                      <a:pt x="81100" y="2756186"/>
                      <a:pt x="215402" y="3056223"/>
                    </a:cubicBezTo>
                    <a:cubicBezTo>
                      <a:pt x="313510" y="3276251"/>
                      <a:pt x="419237" y="3501041"/>
                      <a:pt x="574494" y="3708686"/>
                    </a:cubicBezTo>
                    <a:cubicBezTo>
                      <a:pt x="765947" y="3964909"/>
                      <a:pt x="1005977" y="4145884"/>
                      <a:pt x="1256485" y="4227798"/>
                    </a:cubicBezTo>
                    <a:cubicBezTo>
                      <a:pt x="1426029" y="4283996"/>
                      <a:pt x="1587002" y="4290664"/>
                      <a:pt x="1771787" y="4202081"/>
                    </a:cubicBezTo>
                    <a:cubicBezTo>
                      <a:pt x="2265182" y="3965861"/>
                      <a:pt x="2308997" y="3648678"/>
                      <a:pt x="3051947" y="3975386"/>
                    </a:cubicBezTo>
                    <a:cubicBezTo>
                      <a:pt x="3279595" y="4075398"/>
                      <a:pt x="3436757" y="4172553"/>
                      <a:pt x="3554867" y="4249706"/>
                    </a:cubicBezTo>
                    <a:cubicBezTo>
                      <a:pt x="3820615" y="4425918"/>
                      <a:pt x="3873002" y="4496404"/>
                      <a:pt x="4059692" y="4241134"/>
                    </a:cubicBezTo>
                    <a:cubicBezTo>
                      <a:pt x="4261622" y="3966814"/>
                      <a:pt x="4335917" y="4168743"/>
                      <a:pt x="4741682" y="3714401"/>
                    </a:cubicBezTo>
                    <a:cubicBezTo>
                      <a:pt x="4894082" y="3543903"/>
                      <a:pt x="5041720" y="3480086"/>
                      <a:pt x="4855030" y="3153378"/>
                    </a:cubicBezTo>
                    <a:cubicBezTo>
                      <a:pt x="4848362" y="3140996"/>
                      <a:pt x="4841695" y="3129566"/>
                      <a:pt x="4835027" y="3118136"/>
                    </a:cubicBezTo>
                    <a:cubicBezTo>
                      <a:pt x="4702630" y="2873343"/>
                      <a:pt x="4695962" y="2761901"/>
                      <a:pt x="4965520" y="2521871"/>
                    </a:cubicBezTo>
                    <a:cubicBezTo>
                      <a:pt x="5155067" y="2353278"/>
                      <a:pt x="5203645" y="1715103"/>
                      <a:pt x="5214122" y="1319816"/>
                    </a:cubicBezTo>
                    <a:cubicBezTo>
                      <a:pt x="5217932" y="1161701"/>
                      <a:pt x="5094107" y="1031208"/>
                      <a:pt x="4936945" y="1023588"/>
                    </a:cubicBezTo>
                    <a:cubicBezTo>
                      <a:pt x="4852172" y="1019778"/>
                      <a:pt x="4574042" y="727361"/>
                      <a:pt x="4516892" y="683546"/>
                    </a:cubicBezTo>
                    <a:cubicBezTo>
                      <a:pt x="3669167" y="17748"/>
                      <a:pt x="3394847" y="166338"/>
                      <a:pt x="3191012" y="124428"/>
                    </a:cubicBezTo>
                    <a:cubicBezTo>
                      <a:pt x="3161485" y="118713"/>
                      <a:pt x="3124337" y="119666"/>
                      <a:pt x="3080522" y="125381"/>
                    </a:cubicBezTo>
                    <a:cubicBezTo>
                      <a:pt x="2925265" y="145383"/>
                      <a:pt x="2702380" y="228251"/>
                      <a:pt x="2538550" y="294926"/>
                    </a:cubicBezTo>
                    <a:cubicBezTo>
                      <a:pt x="2205175" y="430181"/>
                      <a:pt x="2186125" y="396843"/>
                      <a:pt x="1963240" y="436848"/>
                    </a:cubicBezTo>
                    <a:cubicBezTo>
                      <a:pt x="1442222" y="528288"/>
                      <a:pt x="881200" y="-687102"/>
                      <a:pt x="588782" y="608298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1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3351597" y="1333467"/>
                <a:ext cx="5410200" cy="4572000"/>
              </a:xfrm>
              <a:custGeom>
                <a:avLst/>
                <a:gdLst>
                  <a:gd name="connsiteX0" fmla="*/ 607946 w 5410200"/>
                  <a:gd name="connsiteY0" fmla="*/ 630588 h 4572000"/>
                  <a:gd name="connsiteX1" fmla="*/ 534603 w 5410200"/>
                  <a:gd name="connsiteY1" fmla="*/ 1602138 h 4572000"/>
                  <a:gd name="connsiteX2" fmla="*/ 496503 w 5410200"/>
                  <a:gd name="connsiteY2" fmla="*/ 1783113 h 4572000"/>
                  <a:gd name="connsiteX3" fmla="*/ 7871 w 5410200"/>
                  <a:gd name="connsiteY3" fmla="*/ 2469865 h 4572000"/>
                  <a:gd name="connsiteX4" fmla="*/ 221231 w 5410200"/>
                  <a:gd name="connsiteY4" fmla="*/ 3166143 h 4572000"/>
                  <a:gd name="connsiteX5" fmla="*/ 595563 w 5410200"/>
                  <a:gd name="connsiteY5" fmla="*/ 3841465 h 4572000"/>
                  <a:gd name="connsiteX6" fmla="*/ 1300413 w 5410200"/>
                  <a:gd name="connsiteY6" fmla="*/ 4381533 h 4572000"/>
                  <a:gd name="connsiteX7" fmla="*/ 1835718 w 5410200"/>
                  <a:gd name="connsiteY7" fmla="*/ 4352958 h 4572000"/>
                  <a:gd name="connsiteX8" fmla="*/ 3163503 w 5410200"/>
                  <a:gd name="connsiteY8" fmla="*/ 4119595 h 4572000"/>
                  <a:gd name="connsiteX9" fmla="*/ 3685473 w 5410200"/>
                  <a:gd name="connsiteY9" fmla="*/ 4405346 h 4572000"/>
                  <a:gd name="connsiteX10" fmla="*/ 4209348 w 5410200"/>
                  <a:gd name="connsiteY10" fmla="*/ 4395821 h 4572000"/>
                  <a:gd name="connsiteX11" fmla="*/ 4916103 w 5410200"/>
                  <a:gd name="connsiteY11" fmla="*/ 3849085 h 4572000"/>
                  <a:gd name="connsiteX12" fmla="*/ 5035166 w 5410200"/>
                  <a:gd name="connsiteY12" fmla="*/ 3269013 h 4572000"/>
                  <a:gd name="connsiteX13" fmla="*/ 5015164 w 5410200"/>
                  <a:gd name="connsiteY13" fmla="*/ 3232818 h 4572000"/>
                  <a:gd name="connsiteX14" fmla="*/ 5147561 w 5410200"/>
                  <a:gd name="connsiteY14" fmla="*/ 2614645 h 4572000"/>
                  <a:gd name="connsiteX15" fmla="*/ 5405689 w 5410200"/>
                  <a:gd name="connsiteY15" fmla="*/ 1368776 h 4572000"/>
                  <a:gd name="connsiteX16" fmla="*/ 5118034 w 5410200"/>
                  <a:gd name="connsiteY16" fmla="*/ 1062070 h 4572000"/>
                  <a:gd name="connsiteX17" fmla="*/ 4682741 w 5410200"/>
                  <a:gd name="connsiteY17" fmla="*/ 708693 h 4572000"/>
                  <a:gd name="connsiteX18" fmla="*/ 3308283 w 5410200"/>
                  <a:gd name="connsiteY18" fmla="*/ 126715 h 4572000"/>
                  <a:gd name="connsiteX19" fmla="*/ 3193983 w 5410200"/>
                  <a:gd name="connsiteY19" fmla="*/ 127668 h 4572000"/>
                  <a:gd name="connsiteX20" fmla="*/ 2631056 w 5410200"/>
                  <a:gd name="connsiteY20" fmla="*/ 303880 h 4572000"/>
                  <a:gd name="connsiteX21" fmla="*/ 2033838 w 5410200"/>
                  <a:gd name="connsiteY21" fmla="*/ 452470 h 4572000"/>
                  <a:gd name="connsiteX22" fmla="*/ 607946 w 5410200"/>
                  <a:gd name="connsiteY22" fmla="*/ 630588 h 457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410200" h="4572000">
                    <a:moveTo>
                      <a:pt x="607946" y="630588"/>
                    </a:moveTo>
                    <a:cubicBezTo>
                      <a:pt x="517458" y="1033495"/>
                      <a:pt x="565083" y="1375443"/>
                      <a:pt x="534603" y="1602138"/>
                    </a:cubicBezTo>
                    <a:cubicBezTo>
                      <a:pt x="525078" y="1672623"/>
                      <a:pt x="517458" y="1734535"/>
                      <a:pt x="496503" y="1783113"/>
                    </a:cubicBezTo>
                    <a:cubicBezTo>
                      <a:pt x="409826" y="1979328"/>
                      <a:pt x="35493" y="2076483"/>
                      <a:pt x="7871" y="2469865"/>
                    </a:cubicBezTo>
                    <a:cubicBezTo>
                      <a:pt x="-1654" y="2605120"/>
                      <a:pt x="83118" y="2856580"/>
                      <a:pt x="221231" y="3166143"/>
                    </a:cubicBezTo>
                    <a:cubicBezTo>
                      <a:pt x="323148" y="3393790"/>
                      <a:pt x="434591" y="3627153"/>
                      <a:pt x="595563" y="3841465"/>
                    </a:cubicBezTo>
                    <a:cubicBezTo>
                      <a:pt x="794636" y="4106260"/>
                      <a:pt x="1041333" y="4296760"/>
                      <a:pt x="1300413" y="4381533"/>
                    </a:cubicBezTo>
                    <a:cubicBezTo>
                      <a:pt x="1475673" y="4438683"/>
                      <a:pt x="1644266" y="4444398"/>
                      <a:pt x="1835718" y="4352958"/>
                    </a:cubicBezTo>
                    <a:cubicBezTo>
                      <a:pt x="2347211" y="4107213"/>
                      <a:pt x="2392931" y="3779553"/>
                      <a:pt x="3163503" y="4119595"/>
                    </a:cubicBezTo>
                    <a:cubicBezTo>
                      <a:pt x="3399723" y="4223418"/>
                      <a:pt x="3562601" y="4324383"/>
                      <a:pt x="3685473" y="4405346"/>
                    </a:cubicBezTo>
                    <a:cubicBezTo>
                      <a:pt x="3960746" y="4589178"/>
                      <a:pt x="4015039" y="4661568"/>
                      <a:pt x="4209348" y="4395821"/>
                    </a:cubicBezTo>
                    <a:cubicBezTo>
                      <a:pt x="4418898" y="4110070"/>
                      <a:pt x="4496051" y="4320573"/>
                      <a:pt x="4916103" y="3849085"/>
                    </a:cubicBezTo>
                    <a:cubicBezTo>
                      <a:pt x="5073266" y="3672873"/>
                      <a:pt x="5228523" y="3606198"/>
                      <a:pt x="5035166" y="3269013"/>
                    </a:cubicBezTo>
                    <a:cubicBezTo>
                      <a:pt x="5028498" y="3256630"/>
                      <a:pt x="5020878" y="3244248"/>
                      <a:pt x="5015164" y="3232818"/>
                    </a:cubicBezTo>
                    <a:cubicBezTo>
                      <a:pt x="4877051" y="2980405"/>
                      <a:pt x="4867526" y="2862295"/>
                      <a:pt x="5147561" y="2614645"/>
                    </a:cubicBezTo>
                    <a:cubicBezTo>
                      <a:pt x="5344728" y="2440338"/>
                      <a:pt x="5395211" y="1777398"/>
                      <a:pt x="5405689" y="1368776"/>
                    </a:cubicBezTo>
                    <a:cubicBezTo>
                      <a:pt x="5409498" y="1204945"/>
                      <a:pt x="5281864" y="1069690"/>
                      <a:pt x="5118034" y="1062070"/>
                    </a:cubicBezTo>
                    <a:cubicBezTo>
                      <a:pt x="5030403" y="1057308"/>
                      <a:pt x="4741796" y="754413"/>
                      <a:pt x="4682741" y="708693"/>
                    </a:cubicBezTo>
                    <a:cubicBezTo>
                      <a:pt x="3804536" y="15273"/>
                      <a:pt x="3519738" y="169578"/>
                      <a:pt x="3308283" y="126715"/>
                    </a:cubicBezTo>
                    <a:cubicBezTo>
                      <a:pt x="3277803" y="121000"/>
                      <a:pt x="3238751" y="121953"/>
                      <a:pt x="3193983" y="127668"/>
                    </a:cubicBezTo>
                    <a:cubicBezTo>
                      <a:pt x="3033011" y="148623"/>
                      <a:pt x="2800601" y="235300"/>
                      <a:pt x="2631056" y="303880"/>
                    </a:cubicBezTo>
                    <a:cubicBezTo>
                      <a:pt x="2285298" y="444850"/>
                      <a:pt x="2265296" y="410560"/>
                      <a:pt x="2033838" y="452470"/>
                    </a:cubicBezTo>
                    <a:cubicBezTo>
                      <a:pt x="1490913" y="548673"/>
                      <a:pt x="909888" y="-713390"/>
                      <a:pt x="607946" y="630588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1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3258260" y="1238135"/>
                <a:ext cx="5600700" cy="4733925"/>
              </a:xfrm>
              <a:custGeom>
                <a:avLst/>
                <a:gdLst>
                  <a:gd name="connsiteX0" fmla="*/ 626988 w 5600700"/>
                  <a:gd name="connsiteY0" fmla="*/ 653530 h 4733925"/>
                  <a:gd name="connsiteX1" fmla="*/ 550788 w 5600700"/>
                  <a:gd name="connsiteY1" fmla="*/ 1659370 h 4733925"/>
                  <a:gd name="connsiteX2" fmla="*/ 511735 w 5600700"/>
                  <a:gd name="connsiteY2" fmla="*/ 1847012 h 4733925"/>
                  <a:gd name="connsiteX3" fmla="*/ 7863 w 5600700"/>
                  <a:gd name="connsiteY3" fmla="*/ 2558530 h 4733925"/>
                  <a:gd name="connsiteX4" fmla="*/ 227890 w 5600700"/>
                  <a:gd name="connsiteY4" fmla="*/ 3279572 h 4733925"/>
                  <a:gd name="connsiteX5" fmla="*/ 617463 w 5600700"/>
                  <a:gd name="connsiteY5" fmla="*/ 3977754 h 4733925"/>
                  <a:gd name="connsiteX6" fmla="*/ 1345173 w 5600700"/>
                  <a:gd name="connsiteY6" fmla="*/ 4537825 h 4733925"/>
                  <a:gd name="connsiteX7" fmla="*/ 1899528 w 5600700"/>
                  <a:gd name="connsiteY7" fmla="*/ 4506392 h 4733925"/>
                  <a:gd name="connsiteX8" fmla="*/ 3275890 w 5600700"/>
                  <a:gd name="connsiteY8" fmla="*/ 4266362 h 4733925"/>
                  <a:gd name="connsiteX9" fmla="*/ 3815958 w 5600700"/>
                  <a:gd name="connsiteY9" fmla="*/ 4562590 h 4733925"/>
                  <a:gd name="connsiteX10" fmla="*/ 4358883 w 5600700"/>
                  <a:gd name="connsiteY10" fmla="*/ 4552112 h 4733925"/>
                  <a:gd name="connsiteX11" fmla="*/ 5091355 w 5600700"/>
                  <a:gd name="connsiteY11" fmla="*/ 3985375 h 4733925"/>
                  <a:gd name="connsiteX12" fmla="*/ 5216133 w 5600700"/>
                  <a:gd name="connsiteY12" fmla="*/ 3386252 h 4733925"/>
                  <a:gd name="connsiteX13" fmla="*/ 5195178 w 5600700"/>
                  <a:gd name="connsiteY13" fmla="*/ 3349105 h 4733925"/>
                  <a:gd name="connsiteX14" fmla="*/ 5329480 w 5600700"/>
                  <a:gd name="connsiteY14" fmla="*/ 2709024 h 4733925"/>
                  <a:gd name="connsiteX15" fmla="*/ 5597133 w 5600700"/>
                  <a:gd name="connsiteY15" fmla="*/ 1418387 h 4733925"/>
                  <a:gd name="connsiteX16" fmla="*/ 5299001 w 5600700"/>
                  <a:gd name="connsiteY16" fmla="*/ 1100252 h 4733925"/>
                  <a:gd name="connsiteX17" fmla="*/ 4848468 w 5600700"/>
                  <a:gd name="connsiteY17" fmla="*/ 733539 h 4733925"/>
                  <a:gd name="connsiteX18" fmla="*/ 3425433 w 5600700"/>
                  <a:gd name="connsiteY18" fmla="*/ 128702 h 4733925"/>
                  <a:gd name="connsiteX19" fmla="*/ 3306371 w 5600700"/>
                  <a:gd name="connsiteY19" fmla="*/ 129654 h 4733925"/>
                  <a:gd name="connsiteX20" fmla="*/ 2722488 w 5600700"/>
                  <a:gd name="connsiteY20" fmla="*/ 313487 h 4733925"/>
                  <a:gd name="connsiteX21" fmla="*/ 2103363 w 5600700"/>
                  <a:gd name="connsiteY21" fmla="*/ 468744 h 4733925"/>
                  <a:gd name="connsiteX22" fmla="*/ 626988 w 5600700"/>
                  <a:gd name="connsiteY22" fmla="*/ 653530 h 4733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00700" h="4733925">
                    <a:moveTo>
                      <a:pt x="626988" y="653530"/>
                    </a:moveTo>
                    <a:cubicBezTo>
                      <a:pt x="533643" y="1069772"/>
                      <a:pt x="581268" y="1424102"/>
                      <a:pt x="550788" y="1659370"/>
                    </a:cubicBezTo>
                    <a:cubicBezTo>
                      <a:pt x="541263" y="1732712"/>
                      <a:pt x="533643" y="1796530"/>
                      <a:pt x="511735" y="1847012"/>
                    </a:cubicBezTo>
                    <a:cubicBezTo>
                      <a:pt x="424105" y="2049895"/>
                      <a:pt x="36438" y="2150859"/>
                      <a:pt x="7863" y="2558530"/>
                    </a:cubicBezTo>
                    <a:cubicBezTo>
                      <a:pt x="-1662" y="2696642"/>
                      <a:pt x="84063" y="2959532"/>
                      <a:pt x="227890" y="3279572"/>
                    </a:cubicBezTo>
                    <a:cubicBezTo>
                      <a:pt x="332665" y="3513887"/>
                      <a:pt x="450775" y="3755822"/>
                      <a:pt x="617463" y="3977754"/>
                    </a:cubicBezTo>
                    <a:cubicBezTo>
                      <a:pt x="823203" y="4251122"/>
                      <a:pt x="1077520" y="4450195"/>
                      <a:pt x="1345173" y="4537825"/>
                    </a:cubicBezTo>
                    <a:cubicBezTo>
                      <a:pt x="1526148" y="4596879"/>
                      <a:pt x="1702360" y="4601642"/>
                      <a:pt x="1899528" y="4506392"/>
                    </a:cubicBezTo>
                    <a:cubicBezTo>
                      <a:pt x="2429118" y="4251122"/>
                      <a:pt x="2476743" y="3912984"/>
                      <a:pt x="3275890" y="4266362"/>
                    </a:cubicBezTo>
                    <a:cubicBezTo>
                      <a:pt x="3520683" y="4373995"/>
                      <a:pt x="3689276" y="4479722"/>
                      <a:pt x="3815958" y="4562590"/>
                    </a:cubicBezTo>
                    <a:cubicBezTo>
                      <a:pt x="4101708" y="4753090"/>
                      <a:pt x="4156953" y="4828337"/>
                      <a:pt x="4358883" y="4552112"/>
                    </a:cubicBezTo>
                    <a:cubicBezTo>
                      <a:pt x="4576053" y="4255885"/>
                      <a:pt x="4657016" y="4474007"/>
                      <a:pt x="5091355" y="3985375"/>
                    </a:cubicBezTo>
                    <a:cubicBezTo>
                      <a:pt x="5253280" y="3803447"/>
                      <a:pt x="5417110" y="3734867"/>
                      <a:pt x="5216133" y="3386252"/>
                    </a:cubicBezTo>
                    <a:cubicBezTo>
                      <a:pt x="5208513" y="3373870"/>
                      <a:pt x="5201846" y="3360534"/>
                      <a:pt x="5195178" y="3349105"/>
                    </a:cubicBezTo>
                    <a:cubicBezTo>
                      <a:pt x="5052303" y="3088120"/>
                      <a:pt x="5039921" y="2964295"/>
                      <a:pt x="5329480" y="2709024"/>
                    </a:cubicBezTo>
                    <a:cubicBezTo>
                      <a:pt x="5533316" y="2529002"/>
                      <a:pt x="5586655" y="1842249"/>
                      <a:pt x="5597133" y="1418387"/>
                    </a:cubicBezTo>
                    <a:cubicBezTo>
                      <a:pt x="5600943" y="1248842"/>
                      <a:pt x="5468546" y="1108824"/>
                      <a:pt x="5299001" y="1100252"/>
                    </a:cubicBezTo>
                    <a:cubicBezTo>
                      <a:pt x="5207560" y="1095489"/>
                      <a:pt x="4909428" y="781164"/>
                      <a:pt x="4848468" y="733539"/>
                    </a:cubicBezTo>
                    <a:cubicBezTo>
                      <a:pt x="3939783" y="12497"/>
                      <a:pt x="3643556" y="172517"/>
                      <a:pt x="3425433" y="128702"/>
                    </a:cubicBezTo>
                    <a:cubicBezTo>
                      <a:pt x="3394000" y="122034"/>
                      <a:pt x="3353043" y="122987"/>
                      <a:pt x="3306371" y="129654"/>
                    </a:cubicBezTo>
                    <a:cubicBezTo>
                      <a:pt x="3139683" y="151562"/>
                      <a:pt x="2898700" y="242049"/>
                      <a:pt x="2722488" y="313487"/>
                    </a:cubicBezTo>
                    <a:cubicBezTo>
                      <a:pt x="2363396" y="460172"/>
                      <a:pt x="2342440" y="424929"/>
                      <a:pt x="2103363" y="468744"/>
                    </a:cubicBezTo>
                    <a:cubicBezTo>
                      <a:pt x="1541388" y="568757"/>
                      <a:pt x="938455" y="-739978"/>
                      <a:pt x="626988" y="653530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1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3165749" y="1142950"/>
                <a:ext cx="5791200" cy="4895850"/>
              </a:xfrm>
              <a:custGeom>
                <a:avLst/>
                <a:gdLst>
                  <a:gd name="connsiteX0" fmla="*/ 646156 w 5791200"/>
                  <a:gd name="connsiteY0" fmla="*/ 676325 h 4895850"/>
                  <a:gd name="connsiteX1" fmla="*/ 568051 w 5791200"/>
                  <a:gd name="connsiteY1" fmla="*/ 1716455 h 4895850"/>
                  <a:gd name="connsiteX2" fmla="*/ 528046 w 5791200"/>
                  <a:gd name="connsiteY2" fmla="*/ 1910765 h 4895850"/>
                  <a:gd name="connsiteX3" fmla="*/ 7981 w 5791200"/>
                  <a:gd name="connsiteY3" fmla="*/ 2647047 h 4895850"/>
                  <a:gd name="connsiteX4" fmla="*/ 233723 w 5791200"/>
                  <a:gd name="connsiteY4" fmla="*/ 3391902 h 4895850"/>
                  <a:gd name="connsiteX5" fmla="*/ 638536 w 5791200"/>
                  <a:gd name="connsiteY5" fmla="*/ 4112945 h 4895850"/>
                  <a:gd name="connsiteX6" fmla="*/ 1390058 w 5791200"/>
                  <a:gd name="connsiteY6" fmla="*/ 4693018 h 4895850"/>
                  <a:gd name="connsiteX7" fmla="*/ 1963464 w 5791200"/>
                  <a:gd name="connsiteY7" fmla="*/ 4658727 h 4895850"/>
                  <a:gd name="connsiteX8" fmla="*/ 3388404 w 5791200"/>
                  <a:gd name="connsiteY8" fmla="*/ 4411077 h 4895850"/>
                  <a:gd name="connsiteX9" fmla="*/ 3947521 w 5791200"/>
                  <a:gd name="connsiteY9" fmla="*/ 4718735 h 4895850"/>
                  <a:gd name="connsiteX10" fmla="*/ 4508544 w 5791200"/>
                  <a:gd name="connsiteY10" fmla="*/ 4708257 h 4895850"/>
                  <a:gd name="connsiteX11" fmla="*/ 5265781 w 5791200"/>
                  <a:gd name="connsiteY11" fmla="*/ 4121517 h 4895850"/>
                  <a:gd name="connsiteX12" fmla="*/ 5396274 w 5791200"/>
                  <a:gd name="connsiteY12" fmla="*/ 3502392 h 4895850"/>
                  <a:gd name="connsiteX13" fmla="*/ 5374366 w 5791200"/>
                  <a:gd name="connsiteY13" fmla="*/ 3463340 h 4895850"/>
                  <a:gd name="connsiteX14" fmla="*/ 5510574 w 5791200"/>
                  <a:gd name="connsiteY14" fmla="*/ 2801352 h 4895850"/>
                  <a:gd name="connsiteX15" fmla="*/ 5787751 w 5791200"/>
                  <a:gd name="connsiteY15" fmla="*/ 1465947 h 4895850"/>
                  <a:gd name="connsiteX16" fmla="*/ 5479141 w 5791200"/>
                  <a:gd name="connsiteY16" fmla="*/ 1137335 h 4895850"/>
                  <a:gd name="connsiteX17" fmla="*/ 5013369 w 5791200"/>
                  <a:gd name="connsiteY17" fmla="*/ 757287 h 4895850"/>
                  <a:gd name="connsiteX18" fmla="*/ 3540804 w 5791200"/>
                  <a:gd name="connsiteY18" fmla="*/ 129590 h 4895850"/>
                  <a:gd name="connsiteX19" fmla="*/ 3417931 w 5791200"/>
                  <a:gd name="connsiteY19" fmla="*/ 130542 h 4895850"/>
                  <a:gd name="connsiteX20" fmla="*/ 2813094 w 5791200"/>
                  <a:gd name="connsiteY20" fmla="*/ 321995 h 4895850"/>
                  <a:gd name="connsiteX21" fmla="*/ 2172061 w 5791200"/>
                  <a:gd name="connsiteY21" fmla="*/ 482967 h 4895850"/>
                  <a:gd name="connsiteX22" fmla="*/ 646156 w 5791200"/>
                  <a:gd name="connsiteY22" fmla="*/ 676325 h 4895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791200" h="4895850">
                    <a:moveTo>
                      <a:pt x="646156" y="676325"/>
                    </a:moveTo>
                    <a:cubicBezTo>
                      <a:pt x="549954" y="1106855"/>
                      <a:pt x="597579" y="1472615"/>
                      <a:pt x="568051" y="1716455"/>
                    </a:cubicBezTo>
                    <a:cubicBezTo>
                      <a:pt x="558526" y="1792655"/>
                      <a:pt x="549954" y="1858377"/>
                      <a:pt x="528046" y="1910765"/>
                    </a:cubicBezTo>
                    <a:cubicBezTo>
                      <a:pt x="438511" y="2121267"/>
                      <a:pt x="38461" y="2225090"/>
                      <a:pt x="7981" y="2647047"/>
                    </a:cubicBezTo>
                    <a:cubicBezTo>
                      <a:pt x="-2497" y="2788970"/>
                      <a:pt x="86086" y="3063290"/>
                      <a:pt x="233723" y="3391902"/>
                    </a:cubicBezTo>
                    <a:cubicBezTo>
                      <a:pt x="342308" y="3633837"/>
                      <a:pt x="467086" y="3884345"/>
                      <a:pt x="638536" y="4112945"/>
                    </a:cubicBezTo>
                    <a:cubicBezTo>
                      <a:pt x="850943" y="4394885"/>
                      <a:pt x="1112881" y="4603482"/>
                      <a:pt x="1390058" y="4693018"/>
                    </a:cubicBezTo>
                    <a:cubicBezTo>
                      <a:pt x="1576748" y="4753977"/>
                      <a:pt x="1759629" y="4756835"/>
                      <a:pt x="1963464" y="4658727"/>
                    </a:cubicBezTo>
                    <a:cubicBezTo>
                      <a:pt x="2511151" y="4393932"/>
                      <a:pt x="2560681" y="4044365"/>
                      <a:pt x="3388404" y="4411077"/>
                    </a:cubicBezTo>
                    <a:cubicBezTo>
                      <a:pt x="3641769" y="4522520"/>
                      <a:pt x="3817028" y="4632057"/>
                      <a:pt x="3947521" y="4718735"/>
                    </a:cubicBezTo>
                    <a:cubicBezTo>
                      <a:pt x="4242796" y="4915902"/>
                      <a:pt x="4299946" y="4993055"/>
                      <a:pt x="4508544" y="4708257"/>
                    </a:cubicBezTo>
                    <a:cubicBezTo>
                      <a:pt x="4733334" y="4401552"/>
                      <a:pt x="4817153" y="4626343"/>
                      <a:pt x="5265781" y="4121517"/>
                    </a:cubicBezTo>
                    <a:cubicBezTo>
                      <a:pt x="5432469" y="3934827"/>
                      <a:pt x="5603919" y="3862437"/>
                      <a:pt x="5396274" y="3502392"/>
                    </a:cubicBezTo>
                    <a:cubicBezTo>
                      <a:pt x="5388653" y="3489057"/>
                      <a:pt x="5381034" y="3476675"/>
                      <a:pt x="5374366" y="3463340"/>
                    </a:cubicBezTo>
                    <a:cubicBezTo>
                      <a:pt x="5226728" y="3194735"/>
                      <a:pt x="5211489" y="3065195"/>
                      <a:pt x="5510574" y="2801352"/>
                    </a:cubicBezTo>
                    <a:cubicBezTo>
                      <a:pt x="5722028" y="2615615"/>
                      <a:pt x="5776321" y="1905050"/>
                      <a:pt x="5787751" y="1465947"/>
                    </a:cubicBezTo>
                    <a:cubicBezTo>
                      <a:pt x="5792514" y="1289735"/>
                      <a:pt x="5654401" y="1145907"/>
                      <a:pt x="5479141" y="1137335"/>
                    </a:cubicBezTo>
                    <a:cubicBezTo>
                      <a:pt x="5384844" y="1132572"/>
                      <a:pt x="5075281" y="806817"/>
                      <a:pt x="5013369" y="757287"/>
                    </a:cubicBezTo>
                    <a:cubicBezTo>
                      <a:pt x="4074203" y="8622"/>
                      <a:pt x="3767499" y="174357"/>
                      <a:pt x="3540804" y="129590"/>
                    </a:cubicBezTo>
                    <a:cubicBezTo>
                      <a:pt x="3508419" y="122922"/>
                      <a:pt x="3466508" y="123875"/>
                      <a:pt x="3417931" y="130542"/>
                    </a:cubicBezTo>
                    <a:cubicBezTo>
                      <a:pt x="3245529" y="153402"/>
                      <a:pt x="2995021" y="247700"/>
                      <a:pt x="2813094" y="321995"/>
                    </a:cubicBezTo>
                    <a:cubicBezTo>
                      <a:pt x="2441619" y="473442"/>
                      <a:pt x="2419711" y="438200"/>
                      <a:pt x="2172061" y="482967"/>
                    </a:cubicBezTo>
                    <a:cubicBezTo>
                      <a:pt x="1591036" y="589647"/>
                      <a:pt x="967148" y="-766713"/>
                      <a:pt x="646156" y="676325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1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3072413" y="1048082"/>
                <a:ext cx="5981700" cy="5057775"/>
              </a:xfrm>
              <a:custGeom>
                <a:avLst/>
                <a:gdLst>
                  <a:gd name="connsiteX0" fmla="*/ 666150 w 5981700"/>
                  <a:gd name="connsiteY0" fmla="*/ 698802 h 5057775"/>
                  <a:gd name="connsiteX1" fmla="*/ 585187 w 5981700"/>
                  <a:gd name="connsiteY1" fmla="*/ 1773222 h 5057775"/>
                  <a:gd name="connsiteX2" fmla="*/ 544230 w 5981700"/>
                  <a:gd name="connsiteY2" fmla="*/ 1974200 h 5057775"/>
                  <a:gd name="connsiteX3" fmla="*/ 7972 w 5981700"/>
                  <a:gd name="connsiteY3" fmla="*/ 2734295 h 5057775"/>
                  <a:gd name="connsiteX4" fmla="*/ 239430 w 5981700"/>
                  <a:gd name="connsiteY4" fmla="*/ 3503915 h 5057775"/>
                  <a:gd name="connsiteX5" fmla="*/ 659482 w 5981700"/>
                  <a:gd name="connsiteY5" fmla="*/ 4247818 h 5057775"/>
                  <a:gd name="connsiteX6" fmla="*/ 1433865 w 5981700"/>
                  <a:gd name="connsiteY6" fmla="*/ 4848845 h 5057775"/>
                  <a:gd name="connsiteX7" fmla="*/ 2026320 w 5981700"/>
                  <a:gd name="connsiteY7" fmla="*/ 4811698 h 5057775"/>
                  <a:gd name="connsiteX8" fmla="*/ 3499838 w 5981700"/>
                  <a:gd name="connsiteY8" fmla="*/ 4557380 h 5057775"/>
                  <a:gd name="connsiteX9" fmla="*/ 4077052 w 5981700"/>
                  <a:gd name="connsiteY9" fmla="*/ 4875515 h 5057775"/>
                  <a:gd name="connsiteX10" fmla="*/ 4657125 w 5981700"/>
                  <a:gd name="connsiteY10" fmla="*/ 4864085 h 5057775"/>
                  <a:gd name="connsiteX11" fmla="*/ 5440080 w 5981700"/>
                  <a:gd name="connsiteY11" fmla="*/ 4257343 h 5057775"/>
                  <a:gd name="connsiteX12" fmla="*/ 5576288 w 5981700"/>
                  <a:gd name="connsiteY12" fmla="*/ 3619167 h 5057775"/>
                  <a:gd name="connsiteX13" fmla="*/ 5553427 w 5981700"/>
                  <a:gd name="connsiteY13" fmla="*/ 3579162 h 5057775"/>
                  <a:gd name="connsiteX14" fmla="*/ 5692493 w 5981700"/>
                  <a:gd name="connsiteY14" fmla="*/ 2895267 h 5057775"/>
                  <a:gd name="connsiteX15" fmla="*/ 5979195 w 5981700"/>
                  <a:gd name="connsiteY15" fmla="*/ 1516047 h 5057775"/>
                  <a:gd name="connsiteX16" fmla="*/ 5660108 w 5981700"/>
                  <a:gd name="connsiteY16" fmla="*/ 1176957 h 5057775"/>
                  <a:gd name="connsiteX17" fmla="*/ 5179095 w 5981700"/>
                  <a:gd name="connsiteY17" fmla="*/ 783575 h 5057775"/>
                  <a:gd name="connsiteX18" fmla="*/ 3657953 w 5981700"/>
                  <a:gd name="connsiteY18" fmla="*/ 133017 h 5057775"/>
                  <a:gd name="connsiteX19" fmla="*/ 3531270 w 5981700"/>
                  <a:gd name="connsiteY19" fmla="*/ 133970 h 5057775"/>
                  <a:gd name="connsiteX20" fmla="*/ 2905478 w 5981700"/>
                  <a:gd name="connsiteY20" fmla="*/ 333042 h 5057775"/>
                  <a:gd name="connsiteX21" fmla="*/ 2242538 w 5981700"/>
                  <a:gd name="connsiteY21" fmla="*/ 499730 h 5057775"/>
                  <a:gd name="connsiteX22" fmla="*/ 666150 w 5981700"/>
                  <a:gd name="connsiteY22" fmla="*/ 698802 h 5057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981700" h="5057775">
                    <a:moveTo>
                      <a:pt x="666150" y="698802"/>
                    </a:moveTo>
                    <a:cubicBezTo>
                      <a:pt x="568042" y="1143620"/>
                      <a:pt x="614715" y="1520810"/>
                      <a:pt x="585187" y="1773222"/>
                    </a:cubicBezTo>
                    <a:cubicBezTo>
                      <a:pt x="575662" y="1851327"/>
                      <a:pt x="567090" y="1919907"/>
                      <a:pt x="544230" y="1974200"/>
                    </a:cubicBezTo>
                    <a:cubicBezTo>
                      <a:pt x="452790" y="2191370"/>
                      <a:pt x="40357" y="2299955"/>
                      <a:pt x="7972" y="2734295"/>
                    </a:cubicBezTo>
                    <a:cubicBezTo>
                      <a:pt x="-2505" y="2880027"/>
                      <a:pt x="87030" y="3164825"/>
                      <a:pt x="239430" y="3503915"/>
                    </a:cubicBezTo>
                    <a:cubicBezTo>
                      <a:pt x="351825" y="3753470"/>
                      <a:pt x="482317" y="4012550"/>
                      <a:pt x="659482" y="4247818"/>
                    </a:cubicBezTo>
                    <a:cubicBezTo>
                      <a:pt x="878557" y="4538330"/>
                      <a:pt x="1148115" y="4756453"/>
                      <a:pt x="1433865" y="4848845"/>
                    </a:cubicBezTo>
                    <a:cubicBezTo>
                      <a:pt x="1626270" y="4910757"/>
                      <a:pt x="1816770" y="4913615"/>
                      <a:pt x="2026320" y="4811698"/>
                    </a:cubicBezTo>
                    <a:cubicBezTo>
                      <a:pt x="2592105" y="4537378"/>
                      <a:pt x="2643540" y="4177332"/>
                      <a:pt x="3499838" y="4557380"/>
                    </a:cubicBezTo>
                    <a:cubicBezTo>
                      <a:pt x="3761775" y="4673585"/>
                      <a:pt x="3942750" y="4785980"/>
                      <a:pt x="4077052" y="4875515"/>
                    </a:cubicBezTo>
                    <a:cubicBezTo>
                      <a:pt x="4381852" y="5079350"/>
                      <a:pt x="4440908" y="5159360"/>
                      <a:pt x="4657125" y="4864085"/>
                    </a:cubicBezTo>
                    <a:cubicBezTo>
                      <a:pt x="4889535" y="4545950"/>
                      <a:pt x="4976213" y="4779312"/>
                      <a:pt x="5440080" y="4257343"/>
                    </a:cubicBezTo>
                    <a:cubicBezTo>
                      <a:pt x="5610577" y="4064937"/>
                      <a:pt x="5790600" y="3990642"/>
                      <a:pt x="5576288" y="3619167"/>
                    </a:cubicBezTo>
                    <a:cubicBezTo>
                      <a:pt x="5568668" y="3605832"/>
                      <a:pt x="5561048" y="3592498"/>
                      <a:pt x="5553427" y="3579162"/>
                    </a:cubicBezTo>
                    <a:cubicBezTo>
                      <a:pt x="5400075" y="3302937"/>
                      <a:pt x="5381977" y="3166730"/>
                      <a:pt x="5692493" y="2895267"/>
                    </a:cubicBezTo>
                    <a:cubicBezTo>
                      <a:pt x="5911568" y="2703815"/>
                      <a:pt x="5967765" y="1969437"/>
                      <a:pt x="5979195" y="1516047"/>
                    </a:cubicBezTo>
                    <a:cubicBezTo>
                      <a:pt x="5983958" y="1334120"/>
                      <a:pt x="5842035" y="1184577"/>
                      <a:pt x="5660108" y="1176957"/>
                    </a:cubicBezTo>
                    <a:cubicBezTo>
                      <a:pt x="5562952" y="1172195"/>
                      <a:pt x="5242913" y="835010"/>
                      <a:pt x="5179095" y="783575"/>
                    </a:cubicBezTo>
                    <a:cubicBezTo>
                      <a:pt x="4210402" y="7287"/>
                      <a:pt x="3891315" y="179690"/>
                      <a:pt x="3657953" y="133017"/>
                    </a:cubicBezTo>
                    <a:cubicBezTo>
                      <a:pt x="3624615" y="126350"/>
                      <a:pt x="3580800" y="127302"/>
                      <a:pt x="3531270" y="133970"/>
                    </a:cubicBezTo>
                    <a:cubicBezTo>
                      <a:pt x="3353153" y="157782"/>
                      <a:pt x="3094072" y="255890"/>
                      <a:pt x="2905478" y="333042"/>
                    </a:cubicBezTo>
                    <a:cubicBezTo>
                      <a:pt x="2520668" y="490205"/>
                      <a:pt x="2498760" y="453057"/>
                      <a:pt x="2242538" y="499730"/>
                    </a:cubicBezTo>
                    <a:cubicBezTo>
                      <a:pt x="1641510" y="609267"/>
                      <a:pt x="996667" y="-792813"/>
                      <a:pt x="666150" y="698802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1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2977993" y="952792"/>
                <a:ext cx="6172200" cy="5219700"/>
              </a:xfrm>
              <a:custGeom>
                <a:avLst/>
                <a:gdLst>
                  <a:gd name="connsiteX0" fmla="*/ 686274 w 6172200"/>
                  <a:gd name="connsiteY0" fmla="*/ 721702 h 5219700"/>
                  <a:gd name="connsiteX1" fmla="*/ 602454 w 6172200"/>
                  <a:gd name="connsiteY1" fmla="*/ 1829460 h 5219700"/>
                  <a:gd name="connsiteX2" fmla="*/ 560544 w 6172200"/>
                  <a:gd name="connsiteY2" fmla="*/ 2037105 h 5219700"/>
                  <a:gd name="connsiteX3" fmla="*/ 8094 w 6172200"/>
                  <a:gd name="connsiteY3" fmla="*/ 2821965 h 5219700"/>
                  <a:gd name="connsiteX4" fmla="*/ 246219 w 6172200"/>
                  <a:gd name="connsiteY4" fmla="*/ 3616350 h 5219700"/>
                  <a:gd name="connsiteX5" fmla="*/ 681512 w 6172200"/>
                  <a:gd name="connsiteY5" fmla="*/ 4383113 h 5219700"/>
                  <a:gd name="connsiteX6" fmla="*/ 1478754 w 6172200"/>
                  <a:gd name="connsiteY6" fmla="*/ 5004143 h 5219700"/>
                  <a:gd name="connsiteX7" fmla="*/ 2091212 w 6172200"/>
                  <a:gd name="connsiteY7" fmla="*/ 4965090 h 5219700"/>
                  <a:gd name="connsiteX8" fmla="*/ 3613307 w 6172200"/>
                  <a:gd name="connsiteY8" fmla="*/ 4703152 h 5219700"/>
                  <a:gd name="connsiteX9" fmla="*/ 4209572 w 6172200"/>
                  <a:gd name="connsiteY9" fmla="*/ 5032718 h 5219700"/>
                  <a:gd name="connsiteX10" fmla="*/ 4808694 w 6172200"/>
                  <a:gd name="connsiteY10" fmla="*/ 5020335 h 5219700"/>
                  <a:gd name="connsiteX11" fmla="*/ 5617367 w 6172200"/>
                  <a:gd name="connsiteY11" fmla="*/ 4392638 h 5219700"/>
                  <a:gd name="connsiteX12" fmla="*/ 5759289 w 6172200"/>
                  <a:gd name="connsiteY12" fmla="*/ 3735413 h 5219700"/>
                  <a:gd name="connsiteX13" fmla="*/ 5736430 w 6172200"/>
                  <a:gd name="connsiteY13" fmla="*/ 3694455 h 5219700"/>
                  <a:gd name="connsiteX14" fmla="*/ 5877399 w 6172200"/>
                  <a:gd name="connsiteY14" fmla="*/ 2988652 h 5219700"/>
                  <a:gd name="connsiteX15" fmla="*/ 6173627 w 6172200"/>
                  <a:gd name="connsiteY15" fmla="*/ 1564665 h 5219700"/>
                  <a:gd name="connsiteX16" fmla="*/ 5845014 w 6172200"/>
                  <a:gd name="connsiteY16" fmla="*/ 1214145 h 5219700"/>
                  <a:gd name="connsiteX17" fmla="*/ 5348762 w 6172200"/>
                  <a:gd name="connsiteY17" fmla="*/ 807427 h 5219700"/>
                  <a:gd name="connsiteX18" fmla="*/ 3779042 w 6172200"/>
                  <a:gd name="connsiteY18" fmla="*/ 134010 h 5219700"/>
                  <a:gd name="connsiteX19" fmla="*/ 3647597 w 6172200"/>
                  <a:gd name="connsiteY19" fmla="*/ 135915 h 5219700"/>
                  <a:gd name="connsiteX20" fmla="*/ 2999897 w 6172200"/>
                  <a:gd name="connsiteY20" fmla="*/ 342607 h 5219700"/>
                  <a:gd name="connsiteX21" fmla="*/ 2315049 w 6172200"/>
                  <a:gd name="connsiteY21" fmla="*/ 516915 h 5219700"/>
                  <a:gd name="connsiteX22" fmla="*/ 686274 w 6172200"/>
                  <a:gd name="connsiteY22" fmla="*/ 721702 h 5219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172200" h="5219700">
                    <a:moveTo>
                      <a:pt x="686274" y="721702"/>
                    </a:moveTo>
                    <a:cubicBezTo>
                      <a:pt x="585309" y="1179855"/>
                      <a:pt x="631982" y="1568475"/>
                      <a:pt x="602454" y="1829460"/>
                    </a:cubicBezTo>
                    <a:cubicBezTo>
                      <a:pt x="593882" y="1910422"/>
                      <a:pt x="584357" y="1980907"/>
                      <a:pt x="560544" y="2037105"/>
                    </a:cubicBezTo>
                    <a:cubicBezTo>
                      <a:pt x="467199" y="2261895"/>
                      <a:pt x="42384" y="2373338"/>
                      <a:pt x="8094" y="2821965"/>
                    </a:cubicBezTo>
                    <a:cubicBezTo>
                      <a:pt x="-3336" y="2971507"/>
                      <a:pt x="89057" y="3266782"/>
                      <a:pt x="246219" y="3616350"/>
                    </a:cubicBezTo>
                    <a:cubicBezTo>
                      <a:pt x="361472" y="3872572"/>
                      <a:pt x="498632" y="4141177"/>
                      <a:pt x="681512" y="4383113"/>
                    </a:cubicBezTo>
                    <a:cubicBezTo>
                      <a:pt x="907254" y="4682197"/>
                      <a:pt x="1184432" y="4909845"/>
                      <a:pt x="1478754" y="5004143"/>
                    </a:cubicBezTo>
                    <a:cubicBezTo>
                      <a:pt x="1676874" y="5067960"/>
                      <a:pt x="1874994" y="5069865"/>
                      <a:pt x="2091212" y="4965090"/>
                    </a:cubicBezTo>
                    <a:cubicBezTo>
                      <a:pt x="2676047" y="4681245"/>
                      <a:pt x="2729387" y="4310722"/>
                      <a:pt x="3613307" y="4703152"/>
                    </a:cubicBezTo>
                    <a:cubicBezTo>
                      <a:pt x="3883817" y="4823168"/>
                      <a:pt x="4070507" y="4940325"/>
                      <a:pt x="4209572" y="5032718"/>
                    </a:cubicBezTo>
                    <a:cubicBezTo>
                      <a:pt x="4523897" y="5243220"/>
                      <a:pt x="4585809" y="5326088"/>
                      <a:pt x="4808694" y="5020335"/>
                    </a:cubicBezTo>
                    <a:cubicBezTo>
                      <a:pt x="5049677" y="4691722"/>
                      <a:pt x="5139212" y="4932705"/>
                      <a:pt x="5617367" y="4392638"/>
                    </a:cubicBezTo>
                    <a:cubicBezTo>
                      <a:pt x="5792627" y="4194518"/>
                      <a:pt x="5981222" y="4117365"/>
                      <a:pt x="5759289" y="3735413"/>
                    </a:cubicBezTo>
                    <a:cubicBezTo>
                      <a:pt x="5751669" y="3721125"/>
                      <a:pt x="5743097" y="3707790"/>
                      <a:pt x="5736430" y="3694455"/>
                    </a:cubicBezTo>
                    <a:cubicBezTo>
                      <a:pt x="5578314" y="3409657"/>
                      <a:pt x="5557359" y="3267735"/>
                      <a:pt x="5877399" y="2988652"/>
                    </a:cubicBezTo>
                    <a:cubicBezTo>
                      <a:pt x="6104094" y="2791485"/>
                      <a:pt x="6161244" y="2033295"/>
                      <a:pt x="6173627" y="1564665"/>
                    </a:cubicBezTo>
                    <a:cubicBezTo>
                      <a:pt x="6178389" y="1377022"/>
                      <a:pt x="6031705" y="1222717"/>
                      <a:pt x="5845014" y="1214145"/>
                    </a:cubicBezTo>
                    <a:cubicBezTo>
                      <a:pt x="5745002" y="1209382"/>
                      <a:pt x="5414484" y="860767"/>
                      <a:pt x="5348762" y="807427"/>
                    </a:cubicBezTo>
                    <a:cubicBezTo>
                      <a:pt x="4349589" y="3517"/>
                      <a:pt x="4020024" y="181635"/>
                      <a:pt x="3779042" y="134010"/>
                    </a:cubicBezTo>
                    <a:cubicBezTo>
                      <a:pt x="3744752" y="127342"/>
                      <a:pt x="3699032" y="128295"/>
                      <a:pt x="3647597" y="135915"/>
                    </a:cubicBezTo>
                    <a:cubicBezTo>
                      <a:pt x="3462812" y="161632"/>
                      <a:pt x="3196112" y="262597"/>
                      <a:pt x="2999897" y="342607"/>
                    </a:cubicBezTo>
                    <a:cubicBezTo>
                      <a:pt x="2602704" y="505485"/>
                      <a:pt x="2578892" y="468337"/>
                      <a:pt x="2315049" y="516915"/>
                    </a:cubicBezTo>
                    <a:cubicBezTo>
                      <a:pt x="1693067" y="629310"/>
                      <a:pt x="1027269" y="-819443"/>
                      <a:pt x="686274" y="721702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1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2884658" y="857648"/>
                <a:ext cx="6372225" cy="5381625"/>
              </a:xfrm>
              <a:custGeom>
                <a:avLst/>
                <a:gdLst>
                  <a:gd name="connsiteX0" fmla="*/ 706267 w 6372225"/>
                  <a:gd name="connsiteY0" fmla="*/ 744456 h 5381625"/>
                  <a:gd name="connsiteX1" fmla="*/ 619590 w 6372225"/>
                  <a:gd name="connsiteY1" fmla="*/ 1886504 h 5381625"/>
                  <a:gd name="connsiteX2" fmla="*/ 576727 w 6372225"/>
                  <a:gd name="connsiteY2" fmla="*/ 2100816 h 5381625"/>
                  <a:gd name="connsiteX3" fmla="*/ 8085 w 6372225"/>
                  <a:gd name="connsiteY3" fmla="*/ 2909489 h 5381625"/>
                  <a:gd name="connsiteX4" fmla="*/ 251925 w 6372225"/>
                  <a:gd name="connsiteY4" fmla="*/ 3727686 h 5381625"/>
                  <a:gd name="connsiteX5" fmla="*/ 702458 w 6372225"/>
                  <a:gd name="connsiteY5" fmla="*/ 4517309 h 5381625"/>
                  <a:gd name="connsiteX6" fmla="*/ 1523513 w 6372225"/>
                  <a:gd name="connsiteY6" fmla="*/ 5158341 h 5381625"/>
                  <a:gd name="connsiteX7" fmla="*/ 2155020 w 6372225"/>
                  <a:gd name="connsiteY7" fmla="*/ 5116431 h 5381625"/>
                  <a:gd name="connsiteX8" fmla="*/ 3725693 w 6372225"/>
                  <a:gd name="connsiteY8" fmla="*/ 4847826 h 5381625"/>
                  <a:gd name="connsiteX9" fmla="*/ 4341007 w 6372225"/>
                  <a:gd name="connsiteY9" fmla="*/ 5188821 h 5381625"/>
                  <a:gd name="connsiteX10" fmla="*/ 4958228 w 6372225"/>
                  <a:gd name="connsiteY10" fmla="*/ 5175487 h 5381625"/>
                  <a:gd name="connsiteX11" fmla="*/ 5791665 w 6372225"/>
                  <a:gd name="connsiteY11" fmla="*/ 4527787 h 5381625"/>
                  <a:gd name="connsiteX12" fmla="*/ 5939303 w 6372225"/>
                  <a:gd name="connsiteY12" fmla="*/ 3850559 h 5381625"/>
                  <a:gd name="connsiteX13" fmla="*/ 5915490 w 6372225"/>
                  <a:gd name="connsiteY13" fmla="*/ 3808649 h 5381625"/>
                  <a:gd name="connsiteX14" fmla="*/ 6058365 w 6372225"/>
                  <a:gd name="connsiteY14" fmla="*/ 3080939 h 5381625"/>
                  <a:gd name="connsiteX15" fmla="*/ 6365070 w 6372225"/>
                  <a:gd name="connsiteY15" fmla="*/ 1612183 h 5381625"/>
                  <a:gd name="connsiteX16" fmla="*/ 6025980 w 6372225"/>
                  <a:gd name="connsiteY16" fmla="*/ 1251186 h 5381625"/>
                  <a:gd name="connsiteX17" fmla="*/ 5513535 w 6372225"/>
                  <a:gd name="connsiteY17" fmla="*/ 831134 h 5381625"/>
                  <a:gd name="connsiteX18" fmla="*/ 3895237 w 6372225"/>
                  <a:gd name="connsiteY18" fmla="*/ 134856 h 5381625"/>
                  <a:gd name="connsiteX19" fmla="*/ 3759983 w 6372225"/>
                  <a:gd name="connsiteY19" fmla="*/ 136761 h 5381625"/>
                  <a:gd name="connsiteX20" fmla="*/ 3091327 w 6372225"/>
                  <a:gd name="connsiteY20" fmla="*/ 351074 h 5381625"/>
                  <a:gd name="connsiteX21" fmla="*/ 2383620 w 6372225"/>
                  <a:gd name="connsiteY21" fmla="*/ 532049 h 5381625"/>
                  <a:gd name="connsiteX22" fmla="*/ 706267 w 6372225"/>
                  <a:gd name="connsiteY22" fmla="*/ 744456 h 538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372225" h="5381625">
                    <a:moveTo>
                      <a:pt x="706267" y="744456"/>
                    </a:moveTo>
                    <a:cubicBezTo>
                      <a:pt x="602445" y="1216896"/>
                      <a:pt x="648165" y="1616946"/>
                      <a:pt x="619590" y="1886504"/>
                    </a:cubicBezTo>
                    <a:cubicBezTo>
                      <a:pt x="611017" y="1970324"/>
                      <a:pt x="600540" y="2042714"/>
                      <a:pt x="576727" y="2100816"/>
                    </a:cubicBezTo>
                    <a:cubicBezTo>
                      <a:pt x="482430" y="2332274"/>
                      <a:pt x="44280" y="2447526"/>
                      <a:pt x="8085" y="2909489"/>
                    </a:cubicBezTo>
                    <a:cubicBezTo>
                      <a:pt x="-3345" y="3061889"/>
                      <a:pt x="90000" y="3368594"/>
                      <a:pt x="251925" y="3727686"/>
                    </a:cubicBezTo>
                    <a:cubicBezTo>
                      <a:pt x="370987" y="3991529"/>
                      <a:pt x="513862" y="4268706"/>
                      <a:pt x="702458" y="4517309"/>
                    </a:cubicBezTo>
                    <a:cubicBezTo>
                      <a:pt x="934867" y="4824966"/>
                      <a:pt x="1219665" y="5062139"/>
                      <a:pt x="1523513" y="5158341"/>
                    </a:cubicBezTo>
                    <a:cubicBezTo>
                      <a:pt x="1727348" y="5224064"/>
                      <a:pt x="1933087" y="5224064"/>
                      <a:pt x="2155020" y="5116431"/>
                    </a:cubicBezTo>
                    <a:cubicBezTo>
                      <a:pt x="2757952" y="4823062"/>
                      <a:pt x="2813198" y="4442062"/>
                      <a:pt x="3725693" y="4847826"/>
                    </a:cubicBezTo>
                    <a:cubicBezTo>
                      <a:pt x="4004775" y="4971651"/>
                      <a:pt x="4197180" y="5092619"/>
                      <a:pt x="4341007" y="5188821"/>
                    </a:cubicBezTo>
                    <a:cubicBezTo>
                      <a:pt x="4664857" y="5405991"/>
                      <a:pt x="4728675" y="5491716"/>
                      <a:pt x="4958228" y="5175487"/>
                    </a:cubicBezTo>
                    <a:cubicBezTo>
                      <a:pt x="5206830" y="4835444"/>
                      <a:pt x="5299223" y="5084999"/>
                      <a:pt x="5791665" y="4527787"/>
                    </a:cubicBezTo>
                    <a:cubicBezTo>
                      <a:pt x="5971688" y="4323951"/>
                      <a:pt x="6167903" y="4244894"/>
                      <a:pt x="5939303" y="3850559"/>
                    </a:cubicBezTo>
                    <a:cubicBezTo>
                      <a:pt x="5930730" y="3836271"/>
                      <a:pt x="5923110" y="3821984"/>
                      <a:pt x="5915490" y="3808649"/>
                    </a:cubicBezTo>
                    <a:cubicBezTo>
                      <a:pt x="5752613" y="3516231"/>
                      <a:pt x="5728800" y="3368594"/>
                      <a:pt x="6058365" y="3080939"/>
                    </a:cubicBezTo>
                    <a:cubicBezTo>
                      <a:pt x="6291728" y="2878056"/>
                      <a:pt x="6351735" y="2095101"/>
                      <a:pt x="6365070" y="1612183"/>
                    </a:cubicBezTo>
                    <a:cubicBezTo>
                      <a:pt x="6369832" y="1418826"/>
                      <a:pt x="6218385" y="1259759"/>
                      <a:pt x="6025980" y="1251186"/>
                    </a:cubicBezTo>
                    <a:cubicBezTo>
                      <a:pt x="5923110" y="1246424"/>
                      <a:pt x="5582115" y="886379"/>
                      <a:pt x="5513535" y="831134"/>
                    </a:cubicBezTo>
                    <a:cubicBezTo>
                      <a:pt x="4483882" y="-399"/>
                      <a:pt x="4142887" y="183434"/>
                      <a:pt x="3895237" y="134856"/>
                    </a:cubicBezTo>
                    <a:cubicBezTo>
                      <a:pt x="3859043" y="128189"/>
                      <a:pt x="3813323" y="129141"/>
                      <a:pt x="3759983" y="136761"/>
                    </a:cubicBezTo>
                    <a:cubicBezTo>
                      <a:pt x="3569483" y="163431"/>
                      <a:pt x="3293258" y="268206"/>
                      <a:pt x="3091327" y="351074"/>
                    </a:cubicBezTo>
                    <a:cubicBezTo>
                      <a:pt x="2680800" y="519666"/>
                      <a:pt x="2656987" y="481566"/>
                      <a:pt x="2383620" y="532049"/>
                    </a:cubicBezTo>
                    <a:cubicBezTo>
                      <a:pt x="1742587" y="650159"/>
                      <a:pt x="1055835" y="-846219"/>
                      <a:pt x="706267" y="744456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1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2793083" y="762781"/>
                <a:ext cx="6553200" cy="5553075"/>
              </a:xfrm>
              <a:custGeom>
                <a:avLst/>
                <a:gdLst>
                  <a:gd name="connsiteX0" fmla="*/ 724499 w 6553200"/>
                  <a:gd name="connsiteY0" fmla="*/ 766934 h 5553075"/>
                  <a:gd name="connsiteX1" fmla="*/ 635917 w 6553200"/>
                  <a:gd name="connsiteY1" fmla="*/ 1943271 h 5553075"/>
                  <a:gd name="connsiteX2" fmla="*/ 593054 w 6553200"/>
                  <a:gd name="connsiteY2" fmla="*/ 2164251 h 5553075"/>
                  <a:gd name="connsiteX3" fmla="*/ 8219 w 6553200"/>
                  <a:gd name="connsiteY3" fmla="*/ 2997689 h 5553075"/>
                  <a:gd name="connsiteX4" fmla="*/ 257774 w 6553200"/>
                  <a:gd name="connsiteY4" fmla="*/ 3840651 h 5553075"/>
                  <a:gd name="connsiteX5" fmla="*/ 722594 w 6553200"/>
                  <a:gd name="connsiteY5" fmla="*/ 4653134 h 5553075"/>
                  <a:gd name="connsiteX6" fmla="*/ 1566509 w 6553200"/>
                  <a:gd name="connsiteY6" fmla="*/ 5314169 h 5553075"/>
                  <a:gd name="connsiteX7" fmla="*/ 2217067 w 6553200"/>
                  <a:gd name="connsiteY7" fmla="*/ 5269401 h 5553075"/>
                  <a:gd name="connsiteX8" fmla="*/ 3835364 w 6553200"/>
                  <a:gd name="connsiteY8" fmla="*/ 4994129 h 5553075"/>
                  <a:gd name="connsiteX9" fmla="*/ 4468777 w 6553200"/>
                  <a:gd name="connsiteY9" fmla="*/ 5345601 h 5553075"/>
                  <a:gd name="connsiteX10" fmla="*/ 5105047 w 6553200"/>
                  <a:gd name="connsiteY10" fmla="*/ 5332267 h 5553075"/>
                  <a:gd name="connsiteX11" fmla="*/ 5964202 w 6553200"/>
                  <a:gd name="connsiteY11" fmla="*/ 4664564 h 5553075"/>
                  <a:gd name="connsiteX12" fmla="*/ 6117554 w 6553200"/>
                  <a:gd name="connsiteY12" fmla="*/ 3968286 h 5553075"/>
                  <a:gd name="connsiteX13" fmla="*/ 6092790 w 6553200"/>
                  <a:gd name="connsiteY13" fmla="*/ 3925424 h 5553075"/>
                  <a:gd name="connsiteX14" fmla="*/ 6238522 w 6553200"/>
                  <a:gd name="connsiteY14" fmla="*/ 3175806 h 5553075"/>
                  <a:gd name="connsiteX15" fmla="*/ 6554752 w 6553200"/>
                  <a:gd name="connsiteY15" fmla="*/ 1663236 h 5553075"/>
                  <a:gd name="connsiteX16" fmla="*/ 6205185 w 6553200"/>
                  <a:gd name="connsiteY16" fmla="*/ 1290809 h 5553075"/>
                  <a:gd name="connsiteX17" fmla="*/ 5677499 w 6553200"/>
                  <a:gd name="connsiteY17" fmla="*/ 857421 h 5553075"/>
                  <a:gd name="connsiteX18" fmla="*/ 4009672 w 6553200"/>
                  <a:gd name="connsiteY18" fmla="*/ 137331 h 5553075"/>
                  <a:gd name="connsiteX19" fmla="*/ 3870607 w 6553200"/>
                  <a:gd name="connsiteY19" fmla="*/ 139236 h 5553075"/>
                  <a:gd name="connsiteX20" fmla="*/ 3180997 w 6553200"/>
                  <a:gd name="connsiteY20" fmla="*/ 361169 h 5553075"/>
                  <a:gd name="connsiteX21" fmla="*/ 2451382 w 6553200"/>
                  <a:gd name="connsiteY21" fmla="*/ 548811 h 5553075"/>
                  <a:gd name="connsiteX22" fmla="*/ 724499 w 6553200"/>
                  <a:gd name="connsiteY22" fmla="*/ 766934 h 5553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553200" h="5553075">
                    <a:moveTo>
                      <a:pt x="724499" y="766934"/>
                    </a:moveTo>
                    <a:cubicBezTo>
                      <a:pt x="617819" y="1252709"/>
                      <a:pt x="663539" y="1665141"/>
                      <a:pt x="635917" y="1943271"/>
                    </a:cubicBezTo>
                    <a:cubicBezTo>
                      <a:pt x="627344" y="2029949"/>
                      <a:pt x="616867" y="2104244"/>
                      <a:pt x="593054" y="2164251"/>
                    </a:cubicBezTo>
                    <a:cubicBezTo>
                      <a:pt x="496852" y="2403329"/>
                      <a:pt x="45367" y="2522391"/>
                      <a:pt x="8219" y="2997689"/>
                    </a:cubicBezTo>
                    <a:cubicBezTo>
                      <a:pt x="-4163" y="3153899"/>
                      <a:pt x="91087" y="3471081"/>
                      <a:pt x="257774" y="3840651"/>
                    </a:cubicBezTo>
                    <a:cubicBezTo>
                      <a:pt x="379694" y="4112114"/>
                      <a:pt x="529237" y="4396912"/>
                      <a:pt x="722594" y="4653134"/>
                    </a:cubicBezTo>
                    <a:cubicBezTo>
                      <a:pt x="962624" y="4969364"/>
                      <a:pt x="1254089" y="5215109"/>
                      <a:pt x="1566509" y="5314169"/>
                    </a:cubicBezTo>
                    <a:cubicBezTo>
                      <a:pt x="1777012" y="5381796"/>
                      <a:pt x="1988467" y="5380844"/>
                      <a:pt x="2217067" y="5269401"/>
                    </a:cubicBezTo>
                    <a:cubicBezTo>
                      <a:pt x="2838097" y="4966507"/>
                      <a:pt x="2895247" y="4574076"/>
                      <a:pt x="3835364" y="4994129"/>
                    </a:cubicBezTo>
                    <a:cubicBezTo>
                      <a:pt x="4123019" y="5121764"/>
                      <a:pt x="4321140" y="5246542"/>
                      <a:pt x="4468777" y="5345601"/>
                    </a:cubicBezTo>
                    <a:cubicBezTo>
                      <a:pt x="4803104" y="5570392"/>
                      <a:pt x="4867874" y="5657069"/>
                      <a:pt x="5105047" y="5332267"/>
                    </a:cubicBezTo>
                    <a:cubicBezTo>
                      <a:pt x="5361269" y="4981746"/>
                      <a:pt x="5456519" y="5237969"/>
                      <a:pt x="5964202" y="4664564"/>
                    </a:cubicBezTo>
                    <a:cubicBezTo>
                      <a:pt x="6148987" y="4455967"/>
                      <a:pt x="6352822" y="4373099"/>
                      <a:pt x="6117554" y="3968286"/>
                    </a:cubicBezTo>
                    <a:cubicBezTo>
                      <a:pt x="6108982" y="3953999"/>
                      <a:pt x="6100410" y="3938759"/>
                      <a:pt x="6092790" y="3925424"/>
                    </a:cubicBezTo>
                    <a:cubicBezTo>
                      <a:pt x="5924197" y="3625386"/>
                      <a:pt x="5898479" y="3472034"/>
                      <a:pt x="6238522" y="3175806"/>
                    </a:cubicBezTo>
                    <a:cubicBezTo>
                      <a:pt x="6479504" y="2967209"/>
                      <a:pt x="6540465" y="2160441"/>
                      <a:pt x="6554752" y="1663236"/>
                    </a:cubicBezTo>
                    <a:cubicBezTo>
                      <a:pt x="6560467" y="1464164"/>
                      <a:pt x="6404257" y="1300334"/>
                      <a:pt x="6205185" y="1290809"/>
                    </a:cubicBezTo>
                    <a:cubicBezTo>
                      <a:pt x="6098504" y="1286046"/>
                      <a:pt x="5747985" y="914571"/>
                      <a:pt x="5677499" y="857421"/>
                    </a:cubicBezTo>
                    <a:cubicBezTo>
                      <a:pt x="4617367" y="-2686"/>
                      <a:pt x="4264942" y="187814"/>
                      <a:pt x="4009672" y="137331"/>
                    </a:cubicBezTo>
                    <a:cubicBezTo>
                      <a:pt x="3972524" y="129711"/>
                      <a:pt x="3924899" y="131616"/>
                      <a:pt x="3870607" y="139236"/>
                    </a:cubicBezTo>
                    <a:cubicBezTo>
                      <a:pt x="3674392" y="166859"/>
                      <a:pt x="3389594" y="275444"/>
                      <a:pt x="3180997" y="361169"/>
                    </a:cubicBezTo>
                    <a:cubicBezTo>
                      <a:pt x="2758087" y="536429"/>
                      <a:pt x="2732369" y="496424"/>
                      <a:pt x="2451382" y="548811"/>
                    </a:cubicBezTo>
                    <a:cubicBezTo>
                      <a:pt x="1791299" y="669779"/>
                      <a:pt x="1083592" y="-872319"/>
                      <a:pt x="724499" y="766934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1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2698805" y="667866"/>
                <a:ext cx="6753225" cy="5715000"/>
              </a:xfrm>
              <a:custGeom>
                <a:avLst/>
                <a:gdLst>
                  <a:gd name="connsiteX0" fmla="*/ 744483 w 6753225"/>
                  <a:gd name="connsiteY0" fmla="*/ 789458 h 5715000"/>
                  <a:gd name="connsiteX1" fmla="*/ 653043 w 6753225"/>
                  <a:gd name="connsiteY1" fmla="*/ 1999133 h 5715000"/>
                  <a:gd name="connsiteX2" fmla="*/ 609228 w 6753225"/>
                  <a:gd name="connsiteY2" fmla="*/ 2226781 h 5715000"/>
                  <a:gd name="connsiteX3" fmla="*/ 8200 w 6753225"/>
                  <a:gd name="connsiteY3" fmla="*/ 3084983 h 5715000"/>
                  <a:gd name="connsiteX4" fmla="*/ 264423 w 6753225"/>
                  <a:gd name="connsiteY4" fmla="*/ 3952711 h 5715000"/>
                  <a:gd name="connsiteX5" fmla="*/ 744483 w 6753225"/>
                  <a:gd name="connsiteY5" fmla="*/ 4788053 h 5715000"/>
                  <a:gd name="connsiteX6" fmla="*/ 1611258 w 6753225"/>
                  <a:gd name="connsiteY6" fmla="*/ 5470044 h 5715000"/>
                  <a:gd name="connsiteX7" fmla="*/ 2280865 w 6753225"/>
                  <a:gd name="connsiteY7" fmla="*/ 5422419 h 5715000"/>
                  <a:gd name="connsiteX8" fmla="*/ 3947740 w 6753225"/>
                  <a:gd name="connsiteY8" fmla="*/ 5139526 h 5715000"/>
                  <a:gd name="connsiteX9" fmla="*/ 4600203 w 6753225"/>
                  <a:gd name="connsiteY9" fmla="*/ 5502428 h 5715000"/>
                  <a:gd name="connsiteX10" fmla="*/ 5255523 w 6753225"/>
                  <a:gd name="connsiteY10" fmla="*/ 5488141 h 5715000"/>
                  <a:gd name="connsiteX11" fmla="*/ 6139443 w 6753225"/>
                  <a:gd name="connsiteY11" fmla="*/ 4800436 h 5715000"/>
                  <a:gd name="connsiteX12" fmla="*/ 6298510 w 6753225"/>
                  <a:gd name="connsiteY12" fmla="*/ 4085108 h 5715000"/>
                  <a:gd name="connsiteX13" fmla="*/ 6272793 w 6753225"/>
                  <a:gd name="connsiteY13" fmla="*/ 4040341 h 5715000"/>
                  <a:gd name="connsiteX14" fmla="*/ 6420431 w 6753225"/>
                  <a:gd name="connsiteY14" fmla="*/ 3268816 h 5715000"/>
                  <a:gd name="connsiteX15" fmla="*/ 6746185 w 6753225"/>
                  <a:gd name="connsiteY15" fmla="*/ 1711478 h 5715000"/>
                  <a:gd name="connsiteX16" fmla="*/ 6386140 w 6753225"/>
                  <a:gd name="connsiteY16" fmla="*/ 1328573 h 5715000"/>
                  <a:gd name="connsiteX17" fmla="*/ 5843215 w 6753225"/>
                  <a:gd name="connsiteY17" fmla="*/ 881851 h 5715000"/>
                  <a:gd name="connsiteX18" fmla="*/ 4127763 w 6753225"/>
                  <a:gd name="connsiteY18" fmla="*/ 138901 h 5715000"/>
                  <a:gd name="connsiteX19" fmla="*/ 3983935 w 6753225"/>
                  <a:gd name="connsiteY19" fmla="*/ 140806 h 5715000"/>
                  <a:gd name="connsiteX20" fmla="*/ 3273370 w 6753225"/>
                  <a:gd name="connsiteY20" fmla="*/ 370358 h 5715000"/>
                  <a:gd name="connsiteX21" fmla="*/ 2521848 w 6753225"/>
                  <a:gd name="connsiteY21" fmla="*/ 563716 h 5715000"/>
                  <a:gd name="connsiteX22" fmla="*/ 744483 w 6753225"/>
                  <a:gd name="connsiteY22" fmla="*/ 789458 h 571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753225" h="5715000">
                    <a:moveTo>
                      <a:pt x="744483" y="789458"/>
                    </a:moveTo>
                    <a:cubicBezTo>
                      <a:pt x="634945" y="1289521"/>
                      <a:pt x="680665" y="1713383"/>
                      <a:pt x="653043" y="1999133"/>
                    </a:cubicBezTo>
                    <a:cubicBezTo>
                      <a:pt x="644470" y="2088668"/>
                      <a:pt x="633993" y="2164868"/>
                      <a:pt x="609228" y="2226781"/>
                    </a:cubicBezTo>
                    <a:cubicBezTo>
                      <a:pt x="511120" y="2472526"/>
                      <a:pt x="47253" y="2595398"/>
                      <a:pt x="8200" y="3084983"/>
                    </a:cubicBezTo>
                    <a:cubicBezTo>
                      <a:pt x="-4182" y="3245003"/>
                      <a:pt x="92973" y="3572664"/>
                      <a:pt x="264423" y="3952711"/>
                    </a:cubicBezTo>
                    <a:cubicBezTo>
                      <a:pt x="390153" y="4230841"/>
                      <a:pt x="545410" y="4525164"/>
                      <a:pt x="744483" y="4788053"/>
                    </a:cubicBezTo>
                    <a:cubicBezTo>
                      <a:pt x="991180" y="5113809"/>
                      <a:pt x="1290265" y="5368126"/>
                      <a:pt x="1611258" y="5470044"/>
                    </a:cubicBezTo>
                    <a:cubicBezTo>
                      <a:pt x="1827475" y="5538623"/>
                      <a:pt x="2046550" y="5536719"/>
                      <a:pt x="2280865" y="5422419"/>
                    </a:cubicBezTo>
                    <a:cubicBezTo>
                      <a:pt x="2919993" y="5109998"/>
                      <a:pt x="2979048" y="4707091"/>
                      <a:pt x="3947740" y="5139526"/>
                    </a:cubicBezTo>
                    <a:cubicBezTo>
                      <a:pt x="4243968" y="5271923"/>
                      <a:pt x="4448756" y="5400511"/>
                      <a:pt x="4600203" y="5502428"/>
                    </a:cubicBezTo>
                    <a:cubicBezTo>
                      <a:pt x="4944056" y="5733886"/>
                      <a:pt x="5010731" y="5823421"/>
                      <a:pt x="5255523" y="5488141"/>
                    </a:cubicBezTo>
                    <a:cubicBezTo>
                      <a:pt x="5519365" y="5127144"/>
                      <a:pt x="5618425" y="5390986"/>
                      <a:pt x="6139443" y="4800436"/>
                    </a:cubicBezTo>
                    <a:cubicBezTo>
                      <a:pt x="6328990" y="4586123"/>
                      <a:pt x="6541398" y="4501351"/>
                      <a:pt x="6298510" y="4085108"/>
                    </a:cubicBezTo>
                    <a:cubicBezTo>
                      <a:pt x="6289938" y="4069868"/>
                      <a:pt x="6281365" y="4055581"/>
                      <a:pt x="6272793" y="4040341"/>
                    </a:cubicBezTo>
                    <a:cubicBezTo>
                      <a:pt x="6099438" y="3731731"/>
                      <a:pt x="6069910" y="3572664"/>
                      <a:pt x="6420431" y="3268816"/>
                    </a:cubicBezTo>
                    <a:cubicBezTo>
                      <a:pt x="6669033" y="3054503"/>
                      <a:pt x="6731898" y="2223923"/>
                      <a:pt x="6746185" y="1711478"/>
                    </a:cubicBezTo>
                    <a:cubicBezTo>
                      <a:pt x="6751900" y="1506691"/>
                      <a:pt x="6590928" y="1338098"/>
                      <a:pt x="6386140" y="1328573"/>
                    </a:cubicBezTo>
                    <a:cubicBezTo>
                      <a:pt x="6276603" y="1323811"/>
                      <a:pt x="5915606" y="940906"/>
                      <a:pt x="5843215" y="881851"/>
                    </a:cubicBezTo>
                    <a:cubicBezTo>
                      <a:pt x="4753556" y="-6832"/>
                      <a:pt x="4390653" y="190336"/>
                      <a:pt x="4127763" y="138901"/>
                    </a:cubicBezTo>
                    <a:cubicBezTo>
                      <a:pt x="4089663" y="131281"/>
                      <a:pt x="4041085" y="133186"/>
                      <a:pt x="3983935" y="140806"/>
                    </a:cubicBezTo>
                    <a:cubicBezTo>
                      <a:pt x="3782005" y="169381"/>
                      <a:pt x="3488635" y="281776"/>
                      <a:pt x="3273370" y="370358"/>
                    </a:cubicBezTo>
                    <a:cubicBezTo>
                      <a:pt x="2837125" y="551333"/>
                      <a:pt x="2811408" y="511328"/>
                      <a:pt x="2521848" y="563716"/>
                    </a:cubicBezTo>
                    <a:cubicBezTo>
                      <a:pt x="1842715" y="691351"/>
                      <a:pt x="1114053" y="-899324"/>
                      <a:pt x="744483" y="789458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1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2605322" y="572493"/>
                <a:ext cx="6943725" cy="5876925"/>
              </a:xfrm>
              <a:custGeom>
                <a:avLst/>
                <a:gdLst>
                  <a:gd name="connsiteX0" fmla="*/ 764623 w 6943725"/>
                  <a:gd name="connsiteY0" fmla="*/ 812441 h 5876925"/>
                  <a:gd name="connsiteX1" fmla="*/ 670325 w 6943725"/>
                  <a:gd name="connsiteY1" fmla="*/ 2056406 h 5876925"/>
                  <a:gd name="connsiteX2" fmla="*/ 625558 w 6943725"/>
                  <a:gd name="connsiteY2" fmla="*/ 2290722 h 5876925"/>
                  <a:gd name="connsiteX3" fmla="*/ 8338 w 6943725"/>
                  <a:gd name="connsiteY3" fmla="*/ 3172737 h 5876925"/>
                  <a:gd name="connsiteX4" fmla="*/ 270275 w 6943725"/>
                  <a:gd name="connsiteY4" fmla="*/ 4064276 h 5876925"/>
                  <a:gd name="connsiteX5" fmla="*/ 765575 w 6943725"/>
                  <a:gd name="connsiteY5" fmla="*/ 4922479 h 5876925"/>
                  <a:gd name="connsiteX6" fmla="*/ 1656163 w 6943725"/>
                  <a:gd name="connsiteY6" fmla="*/ 5624471 h 5876925"/>
                  <a:gd name="connsiteX7" fmla="*/ 2345773 w 6943725"/>
                  <a:gd name="connsiteY7" fmla="*/ 5573989 h 5876925"/>
                  <a:gd name="connsiteX8" fmla="*/ 4061225 w 6943725"/>
                  <a:gd name="connsiteY8" fmla="*/ 5284429 h 5876925"/>
                  <a:gd name="connsiteX9" fmla="*/ 4731785 w 6943725"/>
                  <a:gd name="connsiteY9" fmla="*/ 5657809 h 5876925"/>
                  <a:gd name="connsiteX10" fmla="*/ 5405203 w 6943725"/>
                  <a:gd name="connsiteY10" fmla="*/ 5642569 h 5876925"/>
                  <a:gd name="connsiteX11" fmla="*/ 6314841 w 6943725"/>
                  <a:gd name="connsiteY11" fmla="*/ 4934862 h 5876925"/>
                  <a:gd name="connsiteX12" fmla="*/ 6479623 w 6943725"/>
                  <a:gd name="connsiteY12" fmla="*/ 4199532 h 5876925"/>
                  <a:gd name="connsiteX13" fmla="*/ 6452953 w 6943725"/>
                  <a:gd name="connsiteY13" fmla="*/ 4153812 h 5876925"/>
                  <a:gd name="connsiteX14" fmla="*/ 6602496 w 6943725"/>
                  <a:gd name="connsiteY14" fmla="*/ 3360379 h 5876925"/>
                  <a:gd name="connsiteX15" fmla="*/ 6937776 w 6943725"/>
                  <a:gd name="connsiteY15" fmla="*/ 1758274 h 5876925"/>
                  <a:gd name="connsiteX16" fmla="*/ 6567253 w 6943725"/>
                  <a:gd name="connsiteY16" fmla="*/ 1363939 h 5876925"/>
                  <a:gd name="connsiteX17" fmla="*/ 6009088 w 6943725"/>
                  <a:gd name="connsiteY17" fmla="*/ 903881 h 5876925"/>
                  <a:gd name="connsiteX18" fmla="*/ 4245058 w 6943725"/>
                  <a:gd name="connsiteY18" fmla="*/ 140929 h 5876925"/>
                  <a:gd name="connsiteX19" fmla="*/ 4097421 w 6943725"/>
                  <a:gd name="connsiteY19" fmla="*/ 142834 h 5876925"/>
                  <a:gd name="connsiteX20" fmla="*/ 3365900 w 6943725"/>
                  <a:gd name="connsiteY20" fmla="*/ 379054 h 5876925"/>
                  <a:gd name="connsiteX21" fmla="*/ 2592471 w 6943725"/>
                  <a:gd name="connsiteY21" fmla="*/ 579079 h 5876925"/>
                  <a:gd name="connsiteX22" fmla="*/ 764623 w 6943725"/>
                  <a:gd name="connsiteY22" fmla="*/ 812441 h 5876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943725" h="5876925">
                    <a:moveTo>
                      <a:pt x="764623" y="812441"/>
                    </a:moveTo>
                    <a:cubicBezTo>
                      <a:pt x="652228" y="1326791"/>
                      <a:pt x="697948" y="1762084"/>
                      <a:pt x="670325" y="2056406"/>
                    </a:cubicBezTo>
                    <a:cubicBezTo>
                      <a:pt x="661753" y="2147847"/>
                      <a:pt x="650323" y="2226904"/>
                      <a:pt x="625558" y="2290722"/>
                    </a:cubicBezTo>
                    <a:cubicBezTo>
                      <a:pt x="525545" y="2544087"/>
                      <a:pt x="49295" y="2669816"/>
                      <a:pt x="8338" y="3172737"/>
                    </a:cubicBezTo>
                    <a:cubicBezTo>
                      <a:pt x="-4997" y="3335614"/>
                      <a:pt x="94063" y="3674704"/>
                      <a:pt x="270275" y="4064276"/>
                    </a:cubicBezTo>
                    <a:cubicBezTo>
                      <a:pt x="398863" y="4350027"/>
                      <a:pt x="561740" y="4652921"/>
                      <a:pt x="765575" y="4922479"/>
                    </a:cubicBezTo>
                    <a:cubicBezTo>
                      <a:pt x="1018940" y="5256807"/>
                      <a:pt x="1325645" y="5520649"/>
                      <a:pt x="1656163" y="5624471"/>
                    </a:cubicBezTo>
                    <a:cubicBezTo>
                      <a:pt x="1878095" y="5694957"/>
                      <a:pt x="2104790" y="5692099"/>
                      <a:pt x="2345773" y="5573989"/>
                    </a:cubicBezTo>
                    <a:cubicBezTo>
                      <a:pt x="3002998" y="5252044"/>
                      <a:pt x="3064910" y="4838659"/>
                      <a:pt x="4061225" y="5284429"/>
                    </a:cubicBezTo>
                    <a:cubicBezTo>
                      <a:pt x="4366026" y="5420637"/>
                      <a:pt x="4576528" y="5553034"/>
                      <a:pt x="4731785" y="5657809"/>
                    </a:cubicBezTo>
                    <a:cubicBezTo>
                      <a:pt x="5085163" y="5895934"/>
                      <a:pt x="5153743" y="5988327"/>
                      <a:pt x="5405203" y="5642569"/>
                    </a:cubicBezTo>
                    <a:cubicBezTo>
                      <a:pt x="5676666" y="5270142"/>
                      <a:pt x="5779535" y="5543509"/>
                      <a:pt x="6314841" y="4934862"/>
                    </a:cubicBezTo>
                    <a:cubicBezTo>
                      <a:pt x="6509151" y="4715787"/>
                      <a:pt x="6729178" y="4628157"/>
                      <a:pt x="6479623" y="4199532"/>
                    </a:cubicBezTo>
                    <a:cubicBezTo>
                      <a:pt x="6471051" y="4184291"/>
                      <a:pt x="6461526" y="4169051"/>
                      <a:pt x="6452953" y="4153812"/>
                    </a:cubicBezTo>
                    <a:cubicBezTo>
                      <a:pt x="6274835" y="3837581"/>
                      <a:pt x="6242451" y="3671847"/>
                      <a:pt x="6602496" y="3360379"/>
                    </a:cubicBezTo>
                    <a:cubicBezTo>
                      <a:pt x="6858718" y="3140351"/>
                      <a:pt x="6923488" y="2285959"/>
                      <a:pt x="6937776" y="1758274"/>
                    </a:cubicBezTo>
                    <a:cubicBezTo>
                      <a:pt x="6943491" y="1547771"/>
                      <a:pt x="6777755" y="1373464"/>
                      <a:pt x="6567253" y="1363939"/>
                    </a:cubicBezTo>
                    <a:cubicBezTo>
                      <a:pt x="6454858" y="1359176"/>
                      <a:pt x="6083383" y="964841"/>
                      <a:pt x="6009088" y="903881"/>
                    </a:cubicBezTo>
                    <a:cubicBezTo>
                      <a:pt x="4889901" y="-9566"/>
                      <a:pt x="4515568" y="193316"/>
                      <a:pt x="4245058" y="140929"/>
                    </a:cubicBezTo>
                    <a:cubicBezTo>
                      <a:pt x="4206006" y="133309"/>
                      <a:pt x="4155523" y="135214"/>
                      <a:pt x="4097421" y="142834"/>
                    </a:cubicBezTo>
                    <a:cubicBezTo>
                      <a:pt x="3889775" y="172361"/>
                      <a:pt x="3586880" y="288566"/>
                      <a:pt x="3365900" y="379054"/>
                    </a:cubicBezTo>
                    <a:cubicBezTo>
                      <a:pt x="2917273" y="565744"/>
                      <a:pt x="2890603" y="524786"/>
                      <a:pt x="2592471" y="579079"/>
                    </a:cubicBezTo>
                    <a:cubicBezTo>
                      <a:pt x="1893335" y="711476"/>
                      <a:pt x="1142765" y="-925871"/>
                      <a:pt x="764623" y="812441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1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2511045" y="477556"/>
                <a:ext cx="7134225" cy="6038850"/>
              </a:xfrm>
              <a:custGeom>
                <a:avLst/>
                <a:gdLst>
                  <a:gd name="connsiteX0" fmla="*/ 784605 w 7134225"/>
                  <a:gd name="connsiteY0" fmla="*/ 834988 h 6038850"/>
                  <a:gd name="connsiteX1" fmla="*/ 687450 w 7134225"/>
                  <a:gd name="connsiteY1" fmla="*/ 2113243 h 6038850"/>
                  <a:gd name="connsiteX2" fmla="*/ 641730 w 7134225"/>
                  <a:gd name="connsiteY2" fmla="*/ 2354226 h 6038850"/>
                  <a:gd name="connsiteX3" fmla="*/ 8318 w 7134225"/>
                  <a:gd name="connsiteY3" fmla="*/ 3261006 h 6038850"/>
                  <a:gd name="connsiteX4" fmla="*/ 275970 w 7134225"/>
                  <a:gd name="connsiteY4" fmla="*/ 4177311 h 6038850"/>
                  <a:gd name="connsiteX5" fmla="*/ 786510 w 7134225"/>
                  <a:gd name="connsiteY5" fmla="*/ 5058374 h 6038850"/>
                  <a:gd name="connsiteX6" fmla="*/ 1699958 w 7134225"/>
                  <a:gd name="connsiteY6" fmla="*/ 5780368 h 6038850"/>
                  <a:gd name="connsiteX7" fmla="*/ 2408618 w 7134225"/>
                  <a:gd name="connsiteY7" fmla="*/ 5727029 h 6038850"/>
                  <a:gd name="connsiteX8" fmla="*/ 4172648 w 7134225"/>
                  <a:gd name="connsiteY8" fmla="*/ 5430801 h 6038850"/>
                  <a:gd name="connsiteX9" fmla="*/ 4862258 w 7134225"/>
                  <a:gd name="connsiteY9" fmla="*/ 5815611 h 6038850"/>
                  <a:gd name="connsiteX10" fmla="*/ 5554725 w 7134225"/>
                  <a:gd name="connsiteY10" fmla="*/ 5799418 h 6038850"/>
                  <a:gd name="connsiteX11" fmla="*/ 6489128 w 7134225"/>
                  <a:gd name="connsiteY11" fmla="*/ 5071708 h 6038850"/>
                  <a:gd name="connsiteX12" fmla="*/ 6661530 w 7134225"/>
                  <a:gd name="connsiteY12" fmla="*/ 4318281 h 6038850"/>
                  <a:gd name="connsiteX13" fmla="*/ 6634861 w 7134225"/>
                  <a:gd name="connsiteY13" fmla="*/ 4271608 h 6038850"/>
                  <a:gd name="connsiteX14" fmla="*/ 6787261 w 7134225"/>
                  <a:gd name="connsiteY14" fmla="*/ 3456268 h 6038850"/>
                  <a:gd name="connsiteX15" fmla="*/ 7132066 w 7134225"/>
                  <a:gd name="connsiteY15" fmla="*/ 1810348 h 6038850"/>
                  <a:gd name="connsiteX16" fmla="*/ 6752018 w 7134225"/>
                  <a:gd name="connsiteY16" fmla="*/ 1405536 h 6038850"/>
                  <a:gd name="connsiteX17" fmla="*/ 6178613 w 7134225"/>
                  <a:gd name="connsiteY17" fmla="*/ 933096 h 6038850"/>
                  <a:gd name="connsiteX18" fmla="*/ 4365053 w 7134225"/>
                  <a:gd name="connsiteY18" fmla="*/ 145378 h 6038850"/>
                  <a:gd name="connsiteX19" fmla="*/ 4213605 w 7134225"/>
                  <a:gd name="connsiteY19" fmla="*/ 148236 h 6038850"/>
                  <a:gd name="connsiteX20" fmla="*/ 3461130 w 7134225"/>
                  <a:gd name="connsiteY20" fmla="*/ 392076 h 6038850"/>
                  <a:gd name="connsiteX21" fmla="*/ 2665793 w 7134225"/>
                  <a:gd name="connsiteY21" fmla="*/ 598768 h 6038850"/>
                  <a:gd name="connsiteX22" fmla="*/ 784605 w 7134225"/>
                  <a:gd name="connsiteY22" fmla="*/ 834988 h 603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134225" h="6038850">
                    <a:moveTo>
                      <a:pt x="784605" y="834988"/>
                    </a:moveTo>
                    <a:cubicBezTo>
                      <a:pt x="669353" y="1362673"/>
                      <a:pt x="715073" y="1809396"/>
                      <a:pt x="687450" y="2113243"/>
                    </a:cubicBezTo>
                    <a:cubicBezTo>
                      <a:pt x="678878" y="2207541"/>
                      <a:pt x="667448" y="2288503"/>
                      <a:pt x="641730" y="2354226"/>
                    </a:cubicBezTo>
                    <a:cubicBezTo>
                      <a:pt x="539813" y="2614258"/>
                      <a:pt x="51180" y="2743798"/>
                      <a:pt x="8318" y="3261006"/>
                    </a:cubicBezTo>
                    <a:cubicBezTo>
                      <a:pt x="-5017" y="3427693"/>
                      <a:pt x="95948" y="3777261"/>
                      <a:pt x="275970" y="4177311"/>
                    </a:cubicBezTo>
                    <a:cubicBezTo>
                      <a:pt x="408368" y="4470681"/>
                      <a:pt x="576960" y="4782149"/>
                      <a:pt x="786510" y="5058374"/>
                    </a:cubicBezTo>
                    <a:cubicBezTo>
                      <a:pt x="1046543" y="5401274"/>
                      <a:pt x="1360868" y="5673688"/>
                      <a:pt x="1699958" y="5780368"/>
                    </a:cubicBezTo>
                    <a:cubicBezTo>
                      <a:pt x="1927605" y="5852758"/>
                      <a:pt x="2161920" y="5847996"/>
                      <a:pt x="2408618" y="5727029"/>
                    </a:cubicBezTo>
                    <a:cubicBezTo>
                      <a:pt x="3083940" y="5395558"/>
                      <a:pt x="3147758" y="4971696"/>
                      <a:pt x="4172648" y="5430801"/>
                    </a:cubicBezTo>
                    <a:cubicBezTo>
                      <a:pt x="4486020" y="5570818"/>
                      <a:pt x="4702238" y="5707979"/>
                      <a:pt x="4862258" y="5815611"/>
                    </a:cubicBezTo>
                    <a:cubicBezTo>
                      <a:pt x="5225161" y="6060404"/>
                      <a:pt x="5296598" y="6155654"/>
                      <a:pt x="5554725" y="5799418"/>
                    </a:cubicBezTo>
                    <a:cubicBezTo>
                      <a:pt x="5833808" y="5416513"/>
                      <a:pt x="5939536" y="5697501"/>
                      <a:pt x="6489128" y="5071708"/>
                    </a:cubicBezTo>
                    <a:cubicBezTo>
                      <a:pt x="6690105" y="4846918"/>
                      <a:pt x="6917753" y="4756431"/>
                      <a:pt x="6661530" y="4318281"/>
                    </a:cubicBezTo>
                    <a:cubicBezTo>
                      <a:pt x="6652005" y="4302088"/>
                      <a:pt x="6643433" y="4286849"/>
                      <a:pt x="6634861" y="4271608"/>
                    </a:cubicBezTo>
                    <a:cubicBezTo>
                      <a:pt x="6451028" y="3947758"/>
                      <a:pt x="6415786" y="3775356"/>
                      <a:pt x="6787261" y="3456268"/>
                    </a:cubicBezTo>
                    <a:cubicBezTo>
                      <a:pt x="7050150" y="3230526"/>
                      <a:pt x="7116825" y="2352321"/>
                      <a:pt x="7132066" y="1810348"/>
                    </a:cubicBezTo>
                    <a:cubicBezTo>
                      <a:pt x="7137780" y="1594131"/>
                      <a:pt x="6968236" y="1415061"/>
                      <a:pt x="6752018" y="1405536"/>
                    </a:cubicBezTo>
                    <a:cubicBezTo>
                      <a:pt x="6636766" y="1399821"/>
                      <a:pt x="6253861" y="995008"/>
                      <a:pt x="6178613" y="933096"/>
                    </a:cubicBezTo>
                    <a:cubicBezTo>
                      <a:pt x="5027993" y="-9879"/>
                      <a:pt x="4643183" y="198718"/>
                      <a:pt x="4365053" y="145378"/>
                    </a:cubicBezTo>
                    <a:cubicBezTo>
                      <a:pt x="4325048" y="137758"/>
                      <a:pt x="4272661" y="139663"/>
                      <a:pt x="4213605" y="148236"/>
                    </a:cubicBezTo>
                    <a:cubicBezTo>
                      <a:pt x="4000245" y="178716"/>
                      <a:pt x="3688778" y="297778"/>
                      <a:pt x="3461130" y="392076"/>
                    </a:cubicBezTo>
                    <a:cubicBezTo>
                      <a:pt x="2999168" y="584481"/>
                      <a:pt x="2971545" y="541618"/>
                      <a:pt x="2665793" y="598768"/>
                    </a:cubicBezTo>
                    <a:cubicBezTo>
                      <a:pt x="1944750" y="732118"/>
                      <a:pt x="1170368" y="-952854"/>
                      <a:pt x="784605" y="834988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1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2418512" y="382564"/>
                <a:ext cx="7324725" cy="6200775"/>
              </a:xfrm>
              <a:custGeom>
                <a:avLst/>
                <a:gdLst>
                  <a:gd name="connsiteX0" fmla="*/ 803796 w 7324725"/>
                  <a:gd name="connsiteY0" fmla="*/ 857590 h 6200775"/>
                  <a:gd name="connsiteX1" fmla="*/ 704736 w 7324725"/>
                  <a:gd name="connsiteY1" fmla="*/ 2170135 h 6200775"/>
                  <a:gd name="connsiteX2" fmla="*/ 658063 w 7324725"/>
                  <a:gd name="connsiteY2" fmla="*/ 2417785 h 6200775"/>
                  <a:gd name="connsiteX3" fmla="*/ 8458 w 7324725"/>
                  <a:gd name="connsiteY3" fmla="*/ 3349330 h 6200775"/>
                  <a:gd name="connsiteX4" fmla="*/ 282778 w 7324725"/>
                  <a:gd name="connsiteY4" fmla="*/ 4289448 h 6200775"/>
                  <a:gd name="connsiteX5" fmla="*/ 808558 w 7324725"/>
                  <a:gd name="connsiteY5" fmla="*/ 5193371 h 6200775"/>
                  <a:gd name="connsiteX6" fmla="*/ 1744866 w 7324725"/>
                  <a:gd name="connsiteY6" fmla="*/ 5936321 h 6200775"/>
                  <a:gd name="connsiteX7" fmla="*/ 2472576 w 7324725"/>
                  <a:gd name="connsiteY7" fmla="*/ 5881075 h 6200775"/>
                  <a:gd name="connsiteX8" fmla="*/ 4285184 w 7324725"/>
                  <a:gd name="connsiteY8" fmla="*/ 5577228 h 6200775"/>
                  <a:gd name="connsiteX9" fmla="*/ 4993844 w 7324725"/>
                  <a:gd name="connsiteY9" fmla="*/ 5972516 h 6200775"/>
                  <a:gd name="connsiteX10" fmla="*/ 5705361 w 7324725"/>
                  <a:gd name="connsiteY10" fmla="*/ 5956323 h 6200775"/>
                  <a:gd name="connsiteX11" fmla="*/ 6665481 w 7324725"/>
                  <a:gd name="connsiteY11" fmla="*/ 5207658 h 6200775"/>
                  <a:gd name="connsiteX12" fmla="*/ 6841694 w 7324725"/>
                  <a:gd name="connsiteY12" fmla="*/ 4434228 h 6200775"/>
                  <a:gd name="connsiteX13" fmla="*/ 6814071 w 7324725"/>
                  <a:gd name="connsiteY13" fmla="*/ 4386603 h 6200775"/>
                  <a:gd name="connsiteX14" fmla="*/ 6968376 w 7324725"/>
                  <a:gd name="connsiteY14" fmla="*/ 3548403 h 6200775"/>
                  <a:gd name="connsiteX15" fmla="*/ 7322706 w 7324725"/>
                  <a:gd name="connsiteY15" fmla="*/ 1857715 h 6200775"/>
                  <a:gd name="connsiteX16" fmla="*/ 6932181 w 7324725"/>
                  <a:gd name="connsiteY16" fmla="*/ 1441473 h 6200775"/>
                  <a:gd name="connsiteX17" fmla="*/ 6342584 w 7324725"/>
                  <a:gd name="connsiteY17" fmla="*/ 955698 h 6200775"/>
                  <a:gd name="connsiteX18" fmla="*/ 4480446 w 7324725"/>
                  <a:gd name="connsiteY18" fmla="*/ 145120 h 6200775"/>
                  <a:gd name="connsiteX19" fmla="*/ 4324236 w 7324725"/>
                  <a:gd name="connsiteY19" fmla="*/ 147978 h 6200775"/>
                  <a:gd name="connsiteX20" fmla="*/ 3550806 w 7324725"/>
                  <a:gd name="connsiteY20" fmla="*/ 399438 h 6200775"/>
                  <a:gd name="connsiteX21" fmla="*/ 2733561 w 7324725"/>
                  <a:gd name="connsiteY21" fmla="*/ 612798 h 6200775"/>
                  <a:gd name="connsiteX22" fmla="*/ 803796 w 7324725"/>
                  <a:gd name="connsiteY22" fmla="*/ 857590 h 6200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324725" h="6200775">
                    <a:moveTo>
                      <a:pt x="803796" y="857590"/>
                    </a:moveTo>
                    <a:cubicBezTo>
                      <a:pt x="685686" y="1399563"/>
                      <a:pt x="730453" y="1857715"/>
                      <a:pt x="704736" y="2170135"/>
                    </a:cubicBezTo>
                    <a:cubicBezTo>
                      <a:pt x="696163" y="2267290"/>
                      <a:pt x="684733" y="2351110"/>
                      <a:pt x="658063" y="2417785"/>
                    </a:cubicBezTo>
                    <a:cubicBezTo>
                      <a:pt x="555193" y="2685438"/>
                      <a:pt x="53226" y="2818788"/>
                      <a:pt x="8458" y="3349330"/>
                    </a:cubicBezTo>
                    <a:cubicBezTo>
                      <a:pt x="-5829" y="3519828"/>
                      <a:pt x="97041" y="3879873"/>
                      <a:pt x="282778" y="4289448"/>
                    </a:cubicBezTo>
                    <a:cubicBezTo>
                      <a:pt x="418986" y="4590438"/>
                      <a:pt x="593293" y="4910478"/>
                      <a:pt x="808558" y="5193371"/>
                    </a:cubicBezTo>
                    <a:cubicBezTo>
                      <a:pt x="1075259" y="5544843"/>
                      <a:pt x="1397204" y="5826783"/>
                      <a:pt x="1744866" y="5936321"/>
                    </a:cubicBezTo>
                    <a:cubicBezTo>
                      <a:pt x="1978229" y="6009663"/>
                      <a:pt x="2219211" y="6004900"/>
                      <a:pt x="2472576" y="5881075"/>
                    </a:cubicBezTo>
                    <a:cubicBezTo>
                      <a:pt x="3165996" y="5539128"/>
                      <a:pt x="3231719" y="5105741"/>
                      <a:pt x="4285184" y="5577228"/>
                    </a:cubicBezTo>
                    <a:cubicBezTo>
                      <a:pt x="4607128" y="5721055"/>
                      <a:pt x="4829061" y="5862025"/>
                      <a:pt x="4993844" y="5972516"/>
                    </a:cubicBezTo>
                    <a:cubicBezTo>
                      <a:pt x="5367224" y="6223975"/>
                      <a:pt x="5439614" y="6321130"/>
                      <a:pt x="5705361" y="5956323"/>
                    </a:cubicBezTo>
                    <a:cubicBezTo>
                      <a:pt x="5992064" y="5561988"/>
                      <a:pt x="6100649" y="5850596"/>
                      <a:pt x="6665481" y="5207658"/>
                    </a:cubicBezTo>
                    <a:cubicBezTo>
                      <a:pt x="6868364" y="4977153"/>
                      <a:pt x="7105536" y="4884760"/>
                      <a:pt x="6841694" y="4434228"/>
                    </a:cubicBezTo>
                    <a:cubicBezTo>
                      <a:pt x="6832169" y="4418035"/>
                      <a:pt x="6822644" y="4401843"/>
                      <a:pt x="6814071" y="4386603"/>
                    </a:cubicBezTo>
                    <a:cubicBezTo>
                      <a:pt x="6625476" y="4054180"/>
                      <a:pt x="6587376" y="3876063"/>
                      <a:pt x="6968376" y="3548403"/>
                    </a:cubicBezTo>
                    <a:cubicBezTo>
                      <a:pt x="7238886" y="3316945"/>
                      <a:pt x="7307466" y="2414928"/>
                      <a:pt x="7322706" y="1857715"/>
                    </a:cubicBezTo>
                    <a:cubicBezTo>
                      <a:pt x="7328421" y="1634830"/>
                      <a:pt x="7154114" y="1451950"/>
                      <a:pt x="6932181" y="1441473"/>
                    </a:cubicBezTo>
                    <a:cubicBezTo>
                      <a:pt x="6813119" y="1435758"/>
                      <a:pt x="6420689" y="1019515"/>
                      <a:pt x="6342584" y="955698"/>
                    </a:cubicBezTo>
                    <a:cubicBezTo>
                      <a:pt x="5161484" y="-14900"/>
                      <a:pt x="4765244" y="199413"/>
                      <a:pt x="4480446" y="145120"/>
                    </a:cubicBezTo>
                    <a:cubicBezTo>
                      <a:pt x="4439489" y="137500"/>
                      <a:pt x="4386149" y="139405"/>
                      <a:pt x="4324236" y="147978"/>
                    </a:cubicBezTo>
                    <a:cubicBezTo>
                      <a:pt x="4105161" y="179410"/>
                      <a:pt x="3785121" y="302283"/>
                      <a:pt x="3550806" y="399438"/>
                    </a:cubicBezTo>
                    <a:cubicBezTo>
                      <a:pt x="3075508" y="596605"/>
                      <a:pt x="3047886" y="553743"/>
                      <a:pt x="2733561" y="612798"/>
                    </a:cubicBezTo>
                    <a:cubicBezTo>
                      <a:pt x="1993468" y="751863"/>
                      <a:pt x="1199084" y="-978830"/>
                      <a:pt x="803796" y="857590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1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54" name="任意多边形: 形状 53"/>
              <p:cNvSpPr/>
              <p:nvPr/>
            </p:nvSpPr>
            <p:spPr>
              <a:xfrm>
                <a:off x="2325188" y="287492"/>
                <a:ext cx="7515225" cy="6362700"/>
              </a:xfrm>
              <a:custGeom>
                <a:avLst/>
                <a:gdLst>
                  <a:gd name="connsiteX0" fmla="*/ 822825 w 7515225"/>
                  <a:gd name="connsiteY0" fmla="*/ 881225 h 6362700"/>
                  <a:gd name="connsiteX1" fmla="*/ 720907 w 7515225"/>
                  <a:gd name="connsiteY1" fmla="*/ 2227107 h 6362700"/>
                  <a:gd name="connsiteX2" fmla="*/ 673282 w 7515225"/>
                  <a:gd name="connsiteY2" fmla="*/ 2481425 h 6362700"/>
                  <a:gd name="connsiteX3" fmla="*/ 8437 w 7515225"/>
                  <a:gd name="connsiteY3" fmla="*/ 3437735 h 6362700"/>
                  <a:gd name="connsiteX4" fmla="*/ 288472 w 7515225"/>
                  <a:gd name="connsiteY4" fmla="*/ 4402617 h 6362700"/>
                  <a:gd name="connsiteX5" fmla="*/ 829492 w 7515225"/>
                  <a:gd name="connsiteY5" fmla="*/ 5329400 h 6362700"/>
                  <a:gd name="connsiteX6" fmla="*/ 1789612 w 7515225"/>
                  <a:gd name="connsiteY6" fmla="*/ 6092352 h 6362700"/>
                  <a:gd name="connsiteX7" fmla="*/ 2537325 w 7515225"/>
                  <a:gd name="connsiteY7" fmla="*/ 6034250 h 6362700"/>
                  <a:gd name="connsiteX8" fmla="*/ 4398510 w 7515225"/>
                  <a:gd name="connsiteY8" fmla="*/ 5723735 h 6362700"/>
                  <a:gd name="connsiteX9" fmla="*/ 5125267 w 7515225"/>
                  <a:gd name="connsiteY9" fmla="*/ 6130452 h 6362700"/>
                  <a:gd name="connsiteX10" fmla="*/ 5854882 w 7515225"/>
                  <a:gd name="connsiteY10" fmla="*/ 6113308 h 6362700"/>
                  <a:gd name="connsiteX11" fmla="*/ 6839767 w 7515225"/>
                  <a:gd name="connsiteY11" fmla="*/ 5344640 h 6362700"/>
                  <a:gd name="connsiteX12" fmla="*/ 7021695 w 7515225"/>
                  <a:gd name="connsiteY12" fmla="*/ 4551208 h 6362700"/>
                  <a:gd name="connsiteX13" fmla="*/ 6993120 w 7515225"/>
                  <a:gd name="connsiteY13" fmla="*/ 4501677 h 6362700"/>
                  <a:gd name="connsiteX14" fmla="*/ 7149330 w 7515225"/>
                  <a:gd name="connsiteY14" fmla="*/ 3641570 h 6362700"/>
                  <a:gd name="connsiteX15" fmla="*/ 7513185 w 7515225"/>
                  <a:gd name="connsiteY15" fmla="*/ 1906115 h 6362700"/>
                  <a:gd name="connsiteX16" fmla="*/ 7112182 w 7515225"/>
                  <a:gd name="connsiteY16" fmla="*/ 1479395 h 6362700"/>
                  <a:gd name="connsiteX17" fmla="*/ 6507345 w 7515225"/>
                  <a:gd name="connsiteY17" fmla="*/ 980285 h 6362700"/>
                  <a:gd name="connsiteX18" fmla="*/ 4596630 w 7515225"/>
                  <a:gd name="connsiteY18" fmla="*/ 146847 h 6362700"/>
                  <a:gd name="connsiteX19" fmla="*/ 4436610 w 7515225"/>
                  <a:gd name="connsiteY19" fmla="*/ 149705 h 6362700"/>
                  <a:gd name="connsiteX20" fmla="*/ 3641272 w 7515225"/>
                  <a:gd name="connsiteY20" fmla="*/ 408785 h 6362700"/>
                  <a:gd name="connsiteX21" fmla="*/ 2802120 w 7515225"/>
                  <a:gd name="connsiteY21" fmla="*/ 628812 h 6362700"/>
                  <a:gd name="connsiteX22" fmla="*/ 822825 w 7515225"/>
                  <a:gd name="connsiteY22" fmla="*/ 881225 h 636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515225" h="6362700">
                    <a:moveTo>
                      <a:pt x="822825" y="881225"/>
                    </a:moveTo>
                    <a:cubicBezTo>
                      <a:pt x="701857" y="1436532"/>
                      <a:pt x="746625" y="1907067"/>
                      <a:pt x="720907" y="2227107"/>
                    </a:cubicBezTo>
                    <a:cubicBezTo>
                      <a:pt x="713287" y="2327120"/>
                      <a:pt x="699952" y="2412845"/>
                      <a:pt x="673282" y="2481425"/>
                    </a:cubicBezTo>
                    <a:cubicBezTo>
                      <a:pt x="568507" y="2756697"/>
                      <a:pt x="56062" y="2892905"/>
                      <a:pt x="8437" y="3437735"/>
                    </a:cubicBezTo>
                    <a:cubicBezTo>
                      <a:pt x="-5850" y="3611090"/>
                      <a:pt x="98925" y="3982565"/>
                      <a:pt x="288472" y="4402617"/>
                    </a:cubicBezTo>
                    <a:cubicBezTo>
                      <a:pt x="427537" y="4710275"/>
                      <a:pt x="608512" y="5038888"/>
                      <a:pt x="829492" y="5329400"/>
                    </a:cubicBezTo>
                    <a:cubicBezTo>
                      <a:pt x="1102860" y="5689445"/>
                      <a:pt x="1432425" y="5980910"/>
                      <a:pt x="1789612" y="6092352"/>
                    </a:cubicBezTo>
                    <a:cubicBezTo>
                      <a:pt x="2028690" y="6167600"/>
                      <a:pt x="2277292" y="6160933"/>
                      <a:pt x="2537325" y="6034250"/>
                    </a:cubicBezTo>
                    <a:cubicBezTo>
                      <a:pt x="3248842" y="5682777"/>
                      <a:pt x="3316470" y="5237960"/>
                      <a:pt x="4398510" y="5723735"/>
                    </a:cubicBezTo>
                    <a:cubicBezTo>
                      <a:pt x="4729027" y="5872325"/>
                      <a:pt x="4956675" y="6016152"/>
                      <a:pt x="5125267" y="6130452"/>
                    </a:cubicBezTo>
                    <a:cubicBezTo>
                      <a:pt x="5508173" y="6389533"/>
                      <a:pt x="5582467" y="6488593"/>
                      <a:pt x="5854882" y="6113308"/>
                    </a:cubicBezTo>
                    <a:cubicBezTo>
                      <a:pt x="6149205" y="5708495"/>
                      <a:pt x="6260648" y="6004722"/>
                      <a:pt x="6839767" y="5344640"/>
                    </a:cubicBezTo>
                    <a:cubicBezTo>
                      <a:pt x="7047412" y="5108420"/>
                      <a:pt x="7292205" y="5013170"/>
                      <a:pt x="7021695" y="4551208"/>
                    </a:cubicBezTo>
                    <a:cubicBezTo>
                      <a:pt x="7012170" y="4534063"/>
                      <a:pt x="7002645" y="4517870"/>
                      <a:pt x="6993120" y="4501677"/>
                    </a:cubicBezTo>
                    <a:cubicBezTo>
                      <a:pt x="6799762" y="4161635"/>
                      <a:pt x="6758805" y="3976850"/>
                      <a:pt x="7149330" y="3641570"/>
                    </a:cubicBezTo>
                    <a:cubicBezTo>
                      <a:pt x="7427460" y="3404397"/>
                      <a:pt x="7496992" y="2477615"/>
                      <a:pt x="7513185" y="1906115"/>
                    </a:cubicBezTo>
                    <a:cubicBezTo>
                      <a:pt x="7519852" y="1677515"/>
                      <a:pt x="7339830" y="1489872"/>
                      <a:pt x="7112182" y="1479395"/>
                    </a:cubicBezTo>
                    <a:cubicBezTo>
                      <a:pt x="6990262" y="1473680"/>
                      <a:pt x="6587355" y="1046007"/>
                      <a:pt x="6507345" y="980285"/>
                    </a:cubicBezTo>
                    <a:cubicBezTo>
                      <a:pt x="5296717" y="-17935"/>
                      <a:pt x="4890000" y="203045"/>
                      <a:pt x="4596630" y="146847"/>
                    </a:cubicBezTo>
                    <a:cubicBezTo>
                      <a:pt x="4554720" y="139227"/>
                      <a:pt x="4499475" y="140180"/>
                      <a:pt x="4436610" y="149705"/>
                    </a:cubicBezTo>
                    <a:cubicBezTo>
                      <a:pt x="4211820" y="182090"/>
                      <a:pt x="3882255" y="308772"/>
                      <a:pt x="3641272" y="408785"/>
                    </a:cubicBezTo>
                    <a:cubicBezTo>
                      <a:pt x="3153592" y="611667"/>
                      <a:pt x="3124065" y="567852"/>
                      <a:pt x="2802120" y="628812"/>
                    </a:cubicBezTo>
                    <a:cubicBezTo>
                      <a:pt x="2043930" y="771687"/>
                      <a:pt x="1229542" y="-1005678"/>
                      <a:pt x="822825" y="881225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1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55" name="任意多边形: 形状 54"/>
              <p:cNvSpPr/>
              <p:nvPr/>
            </p:nvSpPr>
            <p:spPr>
              <a:xfrm>
                <a:off x="2232652" y="192812"/>
                <a:ext cx="7705725" cy="6524625"/>
              </a:xfrm>
              <a:custGeom>
                <a:avLst/>
                <a:gdLst>
                  <a:gd name="connsiteX0" fmla="*/ 842019 w 7705725"/>
                  <a:gd name="connsiteY0" fmla="*/ 903515 h 6524625"/>
                  <a:gd name="connsiteX1" fmla="*/ 737244 w 7705725"/>
                  <a:gd name="connsiteY1" fmla="*/ 2283687 h 6524625"/>
                  <a:gd name="connsiteX2" fmla="*/ 689619 w 7705725"/>
                  <a:gd name="connsiteY2" fmla="*/ 2545625 h 6524625"/>
                  <a:gd name="connsiteX3" fmla="*/ 8581 w 7705725"/>
                  <a:gd name="connsiteY3" fmla="*/ 3525747 h 6524625"/>
                  <a:gd name="connsiteX4" fmla="*/ 294331 w 7705725"/>
                  <a:gd name="connsiteY4" fmla="*/ 4515395 h 6524625"/>
                  <a:gd name="connsiteX5" fmla="*/ 850591 w 7705725"/>
                  <a:gd name="connsiteY5" fmla="*/ 5465038 h 6524625"/>
                  <a:gd name="connsiteX6" fmla="*/ 1833571 w 7705725"/>
                  <a:gd name="connsiteY6" fmla="*/ 6247993 h 6524625"/>
                  <a:gd name="connsiteX7" fmla="*/ 2600334 w 7705725"/>
                  <a:gd name="connsiteY7" fmla="*/ 6187032 h 6524625"/>
                  <a:gd name="connsiteX8" fmla="*/ 4509144 w 7705725"/>
                  <a:gd name="connsiteY8" fmla="*/ 5869850 h 6524625"/>
                  <a:gd name="connsiteX9" fmla="*/ 5254951 w 7705725"/>
                  <a:gd name="connsiteY9" fmla="*/ 6287045 h 6524625"/>
                  <a:gd name="connsiteX10" fmla="*/ 6003616 w 7705725"/>
                  <a:gd name="connsiteY10" fmla="*/ 6268948 h 6524625"/>
                  <a:gd name="connsiteX11" fmla="*/ 7014219 w 7705725"/>
                  <a:gd name="connsiteY11" fmla="*/ 5480277 h 6524625"/>
                  <a:gd name="connsiteX12" fmla="*/ 7201861 w 7705725"/>
                  <a:gd name="connsiteY12" fmla="*/ 4667795 h 6524625"/>
                  <a:gd name="connsiteX13" fmla="*/ 7172334 w 7705725"/>
                  <a:gd name="connsiteY13" fmla="*/ 4617313 h 6524625"/>
                  <a:gd name="connsiteX14" fmla="*/ 7331401 w 7705725"/>
                  <a:gd name="connsiteY14" fmla="*/ 3735297 h 6524625"/>
                  <a:gd name="connsiteX15" fmla="*/ 7704781 w 7705725"/>
                  <a:gd name="connsiteY15" fmla="*/ 1956027 h 6524625"/>
                  <a:gd name="connsiteX16" fmla="*/ 7293301 w 7705725"/>
                  <a:gd name="connsiteY16" fmla="*/ 1517877 h 6524625"/>
                  <a:gd name="connsiteX17" fmla="*/ 6673224 w 7705725"/>
                  <a:gd name="connsiteY17" fmla="*/ 1005432 h 6524625"/>
                  <a:gd name="connsiteX18" fmla="*/ 4713931 w 7705725"/>
                  <a:gd name="connsiteY18" fmla="*/ 148182 h 6524625"/>
                  <a:gd name="connsiteX19" fmla="*/ 4550101 w 7705725"/>
                  <a:gd name="connsiteY19" fmla="*/ 151040 h 6524625"/>
                  <a:gd name="connsiteX20" fmla="*/ 3733809 w 7705725"/>
                  <a:gd name="connsiteY20" fmla="*/ 417740 h 6524625"/>
                  <a:gd name="connsiteX21" fmla="*/ 2872749 w 7705725"/>
                  <a:gd name="connsiteY21" fmla="*/ 644435 h 6524625"/>
                  <a:gd name="connsiteX22" fmla="*/ 842019 w 7705725"/>
                  <a:gd name="connsiteY22" fmla="*/ 903515 h 6524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705725" h="6524625">
                    <a:moveTo>
                      <a:pt x="842019" y="903515"/>
                    </a:moveTo>
                    <a:cubicBezTo>
                      <a:pt x="719146" y="1473110"/>
                      <a:pt x="762961" y="1955075"/>
                      <a:pt x="737244" y="2283687"/>
                    </a:cubicBezTo>
                    <a:cubicBezTo>
                      <a:pt x="729624" y="2386557"/>
                      <a:pt x="716289" y="2474187"/>
                      <a:pt x="689619" y="2545625"/>
                    </a:cubicBezTo>
                    <a:cubicBezTo>
                      <a:pt x="582939" y="2827565"/>
                      <a:pt x="57158" y="2967582"/>
                      <a:pt x="8581" y="3525747"/>
                    </a:cubicBezTo>
                    <a:cubicBezTo>
                      <a:pt x="-6659" y="3702912"/>
                      <a:pt x="100021" y="4084865"/>
                      <a:pt x="294331" y="4515395"/>
                    </a:cubicBezTo>
                    <a:cubicBezTo>
                      <a:pt x="437206" y="4830673"/>
                      <a:pt x="623896" y="5167857"/>
                      <a:pt x="850591" y="5465038"/>
                    </a:cubicBezTo>
                    <a:cubicBezTo>
                      <a:pt x="1131579" y="5833655"/>
                      <a:pt x="1467811" y="6133693"/>
                      <a:pt x="1833571" y="6247993"/>
                    </a:cubicBezTo>
                    <a:cubicBezTo>
                      <a:pt x="2078364" y="6325145"/>
                      <a:pt x="2334586" y="6317525"/>
                      <a:pt x="2600334" y="6187032"/>
                    </a:cubicBezTo>
                    <a:cubicBezTo>
                      <a:pt x="3329949" y="5826988"/>
                      <a:pt x="3399481" y="5370740"/>
                      <a:pt x="4509144" y="5869850"/>
                    </a:cubicBezTo>
                    <a:cubicBezTo>
                      <a:pt x="4848234" y="6022250"/>
                      <a:pt x="5082549" y="6170840"/>
                      <a:pt x="5254951" y="6287045"/>
                    </a:cubicBezTo>
                    <a:cubicBezTo>
                      <a:pt x="5647381" y="6552793"/>
                      <a:pt x="5723581" y="6654710"/>
                      <a:pt x="6003616" y="6268948"/>
                    </a:cubicBezTo>
                    <a:cubicBezTo>
                      <a:pt x="6305559" y="5853657"/>
                      <a:pt x="6420811" y="6156552"/>
                      <a:pt x="7014219" y="5480277"/>
                    </a:cubicBezTo>
                    <a:cubicBezTo>
                      <a:pt x="7226626" y="5238343"/>
                      <a:pt x="7479039" y="5141188"/>
                      <a:pt x="7201861" y="4667795"/>
                    </a:cubicBezTo>
                    <a:cubicBezTo>
                      <a:pt x="7191384" y="4650650"/>
                      <a:pt x="7181859" y="4633505"/>
                      <a:pt x="7172334" y="4617313"/>
                    </a:cubicBezTo>
                    <a:cubicBezTo>
                      <a:pt x="6973261" y="4269650"/>
                      <a:pt x="6929446" y="4079150"/>
                      <a:pt x="7331401" y="3735297"/>
                    </a:cubicBezTo>
                    <a:cubicBezTo>
                      <a:pt x="7616199" y="3492410"/>
                      <a:pt x="7688589" y="2541815"/>
                      <a:pt x="7704781" y="1956027"/>
                    </a:cubicBezTo>
                    <a:cubicBezTo>
                      <a:pt x="7711449" y="1721712"/>
                      <a:pt x="7527616" y="1528355"/>
                      <a:pt x="7293301" y="1517877"/>
                    </a:cubicBezTo>
                    <a:cubicBezTo>
                      <a:pt x="7168524" y="1512162"/>
                      <a:pt x="6755139" y="1073060"/>
                      <a:pt x="6673224" y="1005432"/>
                    </a:cubicBezTo>
                    <a:cubicBezTo>
                      <a:pt x="5434021" y="-23268"/>
                      <a:pt x="5013969" y="205332"/>
                      <a:pt x="4713931" y="148182"/>
                    </a:cubicBezTo>
                    <a:cubicBezTo>
                      <a:pt x="4670116" y="139610"/>
                      <a:pt x="4613919" y="141515"/>
                      <a:pt x="4550101" y="151040"/>
                    </a:cubicBezTo>
                    <a:cubicBezTo>
                      <a:pt x="4318644" y="184377"/>
                      <a:pt x="3981459" y="314870"/>
                      <a:pt x="3733809" y="417740"/>
                    </a:cubicBezTo>
                    <a:cubicBezTo>
                      <a:pt x="3232793" y="626337"/>
                      <a:pt x="3203266" y="581570"/>
                      <a:pt x="2872749" y="644435"/>
                    </a:cubicBezTo>
                    <a:cubicBezTo>
                      <a:pt x="2093604" y="792072"/>
                      <a:pt x="1258261" y="-1031965"/>
                      <a:pt x="842019" y="903515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1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56" name="任意多边形: 形状 55"/>
              <p:cNvSpPr/>
              <p:nvPr/>
            </p:nvSpPr>
            <p:spPr>
              <a:xfrm>
                <a:off x="2139329" y="97481"/>
                <a:ext cx="7896225" cy="6686550"/>
              </a:xfrm>
              <a:custGeom>
                <a:avLst/>
                <a:gdLst>
                  <a:gd name="connsiteX0" fmla="*/ 861998 w 7896225"/>
                  <a:gd name="connsiteY0" fmla="*/ 926456 h 6686550"/>
                  <a:gd name="connsiteX1" fmla="*/ 754366 w 7896225"/>
                  <a:gd name="connsiteY1" fmla="*/ 2340919 h 6686550"/>
                  <a:gd name="connsiteX2" fmla="*/ 705788 w 7896225"/>
                  <a:gd name="connsiteY2" fmla="*/ 2609524 h 6686550"/>
                  <a:gd name="connsiteX3" fmla="*/ 8558 w 7896225"/>
                  <a:gd name="connsiteY3" fmla="*/ 3613459 h 6686550"/>
                  <a:gd name="connsiteX4" fmla="*/ 300976 w 7896225"/>
                  <a:gd name="connsiteY4" fmla="*/ 4626919 h 6686550"/>
                  <a:gd name="connsiteX5" fmla="*/ 872476 w 7896225"/>
                  <a:gd name="connsiteY5" fmla="*/ 5599421 h 6686550"/>
                  <a:gd name="connsiteX6" fmla="*/ 1878316 w 7896225"/>
                  <a:gd name="connsiteY6" fmla="*/ 6403332 h 6686550"/>
                  <a:gd name="connsiteX7" fmla="*/ 2664128 w 7896225"/>
                  <a:gd name="connsiteY7" fmla="*/ 6339514 h 6686550"/>
                  <a:gd name="connsiteX8" fmla="*/ 4621516 w 7896225"/>
                  <a:gd name="connsiteY8" fmla="*/ 6014712 h 6686550"/>
                  <a:gd name="connsiteX9" fmla="*/ 5386373 w 7896225"/>
                  <a:gd name="connsiteY9" fmla="*/ 6443337 h 6686550"/>
                  <a:gd name="connsiteX10" fmla="*/ 6154089 w 7896225"/>
                  <a:gd name="connsiteY10" fmla="*/ 6424287 h 6686550"/>
                  <a:gd name="connsiteX11" fmla="*/ 7189456 w 7896225"/>
                  <a:gd name="connsiteY11" fmla="*/ 5615614 h 6686550"/>
                  <a:gd name="connsiteX12" fmla="*/ 7382814 w 7896225"/>
                  <a:gd name="connsiteY12" fmla="*/ 4784082 h 6686550"/>
                  <a:gd name="connsiteX13" fmla="*/ 7353286 w 7896225"/>
                  <a:gd name="connsiteY13" fmla="*/ 4732647 h 6686550"/>
                  <a:gd name="connsiteX14" fmla="*/ 7514259 w 7896225"/>
                  <a:gd name="connsiteY14" fmla="*/ 3828724 h 6686550"/>
                  <a:gd name="connsiteX15" fmla="*/ 7897164 w 7896225"/>
                  <a:gd name="connsiteY15" fmla="*/ 2004686 h 6686550"/>
                  <a:gd name="connsiteX16" fmla="*/ 7475206 w 7896225"/>
                  <a:gd name="connsiteY16" fmla="*/ 1556059 h 6686550"/>
                  <a:gd name="connsiteX17" fmla="*/ 6839889 w 7896225"/>
                  <a:gd name="connsiteY17" fmla="*/ 1030279 h 6686550"/>
                  <a:gd name="connsiteX18" fmla="*/ 4831066 w 7896225"/>
                  <a:gd name="connsiteY18" fmla="*/ 150169 h 6686550"/>
                  <a:gd name="connsiteX19" fmla="*/ 4662474 w 7896225"/>
                  <a:gd name="connsiteY19" fmla="*/ 153979 h 6686550"/>
                  <a:gd name="connsiteX20" fmla="*/ 3825226 w 7896225"/>
                  <a:gd name="connsiteY20" fmla="*/ 428299 h 6686550"/>
                  <a:gd name="connsiteX21" fmla="*/ 2941306 w 7896225"/>
                  <a:gd name="connsiteY21" fmla="*/ 660709 h 6686550"/>
                  <a:gd name="connsiteX22" fmla="*/ 861998 w 7896225"/>
                  <a:gd name="connsiteY22" fmla="*/ 926456 h 6686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896225" h="6686550">
                    <a:moveTo>
                      <a:pt x="861998" y="926456"/>
                    </a:moveTo>
                    <a:cubicBezTo>
                      <a:pt x="736268" y="1509386"/>
                      <a:pt x="780083" y="2002781"/>
                      <a:pt x="754366" y="2340919"/>
                    </a:cubicBezTo>
                    <a:cubicBezTo>
                      <a:pt x="746746" y="2445694"/>
                      <a:pt x="732458" y="2536182"/>
                      <a:pt x="705788" y="2609524"/>
                    </a:cubicBezTo>
                    <a:cubicBezTo>
                      <a:pt x="597203" y="2898132"/>
                      <a:pt x="58088" y="3042912"/>
                      <a:pt x="8558" y="3613459"/>
                    </a:cubicBezTo>
                    <a:cubicBezTo>
                      <a:pt x="-6682" y="3794434"/>
                      <a:pt x="101903" y="4186864"/>
                      <a:pt x="300976" y="4626919"/>
                    </a:cubicBezTo>
                    <a:cubicBezTo>
                      <a:pt x="446708" y="4949817"/>
                      <a:pt x="641018" y="5295574"/>
                      <a:pt x="872476" y="5599421"/>
                    </a:cubicBezTo>
                    <a:cubicBezTo>
                      <a:pt x="1160131" y="5976612"/>
                      <a:pt x="1503983" y="6286174"/>
                      <a:pt x="1878316" y="6403332"/>
                    </a:cubicBezTo>
                    <a:cubicBezTo>
                      <a:pt x="2128824" y="6481437"/>
                      <a:pt x="2392666" y="6473817"/>
                      <a:pt x="2664128" y="6339514"/>
                    </a:cubicBezTo>
                    <a:cubicBezTo>
                      <a:pt x="3412793" y="5969944"/>
                      <a:pt x="3484231" y="5503219"/>
                      <a:pt x="4621516" y="6014712"/>
                    </a:cubicBezTo>
                    <a:cubicBezTo>
                      <a:pt x="4969179" y="6170921"/>
                      <a:pt x="5209209" y="6323321"/>
                      <a:pt x="5386373" y="6443337"/>
                    </a:cubicBezTo>
                    <a:cubicBezTo>
                      <a:pt x="5788329" y="6715752"/>
                      <a:pt x="5866434" y="6820527"/>
                      <a:pt x="6154089" y="6424287"/>
                    </a:cubicBezTo>
                    <a:cubicBezTo>
                      <a:pt x="6463651" y="5997567"/>
                      <a:pt x="6581761" y="6309034"/>
                      <a:pt x="7189456" y="5615614"/>
                    </a:cubicBezTo>
                    <a:cubicBezTo>
                      <a:pt x="7406626" y="5368917"/>
                      <a:pt x="7667611" y="5267952"/>
                      <a:pt x="7382814" y="4784082"/>
                    </a:cubicBezTo>
                    <a:cubicBezTo>
                      <a:pt x="7372336" y="4766937"/>
                      <a:pt x="7362811" y="4749792"/>
                      <a:pt x="7353286" y="4732647"/>
                    </a:cubicBezTo>
                    <a:cubicBezTo>
                      <a:pt x="7149451" y="4376412"/>
                      <a:pt x="7102779" y="4180197"/>
                      <a:pt x="7514259" y="3828724"/>
                    </a:cubicBezTo>
                    <a:cubicBezTo>
                      <a:pt x="7806676" y="3580122"/>
                      <a:pt x="7880019" y="2605714"/>
                      <a:pt x="7897164" y="2004686"/>
                    </a:cubicBezTo>
                    <a:cubicBezTo>
                      <a:pt x="7903831" y="1764656"/>
                      <a:pt x="7715236" y="1566536"/>
                      <a:pt x="7475206" y="1556059"/>
                    </a:cubicBezTo>
                    <a:cubicBezTo>
                      <a:pt x="7347571" y="1550344"/>
                      <a:pt x="6923709" y="1099811"/>
                      <a:pt x="6839889" y="1030279"/>
                    </a:cubicBezTo>
                    <a:cubicBezTo>
                      <a:pt x="5568301" y="-25091"/>
                      <a:pt x="5138723" y="208271"/>
                      <a:pt x="4831066" y="150169"/>
                    </a:cubicBezTo>
                    <a:cubicBezTo>
                      <a:pt x="4786298" y="141596"/>
                      <a:pt x="4729149" y="143501"/>
                      <a:pt x="4662474" y="153979"/>
                    </a:cubicBezTo>
                    <a:cubicBezTo>
                      <a:pt x="4425301" y="189221"/>
                      <a:pt x="4078591" y="322571"/>
                      <a:pt x="3825226" y="428299"/>
                    </a:cubicBezTo>
                    <a:cubicBezTo>
                      <a:pt x="3311828" y="642611"/>
                      <a:pt x="3280396" y="596891"/>
                      <a:pt x="2941306" y="660709"/>
                    </a:cubicBezTo>
                    <a:cubicBezTo>
                      <a:pt x="2144063" y="812156"/>
                      <a:pt x="1287766" y="-1058554"/>
                      <a:pt x="861998" y="926456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1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57" name="任意多边形: 形状 56"/>
              <p:cNvSpPr/>
              <p:nvPr/>
            </p:nvSpPr>
            <p:spPr>
              <a:xfrm>
                <a:off x="2045853" y="2571"/>
                <a:ext cx="8086725" cy="6848475"/>
              </a:xfrm>
              <a:custGeom>
                <a:avLst/>
                <a:gdLst>
                  <a:gd name="connsiteX0" fmla="*/ 8087795 w 8086725"/>
                  <a:gd name="connsiteY0" fmla="*/ 2052923 h 6848475"/>
                  <a:gd name="connsiteX1" fmla="*/ 7656312 w 8086725"/>
                  <a:gd name="connsiteY1" fmla="*/ 1592866 h 6848475"/>
                  <a:gd name="connsiteX2" fmla="*/ 7005755 w 8086725"/>
                  <a:gd name="connsiteY2" fmla="*/ 1053751 h 6848475"/>
                  <a:gd name="connsiteX3" fmla="*/ 4948355 w 8086725"/>
                  <a:gd name="connsiteY3" fmla="*/ 151733 h 6848475"/>
                  <a:gd name="connsiteX4" fmla="*/ 3917750 w 8086725"/>
                  <a:gd name="connsiteY4" fmla="*/ 437483 h 6848475"/>
                  <a:gd name="connsiteX5" fmla="*/ 3011922 w 8086725"/>
                  <a:gd name="connsiteY5" fmla="*/ 676561 h 6848475"/>
                  <a:gd name="connsiteX6" fmla="*/ 881179 w 8086725"/>
                  <a:gd name="connsiteY6" fmla="*/ 948976 h 6848475"/>
                  <a:gd name="connsiteX7" fmla="*/ 722112 w 8086725"/>
                  <a:gd name="connsiteY7" fmla="*/ 2672048 h 6848475"/>
                  <a:gd name="connsiteX8" fmla="*/ 8689 w 8086725"/>
                  <a:gd name="connsiteY8" fmla="*/ 3700748 h 6848475"/>
                  <a:gd name="connsiteX9" fmla="*/ 2727125 w 8086725"/>
                  <a:gd name="connsiteY9" fmla="*/ 6491573 h 6848475"/>
                  <a:gd name="connsiteX10" fmla="*/ 4733090 w 8086725"/>
                  <a:gd name="connsiteY10" fmla="*/ 6160103 h 6848475"/>
                  <a:gd name="connsiteX11" fmla="*/ 6302810 w 8086725"/>
                  <a:gd name="connsiteY11" fmla="*/ 6580156 h 6848475"/>
                  <a:gd name="connsiteX12" fmla="*/ 7363895 w 8086725"/>
                  <a:gd name="connsiteY12" fmla="*/ 5751481 h 6848475"/>
                  <a:gd name="connsiteX13" fmla="*/ 7562967 w 8086725"/>
                  <a:gd name="connsiteY13" fmla="*/ 4900898 h 6848475"/>
                  <a:gd name="connsiteX14" fmla="*/ 7695365 w 8086725"/>
                  <a:gd name="connsiteY14" fmla="*/ 3922681 h 6848475"/>
                  <a:gd name="connsiteX15" fmla="*/ 8087795 w 8086725"/>
                  <a:gd name="connsiteY15" fmla="*/ 2052923 h 6848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086725" h="6848475">
                    <a:moveTo>
                      <a:pt x="8087795" y="2052923"/>
                    </a:moveTo>
                    <a:cubicBezTo>
                      <a:pt x="8094462" y="1807178"/>
                      <a:pt x="7902057" y="1604296"/>
                      <a:pt x="7656312" y="1592866"/>
                    </a:cubicBezTo>
                    <a:cubicBezTo>
                      <a:pt x="7524867" y="1587151"/>
                      <a:pt x="7091480" y="1125188"/>
                      <a:pt x="7005755" y="1053751"/>
                    </a:cubicBezTo>
                    <a:cubicBezTo>
                      <a:pt x="5703687" y="-27337"/>
                      <a:pt x="5262680" y="211741"/>
                      <a:pt x="4948355" y="151733"/>
                    </a:cubicBezTo>
                    <a:cubicBezTo>
                      <a:pt x="4739757" y="112681"/>
                      <a:pt x="4250172" y="298418"/>
                      <a:pt x="3917750" y="437483"/>
                    </a:cubicBezTo>
                    <a:cubicBezTo>
                      <a:pt x="3391017" y="657511"/>
                      <a:pt x="3359585" y="610838"/>
                      <a:pt x="3011922" y="676561"/>
                    </a:cubicBezTo>
                    <a:cubicBezTo>
                      <a:pt x="2193725" y="831818"/>
                      <a:pt x="1318377" y="-1084612"/>
                      <a:pt x="881179" y="948976"/>
                    </a:cubicBezTo>
                    <a:cubicBezTo>
                      <a:pt x="712587" y="1731931"/>
                      <a:pt x="839269" y="2356771"/>
                      <a:pt x="722112" y="2672048"/>
                    </a:cubicBezTo>
                    <a:cubicBezTo>
                      <a:pt x="611622" y="2968276"/>
                      <a:pt x="60124" y="3115913"/>
                      <a:pt x="8689" y="3700748"/>
                    </a:cubicBezTo>
                    <a:cubicBezTo>
                      <a:pt x="-43698" y="4299871"/>
                      <a:pt x="1243129" y="7224998"/>
                      <a:pt x="2727125" y="6491573"/>
                    </a:cubicBezTo>
                    <a:cubicBezTo>
                      <a:pt x="3493887" y="6112478"/>
                      <a:pt x="3567229" y="5635276"/>
                      <a:pt x="4733090" y="6160103"/>
                    </a:cubicBezTo>
                    <a:cubicBezTo>
                      <a:pt x="5898949" y="6684931"/>
                      <a:pt x="5878947" y="7164039"/>
                      <a:pt x="6302810" y="6580156"/>
                    </a:cubicBezTo>
                    <a:cubicBezTo>
                      <a:pt x="6619992" y="6142959"/>
                      <a:pt x="6740960" y="6462046"/>
                      <a:pt x="7363895" y="5751481"/>
                    </a:cubicBezTo>
                    <a:cubicBezTo>
                      <a:pt x="7585827" y="5499068"/>
                      <a:pt x="7854432" y="5396198"/>
                      <a:pt x="7562967" y="4900898"/>
                    </a:cubicBezTo>
                    <a:cubicBezTo>
                      <a:pt x="7328652" y="4503706"/>
                      <a:pt x="7253405" y="4298918"/>
                      <a:pt x="7695365" y="3922681"/>
                    </a:cubicBezTo>
                    <a:cubicBezTo>
                      <a:pt x="7995402" y="3667411"/>
                      <a:pt x="8070649" y="2669191"/>
                      <a:pt x="8087795" y="2052923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1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</p:grpSp>
      </p:grpSp>
      <p:cxnSp>
        <p:nvCxnSpPr>
          <p:cNvPr id="58" name="直接连接符 57"/>
          <p:cNvCxnSpPr/>
          <p:nvPr userDrawn="1"/>
        </p:nvCxnSpPr>
        <p:spPr>
          <a:xfrm>
            <a:off x="1623060" y="2779386"/>
            <a:ext cx="589788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占位符 61"/>
          <p:cNvSpPr>
            <a:spLocks noGrp="1"/>
          </p:cNvSpPr>
          <p:nvPr>
            <p:ph type="body" sz="quarter" idx="10" hasCustomPrompt="1"/>
          </p:nvPr>
        </p:nvSpPr>
        <p:spPr>
          <a:xfrm>
            <a:off x="1192599" y="1827421"/>
            <a:ext cx="675880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3600" b="1" kern="1200" noProof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201F1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个人工作总结汇报模板</a:t>
            </a:r>
          </a:p>
        </p:txBody>
      </p:sp>
      <p:sp>
        <p:nvSpPr>
          <p:cNvPr id="63" name="文本占位符 61"/>
          <p:cNvSpPr>
            <a:spLocks noGrp="1"/>
          </p:cNvSpPr>
          <p:nvPr>
            <p:ph type="body" sz="quarter" idx="11" hasCustomPrompt="1"/>
          </p:nvPr>
        </p:nvSpPr>
        <p:spPr>
          <a:xfrm>
            <a:off x="1192599" y="2895443"/>
            <a:ext cx="6758807" cy="3002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351" kern="1200" noProof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51" b="0" i="0" u="none" strike="noStrike" kern="1200" cap="none" spc="0" normalizeH="0" baseline="0" noProof="0">
                <a:ln>
                  <a:noFill/>
                </a:ln>
                <a:solidFill>
                  <a:srgbClr val="C89D4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PERSONAL WORK REPORT</a:t>
            </a:r>
          </a:p>
        </p:txBody>
      </p:sp>
      <p:sp>
        <p:nvSpPr>
          <p:cNvPr id="64" name="文本占位符 61"/>
          <p:cNvSpPr>
            <a:spLocks noGrp="1"/>
          </p:cNvSpPr>
          <p:nvPr>
            <p:ph type="body" sz="quarter" idx="12" hasCustomPrompt="1"/>
          </p:nvPr>
        </p:nvSpPr>
        <p:spPr>
          <a:xfrm>
            <a:off x="3454274" y="5638370"/>
            <a:ext cx="2235457" cy="3002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351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汇报人：</a:t>
            </a:r>
            <a:r>
              <a:rPr kumimoji="0" lang="en-US" altLang="zh-CN" sz="135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OfficeAid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768353" y="6470650"/>
            <a:ext cx="1616075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defTabSz="685783" fontAlgn="base">
              <a:spcBef>
                <a:spcPct val="0"/>
              </a:spcBef>
              <a:spcAft>
                <a:spcPct val="0"/>
              </a:spcAft>
              <a:defRPr/>
            </a:pPr>
            <a:fld id="{8BDEA47E-DBCA-485A-B7F1-9AB0DB0AC68F}" type="datetime1">
              <a:rPr lang="zh-CN" altLang="en-US" sz="751" smtClean="0">
                <a:solidFill>
                  <a:prstClr val="black">
                    <a:lumMod val="95000"/>
                    <a:lumOff val="5000"/>
                  </a:prstClr>
                </a:solidFill>
                <a:latin typeface="Arial Black"/>
                <a:ea typeface="宋体" pitchFamily="2" charset="-122"/>
              </a:rPr>
              <a:pPr defTabSz="685783" fontAlgn="base">
                <a:spcBef>
                  <a:spcPct val="0"/>
                </a:spcBef>
                <a:spcAft>
                  <a:spcPct val="0"/>
                </a:spcAft>
                <a:defRPr/>
              </a:pPr>
              <a:t>2024/9/16</a:t>
            </a:fld>
            <a:endParaRPr lang="zh-CN" altLang="en-US" sz="751">
              <a:solidFill>
                <a:prstClr val="black">
                  <a:lumMod val="95000"/>
                  <a:lumOff val="5000"/>
                </a:prstClr>
              </a:solidFill>
              <a:latin typeface="Arial Black"/>
              <a:ea typeface="宋体" pitchFamily="2" charset="-122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650"/>
            <a:ext cx="442595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algn="r" defTabSz="68578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751" cap="all">
                <a:solidFill>
                  <a:prstClr val="black">
                    <a:lumMod val="95000"/>
                    <a:lumOff val="5000"/>
                  </a:prstClr>
                </a:solidFill>
                <a:latin typeface="Arial Black"/>
                <a:ea typeface="宋体" pitchFamily="2" charset="-122"/>
              </a:rPr>
              <a:t>ycw@ruc.edu.cn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650"/>
            <a:ext cx="73025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mtClean="0"/>
            </a:lvl1pPr>
          </a:lstStyle>
          <a:p>
            <a:pPr algn="l" defTabSz="685783" fontAlgn="base">
              <a:spcBef>
                <a:spcPct val="0"/>
              </a:spcBef>
              <a:spcAft>
                <a:spcPct val="0"/>
              </a:spcAft>
              <a:defRPr/>
            </a:pPr>
            <a:fld id="{77D4C816-302B-4B1E-A823-7D54D576A4C0}" type="slidenum">
              <a:rPr lang="zh-CN" altLang="en-US" sz="751" smtClean="0">
                <a:solidFill>
                  <a:srgbClr val="0D0D0D"/>
                </a:solidFill>
                <a:latin typeface="Tw Cen MT Condensed" panose="020B0606020104020203" pitchFamily="34" charset="0"/>
                <a:ea typeface="宋体" pitchFamily="2" charset="-122"/>
              </a:rPr>
              <a:pPr algn="l" defTabSz="685783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 sz="751">
              <a:solidFill>
                <a:srgbClr val="0D0D0D"/>
              </a:solidFill>
              <a:latin typeface="Tw Cen MT Condensed" panose="020B0606020104020203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3956904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2E4DBF-3C7B-F94F-8D54-4E30D19DA824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2024/9/16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7" name="Picture 9" descr="Image result for renmin university of china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643" y="88962"/>
            <a:ext cx="1003144" cy="100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5"/>
          <p:cNvSpPr txBox="1">
            <a:spLocks noChangeArrowheads="1"/>
          </p:cNvSpPr>
          <p:nvPr userDrawn="1"/>
        </p:nvSpPr>
        <p:spPr bwMode="auto">
          <a:xfrm>
            <a:off x="8229600" y="62484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BA94047-BD35-4D80-A608-B059631A8FA7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97184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893" y="225288"/>
            <a:ext cx="7886700" cy="78187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565" y="1285461"/>
            <a:ext cx="8322365" cy="456325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2E4DBF-3C7B-F94F-8D54-4E30D19DA824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2024/9/16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7" name="Picture 9" descr="Image result for renmin university of china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643" y="88962"/>
            <a:ext cx="1003144" cy="100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直接连接符 3"/>
          <p:cNvCxnSpPr/>
          <p:nvPr userDrawn="1"/>
        </p:nvCxnSpPr>
        <p:spPr>
          <a:xfrm>
            <a:off x="381000" y="1095375"/>
            <a:ext cx="7315200" cy="0"/>
          </a:xfrm>
          <a:prstGeom prst="line">
            <a:avLst/>
          </a:prstGeom>
          <a:noFill/>
          <a:ln w="101600" cap="flat" cmpd="sng" algn="ctr">
            <a:solidFill>
              <a:srgbClr val="A6002A"/>
            </a:solidFill>
            <a:prstDash val="solid"/>
          </a:ln>
          <a:effectLst/>
        </p:spPr>
      </p:cxnSp>
      <p:cxnSp>
        <p:nvCxnSpPr>
          <p:cNvPr id="29" name="直接连接符 4"/>
          <p:cNvCxnSpPr/>
          <p:nvPr userDrawn="1"/>
        </p:nvCxnSpPr>
        <p:spPr>
          <a:xfrm>
            <a:off x="381000" y="1171575"/>
            <a:ext cx="4038600" cy="0"/>
          </a:xfrm>
          <a:prstGeom prst="line">
            <a:avLst/>
          </a:prstGeom>
          <a:noFill/>
          <a:ln w="2286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</p:cxnSp>
      <p:sp>
        <p:nvSpPr>
          <p:cNvPr id="33" name="TextBox 5"/>
          <p:cNvSpPr txBox="1">
            <a:spLocks noChangeArrowheads="1"/>
          </p:cNvSpPr>
          <p:nvPr userDrawn="1"/>
        </p:nvSpPr>
        <p:spPr bwMode="auto">
          <a:xfrm>
            <a:off x="8647611" y="6418219"/>
            <a:ext cx="492037" cy="36671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BA94047-BD35-4D80-A608-B059631A8FA7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21350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2E4DBF-3C7B-F94F-8D54-4E30D19DA824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2024/9/16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3F4B1-54DF-CF47-9C52-CF871BCE25F9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09389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2E4DBF-3C7B-F94F-8D54-4E30D19DA824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2024/9/16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3F4B1-54DF-CF47-9C52-CF871BCE25F9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1102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F1B2-6472-40AC-9FA2-4BEE7FA178D3}" type="datetimeFigureOut">
              <a:rPr lang="zh-CN" altLang="en-US" smtClean="0"/>
              <a:t>2024/9/16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F687-C69B-454A-AC0A-E94F6F191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2922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2E4DBF-3C7B-F94F-8D54-4E30D19DA824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2024/9/16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3F4B1-54DF-CF47-9C52-CF871BCE25F9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36962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2E4DBF-3C7B-F94F-8D54-4E30D19DA824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2024/9/16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3F4B1-54DF-CF47-9C52-CF871BCE25F9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52253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2E4DBF-3C7B-F94F-8D54-4E30D19DA824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2024/9/16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3F4B1-54DF-CF47-9C52-CF871BCE25F9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53592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2E4DBF-3C7B-F94F-8D54-4E30D19DA824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2024/9/16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3F4B1-54DF-CF47-9C52-CF871BCE25F9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49648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2E4DBF-3C7B-F94F-8D54-4E30D19DA824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2024/9/16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3F4B1-54DF-CF47-9C52-CF871BCE25F9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83397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2E4DBF-3C7B-F94F-8D54-4E30D19DA824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2024/9/16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3F4B1-54DF-CF47-9C52-CF871BCE25F9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8456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2E4DBF-3C7B-F94F-8D54-4E30D19DA824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2024/9/16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3F4B1-54DF-CF47-9C52-CF871BCE25F9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29275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.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/>
          <p:cNvGrpSpPr/>
          <p:nvPr userDrawn="1"/>
        </p:nvGrpSpPr>
        <p:grpSpPr>
          <a:xfrm>
            <a:off x="-2333045" y="-5414506"/>
            <a:ext cx="13996032" cy="14716293"/>
            <a:chOff x="-3092410" y="-5412474"/>
            <a:chExt cx="18661376" cy="14716293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3092410" y="-256615"/>
              <a:ext cx="8394149" cy="2542414"/>
              <a:chOff x="-3625919" y="-31140"/>
              <a:chExt cx="8300986" cy="2514197"/>
            </a:xfrm>
          </p:grpSpPr>
          <p:sp>
            <p:nvSpPr>
              <p:cNvPr id="8" name="矩形 7"/>
              <p:cNvSpPr/>
              <p:nvPr/>
            </p:nvSpPr>
            <p:spPr>
              <a:xfrm rot="2700000">
                <a:off x="565669" y="-1626341"/>
                <a:ext cx="1110578" cy="710821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alpha val="5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 rot="2700000">
                <a:off x="-175634" y="-2248789"/>
                <a:ext cx="1110578" cy="6834186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alpha val="10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 rot="2700000">
                <a:off x="-817288" y="-2839771"/>
                <a:ext cx="1110578" cy="6727839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alpha val="10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7234141" y="4962782"/>
              <a:ext cx="8334825" cy="2374054"/>
              <a:chOff x="-3540165" y="62544"/>
              <a:chExt cx="8301906" cy="2364678"/>
            </a:xfrm>
          </p:grpSpPr>
          <p:sp>
            <p:nvSpPr>
              <p:cNvPr id="12" name="矩形 11"/>
              <p:cNvSpPr/>
              <p:nvPr/>
            </p:nvSpPr>
            <p:spPr>
              <a:xfrm rot="2700000">
                <a:off x="652343" y="-1682176"/>
                <a:ext cx="1110578" cy="7108218"/>
              </a:xfrm>
              <a:prstGeom prst="rect">
                <a:avLst/>
              </a:prstGeom>
              <a:gradFill>
                <a:gsLst>
                  <a:gs pos="59000">
                    <a:schemeClr val="accent1">
                      <a:alpha val="0"/>
                    </a:schemeClr>
                  </a:gs>
                  <a:gs pos="100000">
                    <a:schemeClr val="accent1">
                      <a:alpha val="10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 rot="2700000">
                <a:off x="-56727" y="-2189301"/>
                <a:ext cx="1110578" cy="6834186"/>
              </a:xfrm>
              <a:prstGeom prst="rect">
                <a:avLst/>
              </a:prstGeom>
              <a:gradFill>
                <a:gsLst>
                  <a:gs pos="75424">
                    <a:schemeClr val="accent1">
                      <a:alpha val="0"/>
                    </a:schemeClr>
                  </a:gs>
                  <a:gs pos="100000">
                    <a:schemeClr val="accent1">
                      <a:alpha val="5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 rot="2700000">
                <a:off x="-731534" y="-2746087"/>
                <a:ext cx="1110578" cy="6727839"/>
              </a:xfrm>
              <a:prstGeom prst="rect">
                <a:avLst/>
              </a:prstGeom>
              <a:gradFill>
                <a:gsLst>
                  <a:gs pos="62000">
                    <a:schemeClr val="accent1">
                      <a:alpha val="0"/>
                    </a:schemeClr>
                  </a:gs>
                  <a:gs pos="100000">
                    <a:schemeClr val="accent1">
                      <a:alpha val="5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</p:grpSp>
        <p:grpSp>
          <p:nvGrpSpPr>
            <p:cNvPr id="15" name="图形 1"/>
            <p:cNvGrpSpPr/>
            <p:nvPr userDrawn="1"/>
          </p:nvGrpSpPr>
          <p:grpSpPr>
            <a:xfrm>
              <a:off x="-1572404" y="-5412474"/>
              <a:ext cx="15545692" cy="14716293"/>
              <a:chOff x="2047875" y="4762"/>
              <a:chExt cx="8096250" cy="6848475"/>
            </a:xfrm>
          </p:grpSpPr>
          <p:sp>
            <p:nvSpPr>
              <p:cNvPr id="16" name="任意多边形: 形状 15"/>
              <p:cNvSpPr/>
              <p:nvPr/>
            </p:nvSpPr>
            <p:spPr>
              <a:xfrm>
                <a:off x="5868041" y="3872563"/>
                <a:ext cx="238125" cy="228600"/>
              </a:xfrm>
              <a:custGeom>
                <a:avLst/>
                <a:gdLst>
                  <a:gd name="connsiteX0" fmla="*/ 79369 w 238125"/>
                  <a:gd name="connsiteY0" fmla="*/ 70787 h 228600"/>
                  <a:gd name="connsiteX1" fmla="*/ 8884 w 238125"/>
                  <a:gd name="connsiteY1" fmla="*/ 98409 h 228600"/>
                  <a:gd name="connsiteX2" fmla="*/ 59367 w 238125"/>
                  <a:gd name="connsiteY2" fmla="*/ 135557 h 228600"/>
                  <a:gd name="connsiteX3" fmla="*/ 26029 w 238125"/>
                  <a:gd name="connsiteY3" fmla="*/ 194612 h 228600"/>
                  <a:gd name="connsiteX4" fmla="*/ 105087 w 238125"/>
                  <a:gd name="connsiteY4" fmla="*/ 186040 h 228600"/>
                  <a:gd name="connsiteX5" fmla="*/ 118422 w 238125"/>
                  <a:gd name="connsiteY5" fmla="*/ 229855 h 228600"/>
                  <a:gd name="connsiteX6" fmla="*/ 156522 w 238125"/>
                  <a:gd name="connsiteY6" fmla="*/ 174609 h 228600"/>
                  <a:gd name="connsiteX7" fmla="*/ 198432 w 238125"/>
                  <a:gd name="connsiteY7" fmla="*/ 182230 h 228600"/>
                  <a:gd name="connsiteX8" fmla="*/ 162237 w 238125"/>
                  <a:gd name="connsiteY8" fmla="*/ 119365 h 228600"/>
                  <a:gd name="connsiteX9" fmla="*/ 234627 w 238125"/>
                  <a:gd name="connsiteY9" fmla="*/ 93647 h 228600"/>
                  <a:gd name="connsiteX10" fmla="*/ 204147 w 238125"/>
                  <a:gd name="connsiteY10" fmla="*/ 41259 h 228600"/>
                  <a:gd name="connsiteX11" fmla="*/ 143187 w 238125"/>
                  <a:gd name="connsiteY11" fmla="*/ 72692 h 228600"/>
                  <a:gd name="connsiteX12" fmla="*/ 146997 w 238125"/>
                  <a:gd name="connsiteY12" fmla="*/ 19352 h 228600"/>
                  <a:gd name="connsiteX13" fmla="*/ 81274 w 238125"/>
                  <a:gd name="connsiteY13" fmla="*/ 17447 h 228600"/>
                  <a:gd name="connsiteX14" fmla="*/ 79369 w 238125"/>
                  <a:gd name="connsiteY14" fmla="*/ 70787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8125" h="228600">
                    <a:moveTo>
                      <a:pt x="79369" y="70787"/>
                    </a:moveTo>
                    <a:cubicBezTo>
                      <a:pt x="7932" y="64119"/>
                      <a:pt x="3169" y="71740"/>
                      <a:pt x="8884" y="98409"/>
                    </a:cubicBezTo>
                    <a:cubicBezTo>
                      <a:pt x="17457" y="138415"/>
                      <a:pt x="46984" y="97457"/>
                      <a:pt x="59367" y="135557"/>
                    </a:cubicBezTo>
                    <a:cubicBezTo>
                      <a:pt x="68892" y="164132"/>
                      <a:pt x="10789" y="164132"/>
                      <a:pt x="26029" y="194612"/>
                    </a:cubicBezTo>
                    <a:cubicBezTo>
                      <a:pt x="40317" y="225092"/>
                      <a:pt x="86037" y="170800"/>
                      <a:pt x="105087" y="186040"/>
                    </a:cubicBezTo>
                    <a:cubicBezTo>
                      <a:pt x="123184" y="202232"/>
                      <a:pt x="91752" y="229855"/>
                      <a:pt x="118422" y="229855"/>
                    </a:cubicBezTo>
                    <a:cubicBezTo>
                      <a:pt x="136519" y="229855"/>
                      <a:pt x="126042" y="177467"/>
                      <a:pt x="156522" y="174609"/>
                    </a:cubicBezTo>
                    <a:cubicBezTo>
                      <a:pt x="187002" y="171752"/>
                      <a:pt x="161284" y="209852"/>
                      <a:pt x="198432" y="182230"/>
                    </a:cubicBezTo>
                    <a:cubicBezTo>
                      <a:pt x="235579" y="154607"/>
                      <a:pt x="162237" y="157465"/>
                      <a:pt x="162237" y="119365"/>
                    </a:cubicBezTo>
                    <a:cubicBezTo>
                      <a:pt x="162237" y="81265"/>
                      <a:pt x="233674" y="130794"/>
                      <a:pt x="234627" y="93647"/>
                    </a:cubicBezTo>
                    <a:cubicBezTo>
                      <a:pt x="235579" y="56500"/>
                      <a:pt x="237484" y="22209"/>
                      <a:pt x="204147" y="41259"/>
                    </a:cubicBezTo>
                    <a:cubicBezTo>
                      <a:pt x="170809" y="59357"/>
                      <a:pt x="153664" y="94600"/>
                      <a:pt x="143187" y="72692"/>
                    </a:cubicBezTo>
                    <a:cubicBezTo>
                      <a:pt x="136519" y="58405"/>
                      <a:pt x="165094" y="38402"/>
                      <a:pt x="146997" y="19352"/>
                    </a:cubicBezTo>
                    <a:cubicBezTo>
                      <a:pt x="138424" y="9827"/>
                      <a:pt x="99372" y="-1603"/>
                      <a:pt x="81274" y="17447"/>
                    </a:cubicBezTo>
                    <a:cubicBezTo>
                      <a:pt x="57462" y="44117"/>
                      <a:pt x="145092" y="76502"/>
                      <a:pt x="79369" y="70787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5775734" y="3782906"/>
                <a:ext cx="428625" cy="390525"/>
              </a:xfrm>
              <a:custGeom>
                <a:avLst/>
                <a:gdLst>
                  <a:gd name="connsiteX0" fmla="*/ 101191 w 428625"/>
                  <a:gd name="connsiteY0" fmla="*/ 39476 h 390525"/>
                  <a:gd name="connsiteX1" fmla="*/ 95476 w 428625"/>
                  <a:gd name="connsiteY1" fmla="*/ 126153 h 390525"/>
                  <a:gd name="connsiteX2" fmla="*/ 77379 w 428625"/>
                  <a:gd name="connsiteY2" fmla="*/ 131868 h 390525"/>
                  <a:gd name="connsiteX3" fmla="*/ 7846 w 428625"/>
                  <a:gd name="connsiteY3" fmla="*/ 185208 h 390525"/>
                  <a:gd name="connsiteX4" fmla="*/ 64996 w 428625"/>
                  <a:gd name="connsiteY4" fmla="*/ 247121 h 390525"/>
                  <a:gd name="connsiteX5" fmla="*/ 46898 w 428625"/>
                  <a:gd name="connsiteY5" fmla="*/ 329036 h 390525"/>
                  <a:gd name="connsiteX6" fmla="*/ 148816 w 428625"/>
                  <a:gd name="connsiteY6" fmla="*/ 341418 h 390525"/>
                  <a:gd name="connsiteX7" fmla="*/ 182154 w 428625"/>
                  <a:gd name="connsiteY7" fmla="*/ 383328 h 390525"/>
                  <a:gd name="connsiteX8" fmla="*/ 251686 w 428625"/>
                  <a:gd name="connsiteY8" fmla="*/ 331893 h 390525"/>
                  <a:gd name="connsiteX9" fmla="*/ 287881 w 428625"/>
                  <a:gd name="connsiteY9" fmla="*/ 331893 h 390525"/>
                  <a:gd name="connsiteX10" fmla="*/ 324076 w 428625"/>
                  <a:gd name="connsiteY10" fmla="*/ 341418 h 390525"/>
                  <a:gd name="connsiteX11" fmla="*/ 373606 w 428625"/>
                  <a:gd name="connsiteY11" fmla="*/ 318558 h 390525"/>
                  <a:gd name="connsiteX12" fmla="*/ 343126 w 428625"/>
                  <a:gd name="connsiteY12" fmla="*/ 241406 h 390525"/>
                  <a:gd name="connsiteX13" fmla="*/ 342173 w 428625"/>
                  <a:gd name="connsiteY13" fmla="*/ 234738 h 390525"/>
                  <a:gd name="connsiteX14" fmla="*/ 416469 w 428625"/>
                  <a:gd name="connsiteY14" fmla="*/ 187113 h 390525"/>
                  <a:gd name="connsiteX15" fmla="*/ 424089 w 428625"/>
                  <a:gd name="connsiteY15" fmla="*/ 96626 h 390525"/>
                  <a:gd name="connsiteX16" fmla="*/ 404086 w 428625"/>
                  <a:gd name="connsiteY16" fmla="*/ 73766 h 390525"/>
                  <a:gd name="connsiteX17" fmla="*/ 369796 w 428625"/>
                  <a:gd name="connsiteY17" fmla="*/ 65193 h 390525"/>
                  <a:gd name="connsiteX18" fmla="*/ 263116 w 428625"/>
                  <a:gd name="connsiteY18" fmla="*/ 77576 h 390525"/>
                  <a:gd name="connsiteX19" fmla="*/ 256448 w 428625"/>
                  <a:gd name="connsiteY19" fmla="*/ 72813 h 390525"/>
                  <a:gd name="connsiteX20" fmla="*/ 242161 w 428625"/>
                  <a:gd name="connsiteY20" fmla="*/ 53763 h 390525"/>
                  <a:gd name="connsiteX21" fmla="*/ 217396 w 428625"/>
                  <a:gd name="connsiteY21" fmla="*/ 32808 h 390525"/>
                  <a:gd name="connsiteX22" fmla="*/ 101191 w 428625"/>
                  <a:gd name="connsiteY22" fmla="*/ 39476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28625" h="390525">
                    <a:moveTo>
                      <a:pt x="101191" y="39476"/>
                    </a:moveTo>
                    <a:cubicBezTo>
                      <a:pt x="78331" y="82338"/>
                      <a:pt x="160246" y="114723"/>
                      <a:pt x="95476" y="126153"/>
                    </a:cubicBezTo>
                    <a:cubicBezTo>
                      <a:pt x="88809" y="127106"/>
                      <a:pt x="84046" y="130916"/>
                      <a:pt x="77379" y="131868"/>
                    </a:cubicBezTo>
                    <a:cubicBezTo>
                      <a:pt x="22134" y="140441"/>
                      <a:pt x="3084" y="147108"/>
                      <a:pt x="7846" y="185208"/>
                    </a:cubicBezTo>
                    <a:cubicBezTo>
                      <a:pt x="13561" y="229023"/>
                      <a:pt x="46898" y="198543"/>
                      <a:pt x="64996" y="247121"/>
                    </a:cubicBezTo>
                    <a:cubicBezTo>
                      <a:pt x="78331" y="283316"/>
                      <a:pt x="25944" y="291888"/>
                      <a:pt x="46898" y="329036"/>
                    </a:cubicBezTo>
                    <a:cubicBezTo>
                      <a:pt x="67854" y="368088"/>
                      <a:pt x="122146" y="322368"/>
                      <a:pt x="148816" y="341418"/>
                    </a:cubicBezTo>
                    <a:cubicBezTo>
                      <a:pt x="173581" y="358563"/>
                      <a:pt x="149769" y="389043"/>
                      <a:pt x="182154" y="383328"/>
                    </a:cubicBezTo>
                    <a:cubicBezTo>
                      <a:pt x="214539" y="376661"/>
                      <a:pt x="213586" y="336656"/>
                      <a:pt x="251686" y="331893"/>
                    </a:cubicBezTo>
                    <a:cubicBezTo>
                      <a:pt x="264069" y="330941"/>
                      <a:pt x="275498" y="329036"/>
                      <a:pt x="287881" y="331893"/>
                    </a:cubicBezTo>
                    <a:cubicBezTo>
                      <a:pt x="310741" y="336656"/>
                      <a:pt x="314551" y="345228"/>
                      <a:pt x="324076" y="341418"/>
                    </a:cubicBezTo>
                    <a:cubicBezTo>
                      <a:pt x="333601" y="337608"/>
                      <a:pt x="336459" y="350943"/>
                      <a:pt x="373606" y="318558"/>
                    </a:cubicBezTo>
                    <a:cubicBezTo>
                      <a:pt x="412659" y="285221"/>
                      <a:pt x="355509" y="286173"/>
                      <a:pt x="343126" y="241406"/>
                    </a:cubicBezTo>
                    <a:cubicBezTo>
                      <a:pt x="342173" y="239501"/>
                      <a:pt x="342173" y="237596"/>
                      <a:pt x="342173" y="234738"/>
                    </a:cubicBezTo>
                    <a:cubicBezTo>
                      <a:pt x="337411" y="188066"/>
                      <a:pt x="404086" y="231881"/>
                      <a:pt x="416469" y="187113"/>
                    </a:cubicBezTo>
                    <a:cubicBezTo>
                      <a:pt x="423136" y="163301"/>
                      <a:pt x="426946" y="122343"/>
                      <a:pt x="424089" y="96626"/>
                    </a:cubicBezTo>
                    <a:cubicBezTo>
                      <a:pt x="423136" y="84243"/>
                      <a:pt x="414564" y="75671"/>
                      <a:pt x="404086" y="73766"/>
                    </a:cubicBezTo>
                    <a:cubicBezTo>
                      <a:pt x="396466" y="72813"/>
                      <a:pt x="380273" y="62336"/>
                      <a:pt x="369796" y="65193"/>
                    </a:cubicBezTo>
                    <a:cubicBezTo>
                      <a:pt x="308836" y="55668"/>
                      <a:pt x="282166" y="90911"/>
                      <a:pt x="263116" y="77576"/>
                    </a:cubicBezTo>
                    <a:cubicBezTo>
                      <a:pt x="261211" y="76623"/>
                      <a:pt x="258354" y="74718"/>
                      <a:pt x="256448" y="72813"/>
                    </a:cubicBezTo>
                    <a:cubicBezTo>
                      <a:pt x="246923" y="66146"/>
                      <a:pt x="244066" y="60431"/>
                      <a:pt x="242161" y="53763"/>
                    </a:cubicBezTo>
                    <a:cubicBezTo>
                      <a:pt x="232636" y="50906"/>
                      <a:pt x="234541" y="38523"/>
                      <a:pt x="217396" y="32808"/>
                    </a:cubicBezTo>
                    <a:cubicBezTo>
                      <a:pt x="188821" y="26141"/>
                      <a:pt x="135481" y="-25294"/>
                      <a:pt x="101191" y="39476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5682662" y="3692171"/>
                <a:ext cx="619125" cy="542925"/>
              </a:xfrm>
              <a:custGeom>
                <a:avLst/>
                <a:gdLst>
                  <a:gd name="connsiteX0" fmla="*/ 119968 w 619125"/>
                  <a:gd name="connsiteY0" fmla="*/ 61631 h 542925"/>
                  <a:gd name="connsiteX1" fmla="*/ 111396 w 619125"/>
                  <a:gd name="connsiteY1" fmla="*/ 182598 h 542925"/>
                  <a:gd name="connsiteX2" fmla="*/ 93298 w 619125"/>
                  <a:gd name="connsiteY2" fmla="*/ 194981 h 542925"/>
                  <a:gd name="connsiteX3" fmla="*/ 7573 w 619125"/>
                  <a:gd name="connsiteY3" fmla="*/ 272134 h 542925"/>
                  <a:gd name="connsiteX4" fmla="*/ 70438 w 619125"/>
                  <a:gd name="connsiteY4" fmla="*/ 358811 h 542925"/>
                  <a:gd name="connsiteX5" fmla="*/ 66628 w 619125"/>
                  <a:gd name="connsiteY5" fmla="*/ 463586 h 542925"/>
                  <a:gd name="connsiteX6" fmla="*/ 191406 w 619125"/>
                  <a:gd name="connsiteY6" fmla="*/ 495971 h 542925"/>
                  <a:gd name="connsiteX7" fmla="*/ 243793 w 619125"/>
                  <a:gd name="connsiteY7" fmla="*/ 535024 h 542925"/>
                  <a:gd name="connsiteX8" fmla="*/ 361903 w 619125"/>
                  <a:gd name="connsiteY8" fmla="*/ 476921 h 542925"/>
                  <a:gd name="connsiteX9" fmla="*/ 416196 w 619125"/>
                  <a:gd name="connsiteY9" fmla="*/ 488351 h 542925"/>
                  <a:gd name="connsiteX10" fmla="*/ 471441 w 619125"/>
                  <a:gd name="connsiteY10" fmla="*/ 496924 h 542925"/>
                  <a:gd name="connsiteX11" fmla="*/ 546688 w 619125"/>
                  <a:gd name="connsiteY11" fmla="*/ 454061 h 542925"/>
                  <a:gd name="connsiteX12" fmla="*/ 521923 w 619125"/>
                  <a:gd name="connsiteY12" fmla="*/ 357859 h 542925"/>
                  <a:gd name="connsiteX13" fmla="*/ 520018 w 619125"/>
                  <a:gd name="connsiteY13" fmla="*/ 350239 h 542925"/>
                  <a:gd name="connsiteX14" fmla="*/ 597171 w 619125"/>
                  <a:gd name="connsiteY14" fmla="*/ 280706 h 542925"/>
                  <a:gd name="connsiteX15" fmla="*/ 614316 w 619125"/>
                  <a:gd name="connsiteY15" fmla="*/ 146404 h 542925"/>
                  <a:gd name="connsiteX16" fmla="*/ 583836 w 619125"/>
                  <a:gd name="connsiteY16" fmla="*/ 113066 h 542925"/>
                  <a:gd name="connsiteX17" fmla="*/ 534306 w 619125"/>
                  <a:gd name="connsiteY17" fmla="*/ 91159 h 542925"/>
                  <a:gd name="connsiteX18" fmla="*/ 379048 w 619125"/>
                  <a:gd name="connsiteY18" fmla="*/ 80681 h 542925"/>
                  <a:gd name="connsiteX19" fmla="*/ 367618 w 619125"/>
                  <a:gd name="connsiteY19" fmla="*/ 76871 h 542925"/>
                  <a:gd name="connsiteX20" fmla="*/ 332376 w 619125"/>
                  <a:gd name="connsiteY20" fmla="*/ 65441 h 542925"/>
                  <a:gd name="connsiteX21" fmla="*/ 285703 w 619125"/>
                  <a:gd name="connsiteY21" fmla="*/ 51154 h 542925"/>
                  <a:gd name="connsiteX22" fmla="*/ 119968 w 619125"/>
                  <a:gd name="connsiteY22" fmla="*/ 61631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19125" h="542925">
                    <a:moveTo>
                      <a:pt x="119968" y="61631"/>
                    </a:moveTo>
                    <a:cubicBezTo>
                      <a:pt x="95203" y="117829"/>
                      <a:pt x="176166" y="171169"/>
                      <a:pt x="111396" y="182598"/>
                    </a:cubicBezTo>
                    <a:cubicBezTo>
                      <a:pt x="105681" y="187361"/>
                      <a:pt x="99966" y="192123"/>
                      <a:pt x="93298" y="194981"/>
                    </a:cubicBezTo>
                    <a:cubicBezTo>
                      <a:pt x="38053" y="214031"/>
                      <a:pt x="2811" y="220698"/>
                      <a:pt x="7573" y="272134"/>
                    </a:cubicBezTo>
                    <a:cubicBezTo>
                      <a:pt x="12336" y="319759"/>
                      <a:pt x="48531" y="299756"/>
                      <a:pt x="70438" y="358811"/>
                    </a:cubicBezTo>
                    <a:cubicBezTo>
                      <a:pt x="86631" y="402626"/>
                      <a:pt x="40911" y="419771"/>
                      <a:pt x="66628" y="463586"/>
                    </a:cubicBezTo>
                    <a:cubicBezTo>
                      <a:pt x="94251" y="511211"/>
                      <a:pt x="156163" y="474064"/>
                      <a:pt x="191406" y="495971"/>
                    </a:cubicBezTo>
                    <a:cubicBezTo>
                      <a:pt x="221886" y="514069"/>
                      <a:pt x="205693" y="544549"/>
                      <a:pt x="243793" y="535024"/>
                    </a:cubicBezTo>
                    <a:cubicBezTo>
                      <a:pt x="295228" y="521689"/>
                      <a:pt x="295228" y="468349"/>
                      <a:pt x="361903" y="476921"/>
                    </a:cubicBezTo>
                    <a:cubicBezTo>
                      <a:pt x="382858" y="479779"/>
                      <a:pt x="400003" y="481684"/>
                      <a:pt x="416196" y="488351"/>
                    </a:cubicBezTo>
                    <a:cubicBezTo>
                      <a:pt x="448581" y="499781"/>
                      <a:pt x="454296" y="511211"/>
                      <a:pt x="471441" y="496924"/>
                    </a:cubicBezTo>
                    <a:cubicBezTo>
                      <a:pt x="488586" y="481684"/>
                      <a:pt x="493348" y="502639"/>
                      <a:pt x="546688" y="454061"/>
                    </a:cubicBezTo>
                    <a:cubicBezTo>
                      <a:pt x="589551" y="415009"/>
                      <a:pt x="540973" y="414056"/>
                      <a:pt x="521923" y="357859"/>
                    </a:cubicBezTo>
                    <a:cubicBezTo>
                      <a:pt x="520971" y="355001"/>
                      <a:pt x="520018" y="353096"/>
                      <a:pt x="520018" y="350239"/>
                    </a:cubicBezTo>
                    <a:cubicBezTo>
                      <a:pt x="509541" y="295946"/>
                      <a:pt x="572406" y="332141"/>
                      <a:pt x="597171" y="280706"/>
                    </a:cubicBezTo>
                    <a:cubicBezTo>
                      <a:pt x="611458" y="251179"/>
                      <a:pt x="617173" y="186409"/>
                      <a:pt x="614316" y="146404"/>
                    </a:cubicBezTo>
                    <a:cubicBezTo>
                      <a:pt x="613363" y="128306"/>
                      <a:pt x="600981" y="114971"/>
                      <a:pt x="583836" y="113066"/>
                    </a:cubicBezTo>
                    <a:cubicBezTo>
                      <a:pt x="573358" y="112114"/>
                      <a:pt x="546688" y="90206"/>
                      <a:pt x="534306" y="91159"/>
                    </a:cubicBezTo>
                    <a:cubicBezTo>
                      <a:pt x="441913" y="54964"/>
                      <a:pt x="404766" y="94969"/>
                      <a:pt x="379048" y="80681"/>
                    </a:cubicBezTo>
                    <a:cubicBezTo>
                      <a:pt x="376191" y="78776"/>
                      <a:pt x="372381" y="77823"/>
                      <a:pt x="367618" y="76871"/>
                    </a:cubicBezTo>
                    <a:cubicBezTo>
                      <a:pt x="352378" y="71156"/>
                      <a:pt x="340948" y="69251"/>
                      <a:pt x="332376" y="65441"/>
                    </a:cubicBezTo>
                    <a:cubicBezTo>
                      <a:pt x="310468" y="68298"/>
                      <a:pt x="311421" y="54964"/>
                      <a:pt x="285703" y="51154"/>
                    </a:cubicBezTo>
                    <a:cubicBezTo>
                      <a:pt x="239031" y="44486"/>
                      <a:pt x="169498" y="-50764"/>
                      <a:pt x="119968" y="61631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5590392" y="3601576"/>
                <a:ext cx="809625" cy="695325"/>
              </a:xfrm>
              <a:custGeom>
                <a:avLst/>
                <a:gdLst>
                  <a:gd name="connsiteX0" fmla="*/ 138895 w 809625"/>
                  <a:gd name="connsiteY0" fmla="*/ 84598 h 695325"/>
                  <a:gd name="connsiteX1" fmla="*/ 128418 w 809625"/>
                  <a:gd name="connsiteY1" fmla="*/ 239856 h 695325"/>
                  <a:gd name="connsiteX2" fmla="*/ 109368 w 809625"/>
                  <a:gd name="connsiteY2" fmla="*/ 258906 h 695325"/>
                  <a:gd name="connsiteX3" fmla="*/ 7451 w 809625"/>
                  <a:gd name="connsiteY3" fmla="*/ 360823 h 695325"/>
                  <a:gd name="connsiteX4" fmla="*/ 76030 w 809625"/>
                  <a:gd name="connsiteY4" fmla="*/ 471313 h 695325"/>
                  <a:gd name="connsiteX5" fmla="*/ 87461 w 809625"/>
                  <a:gd name="connsiteY5" fmla="*/ 598948 h 695325"/>
                  <a:gd name="connsiteX6" fmla="*/ 236051 w 809625"/>
                  <a:gd name="connsiteY6" fmla="*/ 651336 h 695325"/>
                  <a:gd name="connsiteX7" fmla="*/ 307488 w 809625"/>
                  <a:gd name="connsiteY7" fmla="*/ 687531 h 695325"/>
                  <a:gd name="connsiteX8" fmla="*/ 474176 w 809625"/>
                  <a:gd name="connsiteY8" fmla="*/ 622761 h 695325"/>
                  <a:gd name="connsiteX9" fmla="*/ 547518 w 809625"/>
                  <a:gd name="connsiteY9" fmla="*/ 644668 h 695325"/>
                  <a:gd name="connsiteX10" fmla="*/ 620861 w 809625"/>
                  <a:gd name="connsiteY10" fmla="*/ 652288 h 695325"/>
                  <a:gd name="connsiteX11" fmla="*/ 720873 w 809625"/>
                  <a:gd name="connsiteY11" fmla="*/ 589423 h 695325"/>
                  <a:gd name="connsiteX12" fmla="*/ 701823 w 809625"/>
                  <a:gd name="connsiteY12" fmla="*/ 474171 h 695325"/>
                  <a:gd name="connsiteX13" fmla="*/ 698965 w 809625"/>
                  <a:gd name="connsiteY13" fmla="*/ 465598 h 695325"/>
                  <a:gd name="connsiteX14" fmla="*/ 778023 w 809625"/>
                  <a:gd name="connsiteY14" fmla="*/ 374158 h 695325"/>
                  <a:gd name="connsiteX15" fmla="*/ 805645 w 809625"/>
                  <a:gd name="connsiteY15" fmla="*/ 195088 h 695325"/>
                  <a:gd name="connsiteX16" fmla="*/ 765640 w 809625"/>
                  <a:gd name="connsiteY16" fmla="*/ 150321 h 695325"/>
                  <a:gd name="connsiteX17" fmla="*/ 700870 w 809625"/>
                  <a:gd name="connsiteY17" fmla="*/ 115078 h 695325"/>
                  <a:gd name="connsiteX18" fmla="*/ 497036 w 809625"/>
                  <a:gd name="connsiteY18" fmla="*/ 81741 h 695325"/>
                  <a:gd name="connsiteX19" fmla="*/ 481795 w 809625"/>
                  <a:gd name="connsiteY19" fmla="*/ 77931 h 695325"/>
                  <a:gd name="connsiteX20" fmla="*/ 425598 w 809625"/>
                  <a:gd name="connsiteY20" fmla="*/ 74121 h 695325"/>
                  <a:gd name="connsiteX21" fmla="*/ 357018 w 809625"/>
                  <a:gd name="connsiteY21" fmla="*/ 66501 h 695325"/>
                  <a:gd name="connsiteX22" fmla="*/ 138895 w 809625"/>
                  <a:gd name="connsiteY22" fmla="*/ 84598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809625" h="695325">
                    <a:moveTo>
                      <a:pt x="138895" y="84598"/>
                    </a:moveTo>
                    <a:cubicBezTo>
                      <a:pt x="112226" y="155083"/>
                      <a:pt x="191283" y="219853"/>
                      <a:pt x="128418" y="239856"/>
                    </a:cubicBezTo>
                    <a:cubicBezTo>
                      <a:pt x="121751" y="247476"/>
                      <a:pt x="116988" y="255096"/>
                      <a:pt x="109368" y="258906"/>
                    </a:cubicBezTo>
                    <a:cubicBezTo>
                      <a:pt x="54123" y="286528"/>
                      <a:pt x="2688" y="295101"/>
                      <a:pt x="7451" y="360823"/>
                    </a:cubicBezTo>
                    <a:cubicBezTo>
                      <a:pt x="11261" y="412258"/>
                      <a:pt x="49361" y="402733"/>
                      <a:pt x="76030" y="471313"/>
                    </a:cubicBezTo>
                    <a:cubicBezTo>
                      <a:pt x="96033" y="522748"/>
                      <a:pt x="56980" y="547513"/>
                      <a:pt x="87461" y="598948"/>
                    </a:cubicBezTo>
                    <a:cubicBezTo>
                      <a:pt x="121751" y="656098"/>
                      <a:pt x="191283" y="627523"/>
                      <a:pt x="236051" y="651336"/>
                    </a:cubicBezTo>
                    <a:cubicBezTo>
                      <a:pt x="272245" y="671338"/>
                      <a:pt x="263673" y="700866"/>
                      <a:pt x="307488" y="687531"/>
                    </a:cubicBezTo>
                    <a:cubicBezTo>
                      <a:pt x="377973" y="665623"/>
                      <a:pt x="378926" y="600853"/>
                      <a:pt x="474176" y="622761"/>
                    </a:cubicBezTo>
                    <a:cubicBezTo>
                      <a:pt x="503703" y="629428"/>
                      <a:pt x="526563" y="636096"/>
                      <a:pt x="547518" y="644668"/>
                    </a:cubicBezTo>
                    <a:cubicBezTo>
                      <a:pt x="589428" y="662766"/>
                      <a:pt x="597048" y="677053"/>
                      <a:pt x="620861" y="652288"/>
                    </a:cubicBezTo>
                    <a:cubicBezTo>
                      <a:pt x="645626" y="626571"/>
                      <a:pt x="653245" y="654193"/>
                      <a:pt x="720873" y="589423"/>
                    </a:cubicBezTo>
                    <a:cubicBezTo>
                      <a:pt x="768498" y="544656"/>
                      <a:pt x="728493" y="540846"/>
                      <a:pt x="701823" y="474171"/>
                    </a:cubicBezTo>
                    <a:cubicBezTo>
                      <a:pt x="700870" y="471313"/>
                      <a:pt x="699918" y="468456"/>
                      <a:pt x="698965" y="465598"/>
                    </a:cubicBezTo>
                    <a:cubicBezTo>
                      <a:pt x="683726" y="403686"/>
                      <a:pt x="743733" y="433213"/>
                      <a:pt x="778023" y="374158"/>
                    </a:cubicBezTo>
                    <a:cubicBezTo>
                      <a:pt x="798978" y="337963"/>
                      <a:pt x="807551" y="250333"/>
                      <a:pt x="805645" y="195088"/>
                    </a:cubicBezTo>
                    <a:cubicBezTo>
                      <a:pt x="804693" y="171276"/>
                      <a:pt x="787548" y="153178"/>
                      <a:pt x="765640" y="150321"/>
                    </a:cubicBezTo>
                    <a:cubicBezTo>
                      <a:pt x="752305" y="149368"/>
                      <a:pt x="714205" y="116031"/>
                      <a:pt x="700870" y="115078"/>
                    </a:cubicBezTo>
                    <a:cubicBezTo>
                      <a:pt x="577998" y="51261"/>
                      <a:pt x="530373" y="96981"/>
                      <a:pt x="497036" y="81741"/>
                    </a:cubicBezTo>
                    <a:cubicBezTo>
                      <a:pt x="493226" y="79836"/>
                      <a:pt x="487511" y="78883"/>
                      <a:pt x="481795" y="77931"/>
                    </a:cubicBezTo>
                    <a:cubicBezTo>
                      <a:pt x="460840" y="74121"/>
                      <a:pt x="440838" y="73168"/>
                      <a:pt x="425598" y="74121"/>
                    </a:cubicBezTo>
                    <a:cubicBezTo>
                      <a:pt x="389403" y="76978"/>
                      <a:pt x="390355" y="67453"/>
                      <a:pt x="357018" y="66501"/>
                    </a:cubicBezTo>
                    <a:cubicBezTo>
                      <a:pt x="287486" y="64596"/>
                      <a:pt x="199855" y="-77327"/>
                      <a:pt x="138895" y="84598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5496234" y="3510532"/>
                <a:ext cx="1000125" cy="847725"/>
              </a:xfrm>
              <a:custGeom>
                <a:avLst/>
                <a:gdLst>
                  <a:gd name="connsiteX0" fmla="*/ 158759 w 1000125"/>
                  <a:gd name="connsiteY0" fmla="*/ 107063 h 847725"/>
                  <a:gd name="connsiteX1" fmla="*/ 145424 w 1000125"/>
                  <a:gd name="connsiteY1" fmla="*/ 295658 h 847725"/>
                  <a:gd name="connsiteX2" fmla="*/ 125421 w 1000125"/>
                  <a:gd name="connsiteY2" fmla="*/ 321375 h 847725"/>
                  <a:gd name="connsiteX3" fmla="*/ 7311 w 1000125"/>
                  <a:gd name="connsiteY3" fmla="*/ 448058 h 847725"/>
                  <a:gd name="connsiteX4" fmla="*/ 82559 w 1000125"/>
                  <a:gd name="connsiteY4" fmla="*/ 583313 h 847725"/>
                  <a:gd name="connsiteX5" fmla="*/ 109229 w 1000125"/>
                  <a:gd name="connsiteY5" fmla="*/ 733808 h 847725"/>
                  <a:gd name="connsiteX6" fmla="*/ 280679 w 1000125"/>
                  <a:gd name="connsiteY6" fmla="*/ 807150 h 847725"/>
                  <a:gd name="connsiteX7" fmla="*/ 371166 w 1000125"/>
                  <a:gd name="connsiteY7" fmla="*/ 840488 h 847725"/>
                  <a:gd name="connsiteX8" fmla="*/ 585479 w 1000125"/>
                  <a:gd name="connsiteY8" fmla="*/ 768098 h 847725"/>
                  <a:gd name="connsiteX9" fmla="*/ 676919 w 1000125"/>
                  <a:gd name="connsiteY9" fmla="*/ 801435 h 847725"/>
                  <a:gd name="connsiteX10" fmla="*/ 769311 w 1000125"/>
                  <a:gd name="connsiteY10" fmla="*/ 809055 h 847725"/>
                  <a:gd name="connsiteX11" fmla="*/ 895041 w 1000125"/>
                  <a:gd name="connsiteY11" fmla="*/ 726188 h 847725"/>
                  <a:gd name="connsiteX12" fmla="*/ 881706 w 1000125"/>
                  <a:gd name="connsiteY12" fmla="*/ 590933 h 847725"/>
                  <a:gd name="connsiteX13" fmla="*/ 877896 w 1000125"/>
                  <a:gd name="connsiteY13" fmla="*/ 581408 h 847725"/>
                  <a:gd name="connsiteX14" fmla="*/ 958859 w 1000125"/>
                  <a:gd name="connsiteY14" fmla="*/ 468060 h 847725"/>
                  <a:gd name="connsiteX15" fmla="*/ 996006 w 1000125"/>
                  <a:gd name="connsiteY15" fmla="*/ 244223 h 847725"/>
                  <a:gd name="connsiteX16" fmla="*/ 945524 w 1000125"/>
                  <a:gd name="connsiteY16" fmla="*/ 188978 h 847725"/>
                  <a:gd name="connsiteX17" fmla="*/ 864561 w 1000125"/>
                  <a:gd name="connsiteY17" fmla="*/ 140400 h 847725"/>
                  <a:gd name="connsiteX18" fmla="*/ 611196 w 1000125"/>
                  <a:gd name="connsiteY18" fmla="*/ 84203 h 847725"/>
                  <a:gd name="connsiteX19" fmla="*/ 592146 w 1000125"/>
                  <a:gd name="connsiteY19" fmla="*/ 80393 h 847725"/>
                  <a:gd name="connsiteX20" fmla="*/ 514041 w 1000125"/>
                  <a:gd name="connsiteY20" fmla="*/ 84203 h 847725"/>
                  <a:gd name="connsiteX21" fmla="*/ 423554 w 1000125"/>
                  <a:gd name="connsiteY21" fmla="*/ 83250 h 847725"/>
                  <a:gd name="connsiteX22" fmla="*/ 158759 w 1000125"/>
                  <a:gd name="connsiteY22" fmla="*/ 107063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000125" h="847725">
                    <a:moveTo>
                      <a:pt x="158759" y="107063"/>
                    </a:moveTo>
                    <a:cubicBezTo>
                      <a:pt x="129231" y="190883"/>
                      <a:pt x="207336" y="268035"/>
                      <a:pt x="145424" y="295658"/>
                    </a:cubicBezTo>
                    <a:cubicBezTo>
                      <a:pt x="138756" y="305183"/>
                      <a:pt x="133041" y="314708"/>
                      <a:pt x="125421" y="321375"/>
                    </a:cubicBezTo>
                    <a:cubicBezTo>
                      <a:pt x="65414" y="347093"/>
                      <a:pt x="3501" y="369000"/>
                      <a:pt x="7311" y="448058"/>
                    </a:cubicBezTo>
                    <a:cubicBezTo>
                      <a:pt x="10169" y="502350"/>
                      <a:pt x="51126" y="505208"/>
                      <a:pt x="82559" y="583313"/>
                    </a:cubicBezTo>
                    <a:cubicBezTo>
                      <a:pt x="105419" y="641415"/>
                      <a:pt x="73034" y="675705"/>
                      <a:pt x="109229" y="733808"/>
                    </a:cubicBezTo>
                    <a:cubicBezTo>
                      <a:pt x="151139" y="799530"/>
                      <a:pt x="227339" y="779528"/>
                      <a:pt x="280679" y="807150"/>
                    </a:cubicBezTo>
                    <a:cubicBezTo>
                      <a:pt x="322589" y="828105"/>
                      <a:pt x="321636" y="857633"/>
                      <a:pt x="371166" y="840488"/>
                    </a:cubicBezTo>
                    <a:cubicBezTo>
                      <a:pt x="460701" y="810008"/>
                      <a:pt x="462606" y="732855"/>
                      <a:pt x="585479" y="768098"/>
                    </a:cubicBezTo>
                    <a:cubicBezTo>
                      <a:pt x="623579" y="778575"/>
                      <a:pt x="652154" y="789053"/>
                      <a:pt x="676919" y="801435"/>
                    </a:cubicBezTo>
                    <a:cubicBezTo>
                      <a:pt x="729306" y="826200"/>
                      <a:pt x="738831" y="843345"/>
                      <a:pt x="769311" y="809055"/>
                    </a:cubicBezTo>
                    <a:cubicBezTo>
                      <a:pt x="801696" y="772860"/>
                      <a:pt x="812174" y="807150"/>
                      <a:pt x="895041" y="726188"/>
                    </a:cubicBezTo>
                    <a:cubicBezTo>
                      <a:pt x="946476" y="675705"/>
                      <a:pt x="915044" y="669990"/>
                      <a:pt x="881706" y="590933"/>
                    </a:cubicBezTo>
                    <a:cubicBezTo>
                      <a:pt x="880754" y="588075"/>
                      <a:pt x="878849" y="584265"/>
                      <a:pt x="877896" y="581408"/>
                    </a:cubicBezTo>
                    <a:cubicBezTo>
                      <a:pt x="857894" y="510923"/>
                      <a:pt x="914091" y="534735"/>
                      <a:pt x="958859" y="468060"/>
                    </a:cubicBezTo>
                    <a:cubicBezTo>
                      <a:pt x="987434" y="426150"/>
                      <a:pt x="996959" y="314708"/>
                      <a:pt x="996006" y="244223"/>
                    </a:cubicBezTo>
                    <a:cubicBezTo>
                      <a:pt x="995054" y="214695"/>
                      <a:pt x="973146" y="190883"/>
                      <a:pt x="945524" y="188978"/>
                    </a:cubicBezTo>
                    <a:cubicBezTo>
                      <a:pt x="928379" y="187073"/>
                      <a:pt x="880754" y="143258"/>
                      <a:pt x="864561" y="140400"/>
                    </a:cubicBezTo>
                    <a:cubicBezTo>
                      <a:pt x="710256" y="49913"/>
                      <a:pt x="652154" y="100395"/>
                      <a:pt x="611196" y="84203"/>
                    </a:cubicBezTo>
                    <a:cubicBezTo>
                      <a:pt x="605481" y="82298"/>
                      <a:pt x="598814" y="81345"/>
                      <a:pt x="592146" y="80393"/>
                    </a:cubicBezTo>
                    <a:cubicBezTo>
                      <a:pt x="565476" y="77535"/>
                      <a:pt x="535949" y="80393"/>
                      <a:pt x="514041" y="84203"/>
                    </a:cubicBezTo>
                    <a:cubicBezTo>
                      <a:pt x="465464" y="93728"/>
                      <a:pt x="464511" y="82298"/>
                      <a:pt x="423554" y="83250"/>
                    </a:cubicBezTo>
                    <a:cubicBezTo>
                      <a:pt x="338781" y="84203"/>
                      <a:pt x="232101" y="-103440"/>
                      <a:pt x="158759" y="107063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5402983" y="3419734"/>
                <a:ext cx="1190625" cy="1000125"/>
              </a:xfrm>
              <a:custGeom>
                <a:avLst/>
                <a:gdLst>
                  <a:gd name="connsiteX0" fmla="*/ 178667 w 1190625"/>
                  <a:gd name="connsiteY0" fmla="*/ 130233 h 1000125"/>
                  <a:gd name="connsiteX1" fmla="*/ 162474 w 1190625"/>
                  <a:gd name="connsiteY1" fmla="*/ 353118 h 1000125"/>
                  <a:gd name="connsiteX2" fmla="*/ 141519 w 1190625"/>
                  <a:gd name="connsiteY2" fmla="*/ 385503 h 1000125"/>
                  <a:gd name="connsiteX3" fmla="*/ 7217 w 1190625"/>
                  <a:gd name="connsiteY3" fmla="*/ 535998 h 1000125"/>
                  <a:gd name="connsiteX4" fmla="*/ 88179 w 1190625"/>
                  <a:gd name="connsiteY4" fmla="*/ 696018 h 1000125"/>
                  <a:gd name="connsiteX5" fmla="*/ 130089 w 1190625"/>
                  <a:gd name="connsiteY5" fmla="*/ 869373 h 1000125"/>
                  <a:gd name="connsiteX6" fmla="*/ 324399 w 1190625"/>
                  <a:gd name="connsiteY6" fmla="*/ 962718 h 1000125"/>
                  <a:gd name="connsiteX7" fmla="*/ 434889 w 1190625"/>
                  <a:gd name="connsiteY7" fmla="*/ 993198 h 1000125"/>
                  <a:gd name="connsiteX8" fmla="*/ 697779 w 1190625"/>
                  <a:gd name="connsiteY8" fmla="*/ 914141 h 1000125"/>
                  <a:gd name="connsiteX9" fmla="*/ 808269 w 1190625"/>
                  <a:gd name="connsiteY9" fmla="*/ 957956 h 1000125"/>
                  <a:gd name="connsiteX10" fmla="*/ 919711 w 1190625"/>
                  <a:gd name="connsiteY10" fmla="*/ 964623 h 1000125"/>
                  <a:gd name="connsiteX11" fmla="*/ 1071159 w 1190625"/>
                  <a:gd name="connsiteY11" fmla="*/ 861753 h 1000125"/>
                  <a:gd name="connsiteX12" fmla="*/ 1063539 w 1190625"/>
                  <a:gd name="connsiteY12" fmla="*/ 707448 h 1000125"/>
                  <a:gd name="connsiteX13" fmla="*/ 1059729 w 1190625"/>
                  <a:gd name="connsiteY13" fmla="*/ 696971 h 1000125"/>
                  <a:gd name="connsiteX14" fmla="*/ 1143549 w 1190625"/>
                  <a:gd name="connsiteY14" fmla="*/ 561716 h 1000125"/>
                  <a:gd name="connsiteX15" fmla="*/ 1190222 w 1190625"/>
                  <a:gd name="connsiteY15" fmla="*/ 294063 h 1000125"/>
                  <a:gd name="connsiteX16" fmla="*/ 1129261 w 1190625"/>
                  <a:gd name="connsiteY16" fmla="*/ 227388 h 1000125"/>
                  <a:gd name="connsiteX17" fmla="*/ 1033059 w 1190625"/>
                  <a:gd name="connsiteY17" fmla="*/ 165476 h 1000125"/>
                  <a:gd name="connsiteX18" fmla="*/ 731117 w 1190625"/>
                  <a:gd name="connsiteY18" fmla="*/ 86418 h 1000125"/>
                  <a:gd name="connsiteX19" fmla="*/ 707304 w 1190625"/>
                  <a:gd name="connsiteY19" fmla="*/ 82608 h 1000125"/>
                  <a:gd name="connsiteX20" fmla="*/ 608244 w 1190625"/>
                  <a:gd name="connsiteY20" fmla="*/ 94038 h 1000125"/>
                  <a:gd name="connsiteX21" fmla="*/ 495849 w 1190625"/>
                  <a:gd name="connsiteY21" fmla="*/ 99753 h 1000125"/>
                  <a:gd name="connsiteX22" fmla="*/ 178667 w 1190625"/>
                  <a:gd name="connsiteY22" fmla="*/ 130233 h 1000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190625" h="1000125">
                    <a:moveTo>
                      <a:pt x="178667" y="130233"/>
                    </a:moveTo>
                    <a:cubicBezTo>
                      <a:pt x="147234" y="228341"/>
                      <a:pt x="224386" y="315971"/>
                      <a:pt x="162474" y="353118"/>
                    </a:cubicBezTo>
                    <a:cubicBezTo>
                      <a:pt x="155807" y="365501"/>
                      <a:pt x="151044" y="377883"/>
                      <a:pt x="141519" y="385503"/>
                    </a:cubicBezTo>
                    <a:cubicBezTo>
                      <a:pt x="86274" y="428366"/>
                      <a:pt x="4359" y="443606"/>
                      <a:pt x="7217" y="535998"/>
                    </a:cubicBezTo>
                    <a:cubicBezTo>
                      <a:pt x="9122" y="594101"/>
                      <a:pt x="51984" y="607436"/>
                      <a:pt x="88179" y="696018"/>
                    </a:cubicBezTo>
                    <a:cubicBezTo>
                      <a:pt x="114849" y="761741"/>
                      <a:pt x="88179" y="804603"/>
                      <a:pt x="130089" y="869373"/>
                    </a:cubicBezTo>
                    <a:cubicBezTo>
                      <a:pt x="178667" y="943668"/>
                      <a:pt x="262486" y="933191"/>
                      <a:pt x="324399" y="962718"/>
                    </a:cubicBezTo>
                    <a:cubicBezTo>
                      <a:pt x="372024" y="985578"/>
                      <a:pt x="378692" y="1014153"/>
                      <a:pt x="434889" y="993198"/>
                    </a:cubicBezTo>
                    <a:cubicBezTo>
                      <a:pt x="542522" y="954146"/>
                      <a:pt x="546332" y="865563"/>
                      <a:pt x="697779" y="914141"/>
                    </a:cubicBezTo>
                    <a:cubicBezTo>
                      <a:pt x="744452" y="929381"/>
                      <a:pt x="779694" y="943668"/>
                      <a:pt x="808269" y="957956"/>
                    </a:cubicBezTo>
                    <a:cubicBezTo>
                      <a:pt x="870182" y="989388"/>
                      <a:pt x="881611" y="1008438"/>
                      <a:pt x="919711" y="964623"/>
                    </a:cubicBezTo>
                    <a:cubicBezTo>
                      <a:pt x="959717" y="916998"/>
                      <a:pt x="972099" y="958908"/>
                      <a:pt x="1071159" y="861753"/>
                    </a:cubicBezTo>
                    <a:cubicBezTo>
                      <a:pt x="1127357" y="805556"/>
                      <a:pt x="1103544" y="796983"/>
                      <a:pt x="1063539" y="707448"/>
                    </a:cubicBezTo>
                    <a:cubicBezTo>
                      <a:pt x="1061634" y="703638"/>
                      <a:pt x="1060682" y="699828"/>
                      <a:pt x="1059729" y="696971"/>
                    </a:cubicBezTo>
                    <a:cubicBezTo>
                      <a:pt x="1034011" y="618866"/>
                      <a:pt x="1088304" y="636011"/>
                      <a:pt x="1143549" y="561716"/>
                    </a:cubicBezTo>
                    <a:cubicBezTo>
                      <a:pt x="1178792" y="514091"/>
                      <a:pt x="1191174" y="378836"/>
                      <a:pt x="1190222" y="294063"/>
                    </a:cubicBezTo>
                    <a:cubicBezTo>
                      <a:pt x="1190222" y="258821"/>
                      <a:pt x="1163552" y="230246"/>
                      <a:pt x="1129261" y="227388"/>
                    </a:cubicBezTo>
                    <a:cubicBezTo>
                      <a:pt x="1109259" y="225483"/>
                      <a:pt x="1050204" y="173096"/>
                      <a:pt x="1033059" y="165476"/>
                    </a:cubicBezTo>
                    <a:cubicBezTo>
                      <a:pt x="832082" y="77846"/>
                      <a:pt x="779694" y="103563"/>
                      <a:pt x="731117" y="86418"/>
                    </a:cubicBezTo>
                    <a:cubicBezTo>
                      <a:pt x="724449" y="84513"/>
                      <a:pt x="716829" y="83561"/>
                      <a:pt x="707304" y="82608"/>
                    </a:cubicBezTo>
                    <a:cubicBezTo>
                      <a:pt x="674919" y="80703"/>
                      <a:pt x="635867" y="87371"/>
                      <a:pt x="608244" y="94038"/>
                    </a:cubicBezTo>
                    <a:cubicBezTo>
                      <a:pt x="546332" y="109278"/>
                      <a:pt x="545379" y="96896"/>
                      <a:pt x="495849" y="99753"/>
                    </a:cubicBezTo>
                    <a:cubicBezTo>
                      <a:pt x="388217" y="103563"/>
                      <a:pt x="262486" y="-129799"/>
                      <a:pt x="178667" y="130233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5309684" y="3328409"/>
                <a:ext cx="1381125" cy="1152525"/>
              </a:xfrm>
              <a:custGeom>
                <a:avLst/>
                <a:gdLst>
                  <a:gd name="connsiteX0" fmla="*/ 198624 w 1381125"/>
                  <a:gd name="connsiteY0" fmla="*/ 152978 h 1152525"/>
                  <a:gd name="connsiteX1" fmla="*/ 179574 w 1381125"/>
                  <a:gd name="connsiteY1" fmla="*/ 410153 h 1152525"/>
                  <a:gd name="connsiteX2" fmla="*/ 157666 w 1381125"/>
                  <a:gd name="connsiteY2" fmla="*/ 449206 h 1152525"/>
                  <a:gd name="connsiteX3" fmla="*/ 7171 w 1381125"/>
                  <a:gd name="connsiteY3" fmla="*/ 624466 h 1152525"/>
                  <a:gd name="connsiteX4" fmla="*/ 93849 w 1381125"/>
                  <a:gd name="connsiteY4" fmla="*/ 808298 h 1152525"/>
                  <a:gd name="connsiteX5" fmla="*/ 150999 w 1381125"/>
                  <a:gd name="connsiteY5" fmla="*/ 1004513 h 1152525"/>
                  <a:gd name="connsiteX6" fmla="*/ 369121 w 1381125"/>
                  <a:gd name="connsiteY6" fmla="*/ 1117860 h 1152525"/>
                  <a:gd name="connsiteX7" fmla="*/ 498661 w 1381125"/>
                  <a:gd name="connsiteY7" fmla="*/ 1145483 h 1152525"/>
                  <a:gd name="connsiteX8" fmla="*/ 810129 w 1381125"/>
                  <a:gd name="connsiteY8" fmla="*/ 1058806 h 1152525"/>
                  <a:gd name="connsiteX9" fmla="*/ 939669 w 1381125"/>
                  <a:gd name="connsiteY9" fmla="*/ 1114051 h 1152525"/>
                  <a:gd name="connsiteX10" fmla="*/ 1069209 w 1381125"/>
                  <a:gd name="connsiteY10" fmla="*/ 1119766 h 1152525"/>
                  <a:gd name="connsiteX11" fmla="*/ 1245421 w 1381125"/>
                  <a:gd name="connsiteY11" fmla="*/ 996893 h 1152525"/>
                  <a:gd name="connsiteX12" fmla="*/ 1243516 w 1381125"/>
                  <a:gd name="connsiteY12" fmla="*/ 823538 h 1152525"/>
                  <a:gd name="connsiteX13" fmla="*/ 1238754 w 1381125"/>
                  <a:gd name="connsiteY13" fmla="*/ 811156 h 1152525"/>
                  <a:gd name="connsiteX14" fmla="*/ 1324479 w 1381125"/>
                  <a:gd name="connsiteY14" fmla="*/ 653993 h 1152525"/>
                  <a:gd name="connsiteX15" fmla="*/ 1380676 w 1381125"/>
                  <a:gd name="connsiteY15" fmla="*/ 341573 h 1152525"/>
                  <a:gd name="connsiteX16" fmla="*/ 1309239 w 1381125"/>
                  <a:gd name="connsiteY16" fmla="*/ 264421 h 1152525"/>
                  <a:gd name="connsiteX17" fmla="*/ 1197796 w 1381125"/>
                  <a:gd name="connsiteY17" fmla="*/ 189173 h 1152525"/>
                  <a:gd name="connsiteX18" fmla="*/ 847276 w 1381125"/>
                  <a:gd name="connsiteY18" fmla="*/ 87256 h 1152525"/>
                  <a:gd name="connsiteX19" fmla="*/ 819654 w 1381125"/>
                  <a:gd name="connsiteY19" fmla="*/ 83446 h 1152525"/>
                  <a:gd name="connsiteX20" fmla="*/ 699639 w 1381125"/>
                  <a:gd name="connsiteY20" fmla="*/ 102496 h 1152525"/>
                  <a:gd name="connsiteX21" fmla="*/ 564384 w 1381125"/>
                  <a:gd name="connsiteY21" fmla="*/ 114878 h 1152525"/>
                  <a:gd name="connsiteX22" fmla="*/ 198624 w 1381125"/>
                  <a:gd name="connsiteY22" fmla="*/ 152978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381125" h="1152525">
                    <a:moveTo>
                      <a:pt x="198624" y="152978"/>
                    </a:moveTo>
                    <a:cubicBezTo>
                      <a:pt x="164334" y="264421"/>
                      <a:pt x="240534" y="364433"/>
                      <a:pt x="179574" y="410153"/>
                    </a:cubicBezTo>
                    <a:cubicBezTo>
                      <a:pt x="172906" y="425393"/>
                      <a:pt x="168144" y="439681"/>
                      <a:pt x="157666" y="449206"/>
                    </a:cubicBezTo>
                    <a:cubicBezTo>
                      <a:pt x="102421" y="498735"/>
                      <a:pt x="5266" y="517785"/>
                      <a:pt x="7171" y="624466"/>
                    </a:cubicBezTo>
                    <a:cubicBezTo>
                      <a:pt x="8124" y="686378"/>
                      <a:pt x="53844" y="710191"/>
                      <a:pt x="93849" y="808298"/>
                    </a:cubicBezTo>
                    <a:cubicBezTo>
                      <a:pt x="124329" y="881641"/>
                      <a:pt x="103374" y="933075"/>
                      <a:pt x="150999" y="1004513"/>
                    </a:cubicBezTo>
                    <a:cubicBezTo>
                      <a:pt x="206244" y="1087381"/>
                      <a:pt x="297684" y="1085476"/>
                      <a:pt x="369121" y="1117860"/>
                    </a:cubicBezTo>
                    <a:cubicBezTo>
                      <a:pt x="422461" y="1142626"/>
                      <a:pt x="436749" y="1169296"/>
                      <a:pt x="498661" y="1145483"/>
                    </a:cubicBezTo>
                    <a:cubicBezTo>
                      <a:pt x="625344" y="1096906"/>
                      <a:pt x="631059" y="997846"/>
                      <a:pt x="810129" y="1058806"/>
                    </a:cubicBezTo>
                    <a:cubicBezTo>
                      <a:pt x="865374" y="1077856"/>
                      <a:pt x="906331" y="1095953"/>
                      <a:pt x="939669" y="1114051"/>
                    </a:cubicBezTo>
                    <a:cubicBezTo>
                      <a:pt x="1011106" y="1153103"/>
                      <a:pt x="1024441" y="1174058"/>
                      <a:pt x="1069209" y="1119766"/>
                    </a:cubicBezTo>
                    <a:cubicBezTo>
                      <a:pt x="1117786" y="1061663"/>
                      <a:pt x="1132074" y="1111193"/>
                      <a:pt x="1245421" y="996893"/>
                    </a:cubicBezTo>
                    <a:cubicBezTo>
                      <a:pt x="1306381" y="934981"/>
                      <a:pt x="1290189" y="924503"/>
                      <a:pt x="1243516" y="823538"/>
                    </a:cubicBezTo>
                    <a:cubicBezTo>
                      <a:pt x="1241611" y="819728"/>
                      <a:pt x="1239706" y="815918"/>
                      <a:pt x="1238754" y="811156"/>
                    </a:cubicBezTo>
                    <a:cubicBezTo>
                      <a:pt x="1208274" y="725431"/>
                      <a:pt x="1258756" y="735908"/>
                      <a:pt x="1324479" y="653993"/>
                    </a:cubicBezTo>
                    <a:cubicBezTo>
                      <a:pt x="1367341" y="600653"/>
                      <a:pt x="1380676" y="440633"/>
                      <a:pt x="1380676" y="341573"/>
                    </a:cubicBezTo>
                    <a:cubicBezTo>
                      <a:pt x="1380676" y="300616"/>
                      <a:pt x="1349244" y="267278"/>
                      <a:pt x="1309239" y="264421"/>
                    </a:cubicBezTo>
                    <a:cubicBezTo>
                      <a:pt x="1286379" y="262516"/>
                      <a:pt x="1216846" y="198698"/>
                      <a:pt x="1197796" y="189173"/>
                    </a:cubicBezTo>
                    <a:cubicBezTo>
                      <a:pt x="964434" y="75825"/>
                      <a:pt x="903474" y="105353"/>
                      <a:pt x="847276" y="87256"/>
                    </a:cubicBezTo>
                    <a:cubicBezTo>
                      <a:pt x="839656" y="84398"/>
                      <a:pt x="830131" y="84398"/>
                      <a:pt x="819654" y="83446"/>
                    </a:cubicBezTo>
                    <a:cubicBezTo>
                      <a:pt x="780601" y="82493"/>
                      <a:pt x="733929" y="92971"/>
                      <a:pt x="699639" y="102496"/>
                    </a:cubicBezTo>
                    <a:cubicBezTo>
                      <a:pt x="624391" y="123450"/>
                      <a:pt x="622486" y="110116"/>
                      <a:pt x="564384" y="114878"/>
                    </a:cubicBezTo>
                    <a:cubicBezTo>
                      <a:pt x="438654" y="124403"/>
                      <a:pt x="292921" y="-156585"/>
                      <a:pt x="198624" y="152978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5217295" y="3234455"/>
                <a:ext cx="1571625" cy="1314450"/>
              </a:xfrm>
              <a:custGeom>
                <a:avLst/>
                <a:gdLst>
                  <a:gd name="connsiteX0" fmla="*/ 216718 w 1571625"/>
                  <a:gd name="connsiteY0" fmla="*/ 175494 h 1314450"/>
                  <a:gd name="connsiteX1" fmla="*/ 195763 w 1571625"/>
                  <a:gd name="connsiteY1" fmla="*/ 466959 h 1314450"/>
                  <a:gd name="connsiteX2" fmla="*/ 172903 w 1571625"/>
                  <a:gd name="connsiteY2" fmla="*/ 512679 h 1314450"/>
                  <a:gd name="connsiteX3" fmla="*/ 7168 w 1571625"/>
                  <a:gd name="connsiteY3" fmla="*/ 711752 h 1314450"/>
                  <a:gd name="connsiteX4" fmla="*/ 100513 w 1571625"/>
                  <a:gd name="connsiteY4" fmla="*/ 920349 h 1314450"/>
                  <a:gd name="connsiteX5" fmla="*/ 172903 w 1571625"/>
                  <a:gd name="connsiteY5" fmla="*/ 1139424 h 1314450"/>
                  <a:gd name="connsiteX6" fmla="*/ 413885 w 1571625"/>
                  <a:gd name="connsiteY6" fmla="*/ 1273727 h 1314450"/>
                  <a:gd name="connsiteX7" fmla="*/ 562475 w 1571625"/>
                  <a:gd name="connsiteY7" fmla="*/ 1299444 h 1314450"/>
                  <a:gd name="connsiteX8" fmla="*/ 922520 w 1571625"/>
                  <a:gd name="connsiteY8" fmla="*/ 1206099 h 1314450"/>
                  <a:gd name="connsiteX9" fmla="*/ 1070158 w 1571625"/>
                  <a:gd name="connsiteY9" fmla="*/ 1271822 h 1314450"/>
                  <a:gd name="connsiteX10" fmla="*/ 1218748 w 1571625"/>
                  <a:gd name="connsiteY10" fmla="*/ 1276584 h 1314450"/>
                  <a:gd name="connsiteX11" fmla="*/ 1420678 w 1571625"/>
                  <a:gd name="connsiteY11" fmla="*/ 1132757 h 1314450"/>
                  <a:gd name="connsiteX12" fmla="*/ 1424488 w 1571625"/>
                  <a:gd name="connsiteY12" fmla="*/ 939399 h 1314450"/>
                  <a:gd name="connsiteX13" fmla="*/ 1418773 w 1571625"/>
                  <a:gd name="connsiteY13" fmla="*/ 926064 h 1314450"/>
                  <a:gd name="connsiteX14" fmla="*/ 1506403 w 1571625"/>
                  <a:gd name="connsiteY14" fmla="*/ 746994 h 1314450"/>
                  <a:gd name="connsiteX15" fmla="*/ 1572125 w 1571625"/>
                  <a:gd name="connsiteY15" fmla="*/ 389807 h 1314450"/>
                  <a:gd name="connsiteX16" fmla="*/ 1490211 w 1571625"/>
                  <a:gd name="connsiteY16" fmla="*/ 301224 h 1314450"/>
                  <a:gd name="connsiteX17" fmla="*/ 1363528 w 1571625"/>
                  <a:gd name="connsiteY17" fmla="*/ 213594 h 1314450"/>
                  <a:gd name="connsiteX18" fmla="*/ 964430 w 1571625"/>
                  <a:gd name="connsiteY18" fmla="*/ 88817 h 1314450"/>
                  <a:gd name="connsiteX19" fmla="*/ 932998 w 1571625"/>
                  <a:gd name="connsiteY19" fmla="*/ 85959 h 1314450"/>
                  <a:gd name="connsiteX20" fmla="*/ 792028 w 1571625"/>
                  <a:gd name="connsiteY20" fmla="*/ 112629 h 1314450"/>
                  <a:gd name="connsiteX21" fmla="*/ 634865 w 1571625"/>
                  <a:gd name="connsiteY21" fmla="*/ 130727 h 1314450"/>
                  <a:gd name="connsiteX22" fmla="*/ 216718 w 1571625"/>
                  <a:gd name="connsiteY22" fmla="*/ 175494 h 131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571625" h="1314450">
                    <a:moveTo>
                      <a:pt x="216718" y="175494"/>
                    </a:moveTo>
                    <a:cubicBezTo>
                      <a:pt x="179570" y="301224"/>
                      <a:pt x="254818" y="412667"/>
                      <a:pt x="195763" y="466959"/>
                    </a:cubicBezTo>
                    <a:cubicBezTo>
                      <a:pt x="189095" y="485057"/>
                      <a:pt x="184333" y="502202"/>
                      <a:pt x="172903" y="512679"/>
                    </a:cubicBezTo>
                    <a:cubicBezTo>
                      <a:pt x="116705" y="569829"/>
                      <a:pt x="5263" y="591737"/>
                      <a:pt x="7168" y="711752"/>
                    </a:cubicBezTo>
                    <a:cubicBezTo>
                      <a:pt x="8120" y="776522"/>
                      <a:pt x="54793" y="811764"/>
                      <a:pt x="100513" y="920349"/>
                    </a:cubicBezTo>
                    <a:cubicBezTo>
                      <a:pt x="133850" y="1000359"/>
                      <a:pt x="119563" y="1061319"/>
                      <a:pt x="172903" y="1139424"/>
                    </a:cubicBezTo>
                    <a:cubicBezTo>
                      <a:pt x="234815" y="1230864"/>
                      <a:pt x="333875" y="1238484"/>
                      <a:pt x="413885" y="1273727"/>
                    </a:cubicBezTo>
                    <a:cubicBezTo>
                      <a:pt x="473893" y="1299444"/>
                      <a:pt x="494848" y="1326114"/>
                      <a:pt x="562475" y="1299444"/>
                    </a:cubicBezTo>
                    <a:cubicBezTo>
                      <a:pt x="707255" y="1242294"/>
                      <a:pt x="714875" y="1131804"/>
                      <a:pt x="922520" y="1206099"/>
                    </a:cubicBezTo>
                    <a:cubicBezTo>
                      <a:pt x="986338" y="1228959"/>
                      <a:pt x="1033011" y="1250867"/>
                      <a:pt x="1070158" y="1271822"/>
                    </a:cubicBezTo>
                    <a:cubicBezTo>
                      <a:pt x="1152073" y="1317542"/>
                      <a:pt x="1166361" y="1341354"/>
                      <a:pt x="1218748" y="1276584"/>
                    </a:cubicBezTo>
                    <a:cubicBezTo>
                      <a:pt x="1274945" y="1208004"/>
                      <a:pt x="1292090" y="1264202"/>
                      <a:pt x="1420678" y="1132757"/>
                    </a:cubicBezTo>
                    <a:cubicBezTo>
                      <a:pt x="1486400" y="1066082"/>
                      <a:pt x="1478780" y="1051794"/>
                      <a:pt x="1424488" y="939399"/>
                    </a:cubicBezTo>
                    <a:cubicBezTo>
                      <a:pt x="1422583" y="934637"/>
                      <a:pt x="1420678" y="930827"/>
                      <a:pt x="1418773" y="926064"/>
                    </a:cubicBezTo>
                    <a:cubicBezTo>
                      <a:pt x="1383530" y="831767"/>
                      <a:pt x="1431155" y="836529"/>
                      <a:pt x="1506403" y="746994"/>
                    </a:cubicBezTo>
                    <a:cubicBezTo>
                      <a:pt x="1556886" y="686987"/>
                      <a:pt x="1572125" y="504107"/>
                      <a:pt x="1572125" y="389807"/>
                    </a:cubicBezTo>
                    <a:cubicBezTo>
                      <a:pt x="1572125" y="342182"/>
                      <a:pt x="1536883" y="305034"/>
                      <a:pt x="1490211" y="301224"/>
                    </a:cubicBezTo>
                    <a:cubicBezTo>
                      <a:pt x="1464493" y="299319"/>
                      <a:pt x="1383530" y="224072"/>
                      <a:pt x="1363528" y="213594"/>
                    </a:cubicBezTo>
                    <a:cubicBezTo>
                      <a:pt x="1097780" y="72624"/>
                      <a:pt x="1027295" y="107867"/>
                      <a:pt x="964430" y="88817"/>
                    </a:cubicBezTo>
                    <a:cubicBezTo>
                      <a:pt x="955858" y="85959"/>
                      <a:pt x="945380" y="85959"/>
                      <a:pt x="932998" y="85959"/>
                    </a:cubicBezTo>
                    <a:cubicBezTo>
                      <a:pt x="888230" y="85959"/>
                      <a:pt x="832986" y="100247"/>
                      <a:pt x="792028" y="112629"/>
                    </a:cubicBezTo>
                    <a:cubicBezTo>
                      <a:pt x="704398" y="139299"/>
                      <a:pt x="701540" y="125012"/>
                      <a:pt x="634865" y="130727"/>
                    </a:cubicBezTo>
                    <a:cubicBezTo>
                      <a:pt x="487228" y="144062"/>
                      <a:pt x="322445" y="-182646"/>
                      <a:pt x="216718" y="175494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5124921" y="3139445"/>
                <a:ext cx="1771650" cy="1476375"/>
              </a:xfrm>
              <a:custGeom>
                <a:avLst/>
                <a:gdLst>
                  <a:gd name="connsiteX0" fmla="*/ 235749 w 1771650"/>
                  <a:gd name="connsiteY0" fmla="*/ 198114 h 1476375"/>
                  <a:gd name="connsiteX1" fmla="*/ 211937 w 1771650"/>
                  <a:gd name="connsiteY1" fmla="*/ 522917 h 1476375"/>
                  <a:gd name="connsiteX2" fmla="*/ 189077 w 1771650"/>
                  <a:gd name="connsiteY2" fmla="*/ 575304 h 1476375"/>
                  <a:gd name="connsiteX3" fmla="*/ 7149 w 1771650"/>
                  <a:gd name="connsiteY3" fmla="*/ 799142 h 1476375"/>
                  <a:gd name="connsiteX4" fmla="*/ 106209 w 1771650"/>
                  <a:gd name="connsiteY4" fmla="*/ 1031552 h 1476375"/>
                  <a:gd name="connsiteX5" fmla="*/ 193839 w 1771650"/>
                  <a:gd name="connsiteY5" fmla="*/ 1273487 h 1476375"/>
                  <a:gd name="connsiteX6" fmla="*/ 458634 w 1771650"/>
                  <a:gd name="connsiteY6" fmla="*/ 1427792 h 1476375"/>
                  <a:gd name="connsiteX7" fmla="*/ 626274 w 1771650"/>
                  <a:gd name="connsiteY7" fmla="*/ 1450652 h 1476375"/>
                  <a:gd name="connsiteX8" fmla="*/ 1034897 w 1771650"/>
                  <a:gd name="connsiteY8" fmla="*/ 1350639 h 1476375"/>
                  <a:gd name="connsiteX9" fmla="*/ 1201584 w 1771650"/>
                  <a:gd name="connsiteY9" fmla="*/ 1427792 h 1476375"/>
                  <a:gd name="connsiteX10" fmla="*/ 1369224 w 1771650"/>
                  <a:gd name="connsiteY10" fmla="*/ 1432554 h 1476375"/>
                  <a:gd name="connsiteX11" fmla="*/ 1595919 w 1771650"/>
                  <a:gd name="connsiteY11" fmla="*/ 1268724 h 1476375"/>
                  <a:gd name="connsiteX12" fmla="*/ 1605444 w 1771650"/>
                  <a:gd name="connsiteY12" fmla="*/ 1056317 h 1476375"/>
                  <a:gd name="connsiteX13" fmla="*/ 1598777 w 1771650"/>
                  <a:gd name="connsiteY13" fmla="*/ 1042029 h 1476375"/>
                  <a:gd name="connsiteX14" fmla="*/ 1689264 w 1771650"/>
                  <a:gd name="connsiteY14" fmla="*/ 841052 h 1476375"/>
                  <a:gd name="connsiteX15" fmla="*/ 1764512 w 1771650"/>
                  <a:gd name="connsiteY15" fmla="*/ 440049 h 1476375"/>
                  <a:gd name="connsiteX16" fmla="*/ 1672119 w 1771650"/>
                  <a:gd name="connsiteY16" fmla="*/ 340989 h 1476375"/>
                  <a:gd name="connsiteX17" fmla="*/ 1530197 w 1771650"/>
                  <a:gd name="connsiteY17" fmla="*/ 240024 h 1476375"/>
                  <a:gd name="connsiteX18" fmla="*/ 1082522 w 1771650"/>
                  <a:gd name="connsiteY18" fmla="*/ 92387 h 1476375"/>
                  <a:gd name="connsiteX19" fmla="*/ 1046327 w 1771650"/>
                  <a:gd name="connsiteY19" fmla="*/ 89529 h 1476375"/>
                  <a:gd name="connsiteX20" fmla="*/ 884402 w 1771650"/>
                  <a:gd name="connsiteY20" fmla="*/ 123819 h 1476375"/>
                  <a:gd name="connsiteX21" fmla="*/ 705332 w 1771650"/>
                  <a:gd name="connsiteY21" fmla="*/ 148584 h 1476375"/>
                  <a:gd name="connsiteX22" fmla="*/ 235749 w 1771650"/>
                  <a:gd name="connsiteY22" fmla="*/ 198114 h 1476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771650" h="1476375">
                    <a:moveTo>
                      <a:pt x="235749" y="198114"/>
                    </a:moveTo>
                    <a:cubicBezTo>
                      <a:pt x="196697" y="337179"/>
                      <a:pt x="270039" y="461004"/>
                      <a:pt x="211937" y="522917"/>
                    </a:cubicBezTo>
                    <a:cubicBezTo>
                      <a:pt x="205269" y="543872"/>
                      <a:pt x="200507" y="562922"/>
                      <a:pt x="189077" y="575304"/>
                    </a:cubicBezTo>
                    <a:cubicBezTo>
                      <a:pt x="131927" y="639122"/>
                      <a:pt x="6197" y="664839"/>
                      <a:pt x="7149" y="799142"/>
                    </a:cubicBezTo>
                    <a:cubicBezTo>
                      <a:pt x="7149" y="867722"/>
                      <a:pt x="56679" y="913442"/>
                      <a:pt x="106209" y="1031552"/>
                    </a:cubicBezTo>
                    <a:cubicBezTo>
                      <a:pt x="143357" y="1119182"/>
                      <a:pt x="134784" y="1188714"/>
                      <a:pt x="193839" y="1273487"/>
                    </a:cubicBezTo>
                    <a:cubicBezTo>
                      <a:pt x="262419" y="1373499"/>
                      <a:pt x="369099" y="1390644"/>
                      <a:pt x="458634" y="1427792"/>
                    </a:cubicBezTo>
                    <a:cubicBezTo>
                      <a:pt x="524357" y="1455414"/>
                      <a:pt x="552932" y="1480179"/>
                      <a:pt x="626274" y="1450652"/>
                    </a:cubicBezTo>
                    <a:cubicBezTo>
                      <a:pt x="790104" y="1383977"/>
                      <a:pt x="798677" y="1262057"/>
                      <a:pt x="1034897" y="1350639"/>
                    </a:cubicBezTo>
                    <a:cubicBezTo>
                      <a:pt x="1107287" y="1377310"/>
                      <a:pt x="1159674" y="1403979"/>
                      <a:pt x="1201584" y="1427792"/>
                    </a:cubicBezTo>
                    <a:cubicBezTo>
                      <a:pt x="1293024" y="1480179"/>
                      <a:pt x="1310169" y="1506849"/>
                      <a:pt x="1369224" y="1432554"/>
                    </a:cubicBezTo>
                    <a:cubicBezTo>
                      <a:pt x="1433042" y="1352544"/>
                      <a:pt x="1453044" y="1417314"/>
                      <a:pt x="1595919" y="1268724"/>
                    </a:cubicBezTo>
                    <a:cubicBezTo>
                      <a:pt x="1665452" y="1196335"/>
                      <a:pt x="1666404" y="1180142"/>
                      <a:pt x="1605444" y="1056317"/>
                    </a:cubicBezTo>
                    <a:cubicBezTo>
                      <a:pt x="1603539" y="1051554"/>
                      <a:pt x="1600682" y="1046792"/>
                      <a:pt x="1598777" y="1042029"/>
                    </a:cubicBezTo>
                    <a:cubicBezTo>
                      <a:pt x="1557819" y="940112"/>
                      <a:pt x="1603539" y="939160"/>
                      <a:pt x="1689264" y="841052"/>
                    </a:cubicBezTo>
                    <a:cubicBezTo>
                      <a:pt x="1746414" y="775329"/>
                      <a:pt x="1764512" y="568637"/>
                      <a:pt x="1764512" y="440049"/>
                    </a:cubicBezTo>
                    <a:cubicBezTo>
                      <a:pt x="1764512" y="386709"/>
                      <a:pt x="1724507" y="343847"/>
                      <a:pt x="1672119" y="340989"/>
                    </a:cubicBezTo>
                    <a:cubicBezTo>
                      <a:pt x="1642592" y="339084"/>
                      <a:pt x="1552104" y="252407"/>
                      <a:pt x="1530197" y="240024"/>
                    </a:cubicBezTo>
                    <a:cubicBezTo>
                      <a:pt x="1233017" y="72384"/>
                      <a:pt x="1153007" y="112389"/>
                      <a:pt x="1082522" y="92387"/>
                    </a:cubicBezTo>
                    <a:cubicBezTo>
                      <a:pt x="1072997" y="89529"/>
                      <a:pt x="1060614" y="89529"/>
                      <a:pt x="1046327" y="89529"/>
                    </a:cubicBezTo>
                    <a:cubicBezTo>
                      <a:pt x="995844" y="90482"/>
                      <a:pt x="931074" y="108579"/>
                      <a:pt x="884402" y="123819"/>
                    </a:cubicBezTo>
                    <a:cubicBezTo>
                      <a:pt x="783437" y="156204"/>
                      <a:pt x="779627" y="140964"/>
                      <a:pt x="705332" y="148584"/>
                    </a:cubicBezTo>
                    <a:cubicBezTo>
                      <a:pt x="536739" y="164777"/>
                      <a:pt x="351002" y="-209556"/>
                      <a:pt x="235749" y="198114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5030629" y="3044452"/>
                <a:ext cx="1962150" cy="1638300"/>
              </a:xfrm>
              <a:custGeom>
                <a:avLst/>
                <a:gdLst>
                  <a:gd name="connsiteX0" fmla="*/ 255746 w 1962150"/>
                  <a:gd name="connsiteY0" fmla="*/ 220718 h 1638300"/>
                  <a:gd name="connsiteX1" fmla="*/ 229076 w 1962150"/>
                  <a:gd name="connsiteY1" fmla="*/ 579810 h 1638300"/>
                  <a:gd name="connsiteX2" fmla="*/ 205264 w 1962150"/>
                  <a:gd name="connsiteY2" fmla="*/ 638865 h 1638300"/>
                  <a:gd name="connsiteX3" fmla="*/ 7144 w 1962150"/>
                  <a:gd name="connsiteY3" fmla="*/ 887468 h 1638300"/>
                  <a:gd name="connsiteX4" fmla="*/ 111919 w 1962150"/>
                  <a:gd name="connsiteY4" fmla="*/ 1144643 h 1638300"/>
                  <a:gd name="connsiteX5" fmla="*/ 214789 w 1962150"/>
                  <a:gd name="connsiteY5" fmla="*/ 1409438 h 1638300"/>
                  <a:gd name="connsiteX6" fmla="*/ 502444 w 1962150"/>
                  <a:gd name="connsiteY6" fmla="*/ 1583745 h 1638300"/>
                  <a:gd name="connsiteX7" fmla="*/ 690086 w 1962150"/>
                  <a:gd name="connsiteY7" fmla="*/ 1603748 h 1638300"/>
                  <a:gd name="connsiteX8" fmla="*/ 1147286 w 1962150"/>
                  <a:gd name="connsiteY8" fmla="*/ 1496115 h 1638300"/>
                  <a:gd name="connsiteX9" fmla="*/ 1332071 w 1962150"/>
                  <a:gd name="connsiteY9" fmla="*/ 1583745 h 1638300"/>
                  <a:gd name="connsiteX10" fmla="*/ 1518761 w 1962150"/>
                  <a:gd name="connsiteY10" fmla="*/ 1587555 h 1638300"/>
                  <a:gd name="connsiteX11" fmla="*/ 1771174 w 1962150"/>
                  <a:gd name="connsiteY11" fmla="*/ 1403723 h 1638300"/>
                  <a:gd name="connsiteX12" fmla="*/ 1786414 w 1962150"/>
                  <a:gd name="connsiteY12" fmla="*/ 1172265 h 1638300"/>
                  <a:gd name="connsiteX13" fmla="*/ 1779746 w 1962150"/>
                  <a:gd name="connsiteY13" fmla="*/ 1157025 h 1638300"/>
                  <a:gd name="connsiteX14" fmla="*/ 1872139 w 1962150"/>
                  <a:gd name="connsiteY14" fmla="*/ 934140 h 1638300"/>
                  <a:gd name="connsiteX15" fmla="*/ 1956911 w 1962150"/>
                  <a:gd name="connsiteY15" fmla="*/ 488370 h 1638300"/>
                  <a:gd name="connsiteX16" fmla="*/ 1854994 w 1962150"/>
                  <a:gd name="connsiteY16" fmla="*/ 377880 h 1638300"/>
                  <a:gd name="connsiteX17" fmla="*/ 1697831 w 1962150"/>
                  <a:gd name="connsiteY17" fmla="*/ 263580 h 1638300"/>
                  <a:gd name="connsiteX18" fmla="*/ 1200626 w 1962150"/>
                  <a:gd name="connsiteY18" fmla="*/ 93083 h 1638300"/>
                  <a:gd name="connsiteX19" fmla="*/ 1160621 w 1962150"/>
                  <a:gd name="connsiteY19" fmla="*/ 90225 h 1638300"/>
                  <a:gd name="connsiteX20" fmla="*/ 977741 w 1962150"/>
                  <a:gd name="connsiteY20" fmla="*/ 131183 h 1638300"/>
                  <a:gd name="connsiteX21" fmla="*/ 776764 w 1962150"/>
                  <a:gd name="connsiteY21" fmla="*/ 162615 h 1638300"/>
                  <a:gd name="connsiteX22" fmla="*/ 255746 w 1962150"/>
                  <a:gd name="connsiteY22" fmla="*/ 220718 h 163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962150" h="1638300">
                    <a:moveTo>
                      <a:pt x="255746" y="220718"/>
                    </a:moveTo>
                    <a:cubicBezTo>
                      <a:pt x="213836" y="374070"/>
                      <a:pt x="286226" y="508373"/>
                      <a:pt x="229076" y="579810"/>
                    </a:cubicBezTo>
                    <a:cubicBezTo>
                      <a:pt x="222409" y="602670"/>
                      <a:pt x="217646" y="624578"/>
                      <a:pt x="205264" y="638865"/>
                    </a:cubicBezTo>
                    <a:cubicBezTo>
                      <a:pt x="147161" y="709350"/>
                      <a:pt x="8096" y="739830"/>
                      <a:pt x="7144" y="887468"/>
                    </a:cubicBezTo>
                    <a:cubicBezTo>
                      <a:pt x="7144" y="959858"/>
                      <a:pt x="57626" y="1016055"/>
                      <a:pt x="111919" y="1144643"/>
                    </a:cubicBezTo>
                    <a:cubicBezTo>
                      <a:pt x="151924" y="1239893"/>
                      <a:pt x="150971" y="1317045"/>
                      <a:pt x="214789" y="1409438"/>
                    </a:cubicBezTo>
                    <a:cubicBezTo>
                      <a:pt x="290036" y="1518023"/>
                      <a:pt x="404336" y="1543740"/>
                      <a:pt x="502444" y="1583745"/>
                    </a:cubicBezTo>
                    <a:cubicBezTo>
                      <a:pt x="573881" y="1612320"/>
                      <a:pt x="609124" y="1637085"/>
                      <a:pt x="690086" y="1603748"/>
                    </a:cubicBezTo>
                    <a:cubicBezTo>
                      <a:pt x="872014" y="1528500"/>
                      <a:pt x="882491" y="1395150"/>
                      <a:pt x="1147286" y="1496115"/>
                    </a:cubicBezTo>
                    <a:cubicBezTo>
                      <a:pt x="1228249" y="1527548"/>
                      <a:pt x="1286351" y="1557075"/>
                      <a:pt x="1332071" y="1583745"/>
                    </a:cubicBezTo>
                    <a:cubicBezTo>
                      <a:pt x="1433036" y="1642800"/>
                      <a:pt x="1452086" y="1672328"/>
                      <a:pt x="1518761" y="1587555"/>
                    </a:cubicBezTo>
                    <a:cubicBezTo>
                      <a:pt x="1590199" y="1497068"/>
                      <a:pt x="1613059" y="1568505"/>
                      <a:pt x="1771174" y="1403723"/>
                    </a:cubicBezTo>
                    <a:cubicBezTo>
                      <a:pt x="1845469" y="1325618"/>
                      <a:pt x="1854041" y="1306568"/>
                      <a:pt x="1786414" y="1172265"/>
                    </a:cubicBezTo>
                    <a:cubicBezTo>
                      <a:pt x="1783556" y="1167503"/>
                      <a:pt x="1781651" y="1161788"/>
                      <a:pt x="1779746" y="1157025"/>
                    </a:cubicBezTo>
                    <a:cubicBezTo>
                      <a:pt x="1734026" y="1047488"/>
                      <a:pt x="1775936" y="1039868"/>
                      <a:pt x="1872139" y="934140"/>
                    </a:cubicBezTo>
                    <a:cubicBezTo>
                      <a:pt x="1936909" y="862703"/>
                      <a:pt x="1955959" y="632198"/>
                      <a:pt x="1956911" y="488370"/>
                    </a:cubicBezTo>
                    <a:cubicBezTo>
                      <a:pt x="1956911" y="429315"/>
                      <a:pt x="1912144" y="381690"/>
                      <a:pt x="1854994" y="377880"/>
                    </a:cubicBezTo>
                    <a:cubicBezTo>
                      <a:pt x="1822609" y="375975"/>
                      <a:pt x="1721644" y="277868"/>
                      <a:pt x="1697831" y="263580"/>
                    </a:cubicBezTo>
                    <a:cubicBezTo>
                      <a:pt x="1369219" y="68318"/>
                      <a:pt x="1278731" y="114990"/>
                      <a:pt x="1200626" y="93083"/>
                    </a:cubicBezTo>
                    <a:cubicBezTo>
                      <a:pt x="1190149" y="90225"/>
                      <a:pt x="1175861" y="89273"/>
                      <a:pt x="1160621" y="90225"/>
                    </a:cubicBezTo>
                    <a:cubicBezTo>
                      <a:pt x="1104424" y="92130"/>
                      <a:pt x="1031081" y="114038"/>
                      <a:pt x="977741" y="131183"/>
                    </a:cubicBezTo>
                    <a:cubicBezTo>
                      <a:pt x="864394" y="169283"/>
                      <a:pt x="859631" y="153090"/>
                      <a:pt x="776764" y="162615"/>
                    </a:cubicBezTo>
                    <a:cubicBezTo>
                      <a:pt x="588169" y="184523"/>
                      <a:pt x="381476" y="-235530"/>
                      <a:pt x="255746" y="220718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4938224" y="2949079"/>
                <a:ext cx="2152650" cy="1809750"/>
              </a:xfrm>
              <a:custGeom>
                <a:avLst/>
                <a:gdLst>
                  <a:gd name="connsiteX0" fmla="*/ 274809 w 2152650"/>
                  <a:gd name="connsiteY0" fmla="*/ 243701 h 1809750"/>
                  <a:gd name="connsiteX1" fmla="*/ 246234 w 2152650"/>
                  <a:gd name="connsiteY1" fmla="*/ 637083 h 1809750"/>
                  <a:gd name="connsiteX2" fmla="*/ 221469 w 2152650"/>
                  <a:gd name="connsiteY2" fmla="*/ 702805 h 1809750"/>
                  <a:gd name="connsiteX3" fmla="*/ 7157 w 2152650"/>
                  <a:gd name="connsiteY3" fmla="*/ 975220 h 1809750"/>
                  <a:gd name="connsiteX4" fmla="*/ 118599 w 2152650"/>
                  <a:gd name="connsiteY4" fmla="*/ 1257161 h 1809750"/>
                  <a:gd name="connsiteX5" fmla="*/ 235757 w 2152650"/>
                  <a:gd name="connsiteY5" fmla="*/ 1544815 h 1809750"/>
                  <a:gd name="connsiteX6" fmla="*/ 546271 w 2152650"/>
                  <a:gd name="connsiteY6" fmla="*/ 1739126 h 1809750"/>
                  <a:gd name="connsiteX7" fmla="*/ 752964 w 2152650"/>
                  <a:gd name="connsiteY7" fmla="*/ 1756271 h 1809750"/>
                  <a:gd name="connsiteX8" fmla="*/ 1257789 w 2152650"/>
                  <a:gd name="connsiteY8" fmla="*/ 1641971 h 1809750"/>
                  <a:gd name="connsiteX9" fmla="*/ 1461624 w 2152650"/>
                  <a:gd name="connsiteY9" fmla="*/ 1741030 h 1809750"/>
                  <a:gd name="connsiteX10" fmla="*/ 1666411 w 2152650"/>
                  <a:gd name="connsiteY10" fmla="*/ 1743888 h 1809750"/>
                  <a:gd name="connsiteX11" fmla="*/ 1943589 w 2152650"/>
                  <a:gd name="connsiteY11" fmla="*/ 1540053 h 1809750"/>
                  <a:gd name="connsiteX12" fmla="*/ 1964544 w 2152650"/>
                  <a:gd name="connsiteY12" fmla="*/ 1288593 h 1809750"/>
                  <a:gd name="connsiteX13" fmla="*/ 1956924 w 2152650"/>
                  <a:gd name="connsiteY13" fmla="*/ 1271448 h 1809750"/>
                  <a:gd name="connsiteX14" fmla="*/ 2051221 w 2152650"/>
                  <a:gd name="connsiteY14" fmla="*/ 1026655 h 1809750"/>
                  <a:gd name="connsiteX15" fmla="*/ 2145519 w 2152650"/>
                  <a:gd name="connsiteY15" fmla="*/ 536118 h 1809750"/>
                  <a:gd name="connsiteX16" fmla="*/ 2033124 w 2152650"/>
                  <a:gd name="connsiteY16" fmla="*/ 415151 h 1809750"/>
                  <a:gd name="connsiteX17" fmla="*/ 1859769 w 2152650"/>
                  <a:gd name="connsiteY17" fmla="*/ 287515 h 1809750"/>
                  <a:gd name="connsiteX18" fmla="*/ 1313986 w 2152650"/>
                  <a:gd name="connsiteY18" fmla="*/ 94158 h 1809750"/>
                  <a:gd name="connsiteX19" fmla="*/ 1270171 w 2152650"/>
                  <a:gd name="connsiteY19" fmla="*/ 91301 h 1809750"/>
                  <a:gd name="connsiteX20" fmla="*/ 1066336 w 2152650"/>
                  <a:gd name="connsiteY20" fmla="*/ 139878 h 1809750"/>
                  <a:gd name="connsiteX21" fmla="*/ 843451 w 2152650"/>
                  <a:gd name="connsiteY21" fmla="*/ 177978 h 1809750"/>
                  <a:gd name="connsiteX22" fmla="*/ 274809 w 2152650"/>
                  <a:gd name="connsiteY22" fmla="*/ 243701 h 1809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52650" h="1809750">
                    <a:moveTo>
                      <a:pt x="274809" y="243701"/>
                    </a:moveTo>
                    <a:cubicBezTo>
                      <a:pt x="230041" y="410388"/>
                      <a:pt x="302432" y="557073"/>
                      <a:pt x="246234" y="637083"/>
                    </a:cubicBezTo>
                    <a:cubicBezTo>
                      <a:pt x="239566" y="662801"/>
                      <a:pt x="233851" y="686613"/>
                      <a:pt x="221469" y="702805"/>
                    </a:cubicBezTo>
                    <a:cubicBezTo>
                      <a:pt x="162414" y="779958"/>
                      <a:pt x="9061" y="814248"/>
                      <a:pt x="7157" y="975220"/>
                    </a:cubicBezTo>
                    <a:cubicBezTo>
                      <a:pt x="6204" y="1050468"/>
                      <a:pt x="58591" y="1118096"/>
                      <a:pt x="118599" y="1257161"/>
                    </a:cubicBezTo>
                    <a:cubicBezTo>
                      <a:pt x="162414" y="1360030"/>
                      <a:pt x="167176" y="1445755"/>
                      <a:pt x="235757" y="1544815"/>
                    </a:cubicBezTo>
                    <a:cubicBezTo>
                      <a:pt x="317671" y="1661973"/>
                      <a:pt x="439591" y="1697215"/>
                      <a:pt x="546271" y="1739126"/>
                    </a:cubicBezTo>
                    <a:cubicBezTo>
                      <a:pt x="623424" y="1769605"/>
                      <a:pt x="666286" y="1793418"/>
                      <a:pt x="752964" y="1756271"/>
                    </a:cubicBezTo>
                    <a:cubicBezTo>
                      <a:pt x="952989" y="1671498"/>
                      <a:pt x="965371" y="1527671"/>
                      <a:pt x="1257789" y="1641971"/>
                    </a:cubicBezTo>
                    <a:cubicBezTo>
                      <a:pt x="1347324" y="1677213"/>
                      <a:pt x="1411142" y="1710551"/>
                      <a:pt x="1461624" y="1741030"/>
                    </a:cubicBezTo>
                    <a:cubicBezTo>
                      <a:pt x="1572114" y="1806753"/>
                      <a:pt x="1593069" y="1838186"/>
                      <a:pt x="1666411" y="1743888"/>
                    </a:cubicBezTo>
                    <a:cubicBezTo>
                      <a:pt x="1745469" y="1642923"/>
                      <a:pt x="1771186" y="1721980"/>
                      <a:pt x="1943589" y="1540053"/>
                    </a:cubicBezTo>
                    <a:cubicBezTo>
                      <a:pt x="2022646" y="1456233"/>
                      <a:pt x="2039791" y="1435278"/>
                      <a:pt x="1964544" y="1288593"/>
                    </a:cubicBezTo>
                    <a:cubicBezTo>
                      <a:pt x="1961686" y="1282878"/>
                      <a:pt x="1958829" y="1277163"/>
                      <a:pt x="1956924" y="1271448"/>
                    </a:cubicBezTo>
                    <a:cubicBezTo>
                      <a:pt x="1905489" y="1153338"/>
                      <a:pt x="1945494" y="1140003"/>
                      <a:pt x="2051221" y="1026655"/>
                    </a:cubicBezTo>
                    <a:cubicBezTo>
                      <a:pt x="2123612" y="949503"/>
                      <a:pt x="2144566" y="695186"/>
                      <a:pt x="2145519" y="536118"/>
                    </a:cubicBezTo>
                    <a:cubicBezTo>
                      <a:pt x="2146471" y="471348"/>
                      <a:pt x="2096941" y="418961"/>
                      <a:pt x="2033124" y="415151"/>
                    </a:cubicBezTo>
                    <a:cubicBezTo>
                      <a:pt x="1997882" y="413245"/>
                      <a:pt x="1886439" y="303708"/>
                      <a:pt x="1859769" y="287515"/>
                    </a:cubicBezTo>
                    <a:cubicBezTo>
                      <a:pt x="1499724" y="64630"/>
                      <a:pt x="1399711" y="117018"/>
                      <a:pt x="1313986" y="94158"/>
                    </a:cubicBezTo>
                    <a:cubicBezTo>
                      <a:pt x="1302557" y="91301"/>
                      <a:pt x="1287317" y="90348"/>
                      <a:pt x="1270171" y="91301"/>
                    </a:cubicBezTo>
                    <a:cubicBezTo>
                      <a:pt x="1208259" y="94158"/>
                      <a:pt x="1125392" y="119876"/>
                      <a:pt x="1066336" y="139878"/>
                    </a:cubicBezTo>
                    <a:cubicBezTo>
                      <a:pt x="939654" y="183693"/>
                      <a:pt x="933939" y="166548"/>
                      <a:pt x="843451" y="177978"/>
                    </a:cubicBezTo>
                    <a:cubicBezTo>
                      <a:pt x="637711" y="204648"/>
                      <a:pt x="410064" y="-262077"/>
                      <a:pt x="274809" y="243701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4843891" y="2854065"/>
                <a:ext cx="2343150" cy="1971675"/>
              </a:xfrm>
              <a:custGeom>
                <a:avLst/>
                <a:gdLst>
                  <a:gd name="connsiteX0" fmla="*/ 294847 w 2343150"/>
                  <a:gd name="connsiteY0" fmla="*/ 266324 h 1971675"/>
                  <a:gd name="connsiteX1" fmla="*/ 263414 w 2343150"/>
                  <a:gd name="connsiteY1" fmla="*/ 693997 h 1971675"/>
                  <a:gd name="connsiteX2" fmla="*/ 237697 w 2343150"/>
                  <a:gd name="connsiteY2" fmla="*/ 766387 h 1971675"/>
                  <a:gd name="connsiteX3" fmla="*/ 7192 w 2343150"/>
                  <a:gd name="connsiteY3" fmla="*/ 1063567 h 1971675"/>
                  <a:gd name="connsiteX4" fmla="*/ 124349 w 2343150"/>
                  <a:gd name="connsiteY4" fmla="*/ 1369319 h 1971675"/>
                  <a:gd name="connsiteX5" fmla="*/ 256747 w 2343150"/>
                  <a:gd name="connsiteY5" fmla="*/ 1679834 h 1971675"/>
                  <a:gd name="connsiteX6" fmla="*/ 591074 w 2343150"/>
                  <a:gd name="connsiteY6" fmla="*/ 1895099 h 1971675"/>
                  <a:gd name="connsiteX7" fmla="*/ 816817 w 2343150"/>
                  <a:gd name="connsiteY7" fmla="*/ 1909387 h 1971675"/>
                  <a:gd name="connsiteX8" fmla="*/ 1370219 w 2343150"/>
                  <a:gd name="connsiteY8" fmla="*/ 1788419 h 1971675"/>
                  <a:gd name="connsiteX9" fmla="*/ 1593104 w 2343150"/>
                  <a:gd name="connsiteY9" fmla="*/ 1897957 h 1971675"/>
                  <a:gd name="connsiteX10" fmla="*/ 1816942 w 2343150"/>
                  <a:gd name="connsiteY10" fmla="*/ 1899862 h 1971675"/>
                  <a:gd name="connsiteX11" fmla="*/ 2119837 w 2343150"/>
                  <a:gd name="connsiteY11" fmla="*/ 1676024 h 1971675"/>
                  <a:gd name="connsiteX12" fmla="*/ 2146507 w 2343150"/>
                  <a:gd name="connsiteY12" fmla="*/ 1405514 h 1971675"/>
                  <a:gd name="connsiteX13" fmla="*/ 2137934 w 2343150"/>
                  <a:gd name="connsiteY13" fmla="*/ 1387417 h 1971675"/>
                  <a:gd name="connsiteX14" fmla="*/ 2235089 w 2343150"/>
                  <a:gd name="connsiteY14" fmla="*/ 1120717 h 1971675"/>
                  <a:gd name="connsiteX15" fmla="*/ 2338912 w 2343150"/>
                  <a:gd name="connsiteY15" fmla="*/ 586364 h 1971675"/>
                  <a:gd name="connsiteX16" fmla="*/ 2216039 w 2343150"/>
                  <a:gd name="connsiteY16" fmla="*/ 453967 h 1971675"/>
                  <a:gd name="connsiteX17" fmla="*/ 2027444 w 2343150"/>
                  <a:gd name="connsiteY17" fmla="*/ 312997 h 1971675"/>
                  <a:gd name="connsiteX18" fmla="*/ 1433084 w 2343150"/>
                  <a:gd name="connsiteY18" fmla="*/ 96779 h 1971675"/>
                  <a:gd name="connsiteX19" fmla="*/ 1384507 w 2343150"/>
                  <a:gd name="connsiteY19" fmla="*/ 94874 h 1971675"/>
                  <a:gd name="connsiteX20" fmla="*/ 1158764 w 2343150"/>
                  <a:gd name="connsiteY20" fmla="*/ 151072 h 1971675"/>
                  <a:gd name="connsiteX21" fmla="*/ 913972 w 2343150"/>
                  <a:gd name="connsiteY21" fmla="*/ 195839 h 1971675"/>
                  <a:gd name="connsiteX22" fmla="*/ 294847 w 2343150"/>
                  <a:gd name="connsiteY22" fmla="*/ 266324 h 1971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343150" h="1971675">
                    <a:moveTo>
                      <a:pt x="294847" y="266324"/>
                    </a:moveTo>
                    <a:cubicBezTo>
                      <a:pt x="247222" y="447299"/>
                      <a:pt x="303419" y="596842"/>
                      <a:pt x="263414" y="693997"/>
                    </a:cubicBezTo>
                    <a:cubicBezTo>
                      <a:pt x="251984" y="720667"/>
                      <a:pt x="251032" y="748289"/>
                      <a:pt x="237697" y="766387"/>
                    </a:cubicBezTo>
                    <a:cubicBezTo>
                      <a:pt x="176737" y="850207"/>
                      <a:pt x="10049" y="888307"/>
                      <a:pt x="7192" y="1063567"/>
                    </a:cubicBezTo>
                    <a:cubicBezTo>
                      <a:pt x="5287" y="1142624"/>
                      <a:pt x="60532" y="1220729"/>
                      <a:pt x="124349" y="1369319"/>
                    </a:cubicBezTo>
                    <a:cubicBezTo>
                      <a:pt x="171974" y="1478857"/>
                      <a:pt x="182452" y="1574107"/>
                      <a:pt x="256747" y="1679834"/>
                    </a:cubicBezTo>
                    <a:cubicBezTo>
                      <a:pt x="346282" y="1805564"/>
                      <a:pt x="474869" y="1849379"/>
                      <a:pt x="591074" y="1895099"/>
                    </a:cubicBezTo>
                    <a:cubicBezTo>
                      <a:pt x="673942" y="1927484"/>
                      <a:pt x="724424" y="1949392"/>
                      <a:pt x="816817" y="1909387"/>
                    </a:cubicBezTo>
                    <a:cubicBezTo>
                      <a:pt x="1035892" y="1815089"/>
                      <a:pt x="1050179" y="1660784"/>
                      <a:pt x="1370219" y="1788419"/>
                    </a:cubicBezTo>
                    <a:cubicBezTo>
                      <a:pt x="1468327" y="1827472"/>
                      <a:pt x="1538812" y="1865572"/>
                      <a:pt x="1593104" y="1897957"/>
                    </a:cubicBezTo>
                    <a:cubicBezTo>
                      <a:pt x="1713119" y="1971299"/>
                      <a:pt x="1735979" y="2004637"/>
                      <a:pt x="1816942" y="1899862"/>
                    </a:cubicBezTo>
                    <a:cubicBezTo>
                      <a:pt x="1903619" y="1787467"/>
                      <a:pt x="1932194" y="1874144"/>
                      <a:pt x="2119837" y="1676024"/>
                    </a:cubicBezTo>
                    <a:cubicBezTo>
                      <a:pt x="2203657" y="1587442"/>
                      <a:pt x="2228422" y="1563629"/>
                      <a:pt x="2146507" y="1405514"/>
                    </a:cubicBezTo>
                    <a:cubicBezTo>
                      <a:pt x="2143649" y="1399799"/>
                      <a:pt x="2140792" y="1393132"/>
                      <a:pt x="2137934" y="1387417"/>
                    </a:cubicBezTo>
                    <a:cubicBezTo>
                      <a:pt x="2081737" y="1261687"/>
                      <a:pt x="2117932" y="1241684"/>
                      <a:pt x="2235089" y="1120717"/>
                    </a:cubicBezTo>
                    <a:cubicBezTo>
                      <a:pt x="2314147" y="1037849"/>
                      <a:pt x="2337007" y="758767"/>
                      <a:pt x="2338912" y="586364"/>
                    </a:cubicBezTo>
                    <a:cubicBezTo>
                      <a:pt x="2339864" y="515879"/>
                      <a:pt x="2285572" y="458729"/>
                      <a:pt x="2216039" y="453967"/>
                    </a:cubicBezTo>
                    <a:cubicBezTo>
                      <a:pt x="2177939" y="452062"/>
                      <a:pt x="2055067" y="330142"/>
                      <a:pt x="2027444" y="312997"/>
                    </a:cubicBezTo>
                    <a:cubicBezTo>
                      <a:pt x="1636919" y="63442"/>
                      <a:pt x="1525477" y="120592"/>
                      <a:pt x="1433084" y="96779"/>
                    </a:cubicBezTo>
                    <a:cubicBezTo>
                      <a:pt x="1419749" y="93922"/>
                      <a:pt x="1403557" y="92969"/>
                      <a:pt x="1384507" y="94874"/>
                    </a:cubicBezTo>
                    <a:cubicBezTo>
                      <a:pt x="1316879" y="99637"/>
                      <a:pt x="1225439" y="127259"/>
                      <a:pt x="1158764" y="151072"/>
                    </a:cubicBezTo>
                    <a:cubicBezTo>
                      <a:pt x="1018747" y="200602"/>
                      <a:pt x="1013032" y="182504"/>
                      <a:pt x="913972" y="195839"/>
                    </a:cubicBezTo>
                    <a:cubicBezTo>
                      <a:pt x="688229" y="225367"/>
                      <a:pt x="440579" y="-288983"/>
                      <a:pt x="294847" y="266324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4750547" y="2759114"/>
                <a:ext cx="2533650" cy="2133600"/>
              </a:xfrm>
              <a:custGeom>
                <a:avLst/>
                <a:gdLst>
                  <a:gd name="connsiteX0" fmla="*/ 314848 w 2533650"/>
                  <a:gd name="connsiteY0" fmla="*/ 288885 h 2133600"/>
                  <a:gd name="connsiteX1" fmla="*/ 280558 w 2533650"/>
                  <a:gd name="connsiteY1" fmla="*/ 749895 h 2133600"/>
                  <a:gd name="connsiteX2" fmla="*/ 253888 w 2533650"/>
                  <a:gd name="connsiteY2" fmla="*/ 828953 h 2133600"/>
                  <a:gd name="connsiteX3" fmla="*/ 7191 w 2533650"/>
                  <a:gd name="connsiteY3" fmla="*/ 1149945 h 2133600"/>
                  <a:gd name="connsiteX4" fmla="*/ 130063 w 2533650"/>
                  <a:gd name="connsiteY4" fmla="*/ 1480463 h 2133600"/>
                  <a:gd name="connsiteX5" fmla="*/ 277701 w 2533650"/>
                  <a:gd name="connsiteY5" fmla="*/ 1813838 h 2133600"/>
                  <a:gd name="connsiteX6" fmla="*/ 634888 w 2533650"/>
                  <a:gd name="connsiteY6" fmla="*/ 2049105 h 2133600"/>
                  <a:gd name="connsiteX7" fmla="*/ 880633 w 2533650"/>
                  <a:gd name="connsiteY7" fmla="*/ 2060535 h 2133600"/>
                  <a:gd name="connsiteX8" fmla="*/ 1482613 w 2533650"/>
                  <a:gd name="connsiteY8" fmla="*/ 1931948 h 2133600"/>
                  <a:gd name="connsiteX9" fmla="*/ 1723596 w 2533650"/>
                  <a:gd name="connsiteY9" fmla="*/ 2052915 h 2133600"/>
                  <a:gd name="connsiteX10" fmla="*/ 1966483 w 2533650"/>
                  <a:gd name="connsiteY10" fmla="*/ 2054820 h 2133600"/>
                  <a:gd name="connsiteX11" fmla="*/ 2294143 w 2533650"/>
                  <a:gd name="connsiteY11" fmla="*/ 1810980 h 2133600"/>
                  <a:gd name="connsiteX12" fmla="*/ 2326528 w 2533650"/>
                  <a:gd name="connsiteY12" fmla="*/ 1521420 h 2133600"/>
                  <a:gd name="connsiteX13" fmla="*/ 2317003 w 2533650"/>
                  <a:gd name="connsiteY13" fmla="*/ 1502370 h 2133600"/>
                  <a:gd name="connsiteX14" fmla="*/ 2416064 w 2533650"/>
                  <a:gd name="connsiteY14" fmla="*/ 1213763 h 2133600"/>
                  <a:gd name="connsiteX15" fmla="*/ 2529411 w 2533650"/>
                  <a:gd name="connsiteY15" fmla="*/ 634643 h 2133600"/>
                  <a:gd name="connsiteX16" fmla="*/ 2396061 w 2533650"/>
                  <a:gd name="connsiteY16" fmla="*/ 491768 h 2133600"/>
                  <a:gd name="connsiteX17" fmla="*/ 2192226 w 2533650"/>
                  <a:gd name="connsiteY17" fmla="*/ 337463 h 2133600"/>
                  <a:gd name="connsiteX18" fmla="*/ 1549288 w 2533650"/>
                  <a:gd name="connsiteY18" fmla="*/ 98385 h 2133600"/>
                  <a:gd name="connsiteX19" fmla="*/ 1496901 w 2533650"/>
                  <a:gd name="connsiteY19" fmla="*/ 96480 h 2133600"/>
                  <a:gd name="connsiteX20" fmla="*/ 1250203 w 2533650"/>
                  <a:gd name="connsiteY20" fmla="*/ 160298 h 2133600"/>
                  <a:gd name="connsiteX21" fmla="*/ 983503 w 2533650"/>
                  <a:gd name="connsiteY21" fmla="*/ 210780 h 2133600"/>
                  <a:gd name="connsiteX22" fmla="*/ 314848 w 2533650"/>
                  <a:gd name="connsiteY22" fmla="*/ 288885 h 2133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533650" h="2133600">
                    <a:moveTo>
                      <a:pt x="314848" y="288885"/>
                    </a:moveTo>
                    <a:cubicBezTo>
                      <a:pt x="264366" y="483195"/>
                      <a:pt x="319611" y="646073"/>
                      <a:pt x="280558" y="749895"/>
                    </a:cubicBezTo>
                    <a:cubicBezTo>
                      <a:pt x="269128" y="779423"/>
                      <a:pt x="268176" y="808950"/>
                      <a:pt x="253888" y="828953"/>
                    </a:cubicBezTo>
                    <a:cubicBezTo>
                      <a:pt x="191976" y="919440"/>
                      <a:pt x="11953" y="961350"/>
                      <a:pt x="7191" y="1149945"/>
                    </a:cubicBezTo>
                    <a:cubicBezTo>
                      <a:pt x="5286" y="1232813"/>
                      <a:pt x="61483" y="1321395"/>
                      <a:pt x="130063" y="1480463"/>
                    </a:cubicBezTo>
                    <a:cubicBezTo>
                      <a:pt x="180546" y="1597620"/>
                      <a:pt x="197691" y="1701443"/>
                      <a:pt x="277701" y="1813838"/>
                    </a:cubicBezTo>
                    <a:cubicBezTo>
                      <a:pt x="373903" y="1949093"/>
                      <a:pt x="510111" y="2001480"/>
                      <a:pt x="634888" y="2049105"/>
                    </a:cubicBezTo>
                    <a:cubicBezTo>
                      <a:pt x="723471" y="2082443"/>
                      <a:pt x="781573" y="2104350"/>
                      <a:pt x="880633" y="2060535"/>
                    </a:cubicBezTo>
                    <a:cubicBezTo>
                      <a:pt x="1117806" y="1956713"/>
                      <a:pt x="1133998" y="1790978"/>
                      <a:pt x="1482613" y="1931948"/>
                    </a:cubicBezTo>
                    <a:cubicBezTo>
                      <a:pt x="1589293" y="1974810"/>
                      <a:pt x="1665493" y="2016720"/>
                      <a:pt x="1723596" y="2052915"/>
                    </a:cubicBezTo>
                    <a:cubicBezTo>
                      <a:pt x="1854088" y="2132925"/>
                      <a:pt x="1877901" y="2169121"/>
                      <a:pt x="1966483" y="2054820"/>
                    </a:cubicBezTo>
                    <a:cubicBezTo>
                      <a:pt x="2060781" y="1931948"/>
                      <a:pt x="2093166" y="2026245"/>
                      <a:pt x="2294143" y="1810980"/>
                    </a:cubicBezTo>
                    <a:cubicBezTo>
                      <a:pt x="2382726" y="1716683"/>
                      <a:pt x="2415111" y="1690013"/>
                      <a:pt x="2326528" y="1521420"/>
                    </a:cubicBezTo>
                    <a:cubicBezTo>
                      <a:pt x="2322718" y="1514753"/>
                      <a:pt x="2319861" y="1509038"/>
                      <a:pt x="2317003" y="1502370"/>
                    </a:cubicBezTo>
                    <a:cubicBezTo>
                      <a:pt x="2256043" y="1369020"/>
                      <a:pt x="2289381" y="1342350"/>
                      <a:pt x="2416064" y="1213763"/>
                    </a:cubicBezTo>
                    <a:cubicBezTo>
                      <a:pt x="2502741" y="1125180"/>
                      <a:pt x="2527506" y="822285"/>
                      <a:pt x="2529411" y="634643"/>
                    </a:cubicBezTo>
                    <a:cubicBezTo>
                      <a:pt x="2530364" y="558443"/>
                      <a:pt x="2471309" y="496530"/>
                      <a:pt x="2396061" y="491768"/>
                    </a:cubicBezTo>
                    <a:cubicBezTo>
                      <a:pt x="2354151" y="488910"/>
                      <a:pt x="2221753" y="356513"/>
                      <a:pt x="2192226" y="337463"/>
                    </a:cubicBezTo>
                    <a:cubicBezTo>
                      <a:pt x="1770268" y="60285"/>
                      <a:pt x="1649301" y="123150"/>
                      <a:pt x="1549288" y="98385"/>
                    </a:cubicBezTo>
                    <a:cubicBezTo>
                      <a:pt x="1535001" y="94575"/>
                      <a:pt x="1516903" y="94575"/>
                      <a:pt x="1496901" y="96480"/>
                    </a:cubicBezTo>
                    <a:cubicBezTo>
                      <a:pt x="1423558" y="102195"/>
                      <a:pt x="1323546" y="133628"/>
                      <a:pt x="1250203" y="160298"/>
                    </a:cubicBezTo>
                    <a:cubicBezTo>
                      <a:pt x="1097803" y="215543"/>
                      <a:pt x="1090183" y="196493"/>
                      <a:pt x="983503" y="210780"/>
                    </a:cubicBezTo>
                    <a:cubicBezTo>
                      <a:pt x="738711" y="245070"/>
                      <a:pt x="470106" y="-315000"/>
                      <a:pt x="314848" y="288885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4657149" y="2664271"/>
                <a:ext cx="2724150" cy="2295525"/>
              </a:xfrm>
              <a:custGeom>
                <a:avLst/>
                <a:gdLst>
                  <a:gd name="connsiteX0" fmla="*/ 334903 w 2724150"/>
                  <a:gd name="connsiteY0" fmla="*/ 312291 h 2295525"/>
                  <a:gd name="connsiteX1" fmla="*/ 297756 w 2724150"/>
                  <a:gd name="connsiteY1" fmla="*/ 807591 h 2295525"/>
                  <a:gd name="connsiteX2" fmla="*/ 270133 w 2724150"/>
                  <a:gd name="connsiteY2" fmla="*/ 894268 h 2295525"/>
                  <a:gd name="connsiteX3" fmla="*/ 7243 w 2724150"/>
                  <a:gd name="connsiteY3" fmla="*/ 1240026 h 2295525"/>
                  <a:gd name="connsiteX4" fmla="*/ 136783 w 2724150"/>
                  <a:gd name="connsiteY4" fmla="*/ 1594356 h 2295525"/>
                  <a:gd name="connsiteX5" fmla="*/ 299661 w 2724150"/>
                  <a:gd name="connsiteY5" fmla="*/ 1950591 h 2295525"/>
                  <a:gd name="connsiteX6" fmla="*/ 679708 w 2724150"/>
                  <a:gd name="connsiteY6" fmla="*/ 2205861 h 2295525"/>
                  <a:gd name="connsiteX7" fmla="*/ 944503 w 2724150"/>
                  <a:gd name="connsiteY7" fmla="*/ 2215386 h 2295525"/>
                  <a:gd name="connsiteX8" fmla="*/ 1595061 w 2724150"/>
                  <a:gd name="connsiteY8" fmla="*/ 2080131 h 2295525"/>
                  <a:gd name="connsiteX9" fmla="*/ 1855093 w 2724150"/>
                  <a:gd name="connsiteY9" fmla="*/ 2211576 h 2295525"/>
                  <a:gd name="connsiteX10" fmla="*/ 2116078 w 2724150"/>
                  <a:gd name="connsiteY10" fmla="*/ 2212528 h 2295525"/>
                  <a:gd name="connsiteX11" fmla="*/ 2469456 w 2724150"/>
                  <a:gd name="connsiteY11" fmla="*/ 1947733 h 2295525"/>
                  <a:gd name="connsiteX12" fmla="*/ 2507556 w 2724150"/>
                  <a:gd name="connsiteY12" fmla="*/ 1638171 h 2295525"/>
                  <a:gd name="connsiteX13" fmla="*/ 2497078 w 2724150"/>
                  <a:gd name="connsiteY13" fmla="*/ 1618168 h 2295525"/>
                  <a:gd name="connsiteX14" fmla="*/ 2598043 w 2724150"/>
                  <a:gd name="connsiteY14" fmla="*/ 1307653 h 2295525"/>
                  <a:gd name="connsiteX15" fmla="*/ 2721868 w 2724150"/>
                  <a:gd name="connsiteY15" fmla="*/ 683766 h 2295525"/>
                  <a:gd name="connsiteX16" fmla="*/ 2578041 w 2724150"/>
                  <a:gd name="connsiteY16" fmla="*/ 529460 h 2295525"/>
                  <a:gd name="connsiteX17" fmla="*/ 2358966 w 2724150"/>
                  <a:gd name="connsiteY17" fmla="*/ 361821 h 2295525"/>
                  <a:gd name="connsiteX18" fmla="*/ 1667451 w 2724150"/>
                  <a:gd name="connsiteY18" fmla="*/ 99883 h 2295525"/>
                  <a:gd name="connsiteX19" fmla="*/ 1611253 w 2724150"/>
                  <a:gd name="connsiteY19" fmla="*/ 97978 h 2295525"/>
                  <a:gd name="connsiteX20" fmla="*/ 1343601 w 2724150"/>
                  <a:gd name="connsiteY20" fmla="*/ 169416 h 2295525"/>
                  <a:gd name="connsiteX21" fmla="*/ 1054993 w 2724150"/>
                  <a:gd name="connsiteY21" fmla="*/ 226566 h 2295525"/>
                  <a:gd name="connsiteX22" fmla="*/ 334903 w 2724150"/>
                  <a:gd name="connsiteY22" fmla="*/ 312291 h 2295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724150" h="2295525">
                    <a:moveTo>
                      <a:pt x="334903" y="312291"/>
                    </a:moveTo>
                    <a:cubicBezTo>
                      <a:pt x="282516" y="520888"/>
                      <a:pt x="335856" y="696148"/>
                      <a:pt x="297756" y="807591"/>
                    </a:cubicBezTo>
                    <a:cubicBezTo>
                      <a:pt x="286326" y="839975"/>
                      <a:pt x="285373" y="871408"/>
                      <a:pt x="270133" y="894268"/>
                    </a:cubicBezTo>
                    <a:cubicBezTo>
                      <a:pt x="206316" y="992375"/>
                      <a:pt x="12958" y="1037143"/>
                      <a:pt x="7243" y="1240026"/>
                    </a:cubicBezTo>
                    <a:cubicBezTo>
                      <a:pt x="4386" y="1325751"/>
                      <a:pt x="63441" y="1425763"/>
                      <a:pt x="136783" y="1594356"/>
                    </a:cubicBezTo>
                    <a:cubicBezTo>
                      <a:pt x="191076" y="1719133"/>
                      <a:pt x="213936" y="1831528"/>
                      <a:pt x="299661" y="1950591"/>
                    </a:cubicBezTo>
                    <a:cubicBezTo>
                      <a:pt x="402531" y="2094418"/>
                      <a:pt x="546358" y="2156331"/>
                      <a:pt x="679708" y="2205861"/>
                    </a:cubicBezTo>
                    <a:cubicBezTo>
                      <a:pt x="774006" y="2241103"/>
                      <a:pt x="839728" y="2261105"/>
                      <a:pt x="944503" y="2215386"/>
                    </a:cubicBezTo>
                    <a:cubicBezTo>
                      <a:pt x="1199773" y="2102038"/>
                      <a:pt x="1217871" y="1925826"/>
                      <a:pt x="1595061" y="2080131"/>
                    </a:cubicBezTo>
                    <a:cubicBezTo>
                      <a:pt x="1710313" y="2127756"/>
                      <a:pt x="1792228" y="2173476"/>
                      <a:pt x="1855093" y="2211576"/>
                    </a:cubicBezTo>
                    <a:cubicBezTo>
                      <a:pt x="1995111" y="2298253"/>
                      <a:pt x="2021781" y="2337305"/>
                      <a:pt x="2116078" y="2212528"/>
                    </a:cubicBezTo>
                    <a:cubicBezTo>
                      <a:pt x="2217996" y="2078226"/>
                      <a:pt x="2253238" y="2181096"/>
                      <a:pt x="2469456" y="1947733"/>
                    </a:cubicBezTo>
                    <a:cubicBezTo>
                      <a:pt x="2561849" y="1847721"/>
                      <a:pt x="2603758" y="1819146"/>
                      <a:pt x="2507556" y="1638171"/>
                    </a:cubicBezTo>
                    <a:cubicBezTo>
                      <a:pt x="2503746" y="1631503"/>
                      <a:pt x="2500888" y="1624835"/>
                      <a:pt x="2497078" y="1618168"/>
                    </a:cubicBezTo>
                    <a:cubicBezTo>
                      <a:pt x="2430403" y="1476246"/>
                      <a:pt x="2461836" y="1444813"/>
                      <a:pt x="2598043" y="1307653"/>
                    </a:cubicBezTo>
                    <a:cubicBezTo>
                      <a:pt x="2692341" y="1213356"/>
                      <a:pt x="2718058" y="886648"/>
                      <a:pt x="2721868" y="683766"/>
                    </a:cubicBezTo>
                    <a:cubicBezTo>
                      <a:pt x="2722821" y="601850"/>
                      <a:pt x="2659956" y="534223"/>
                      <a:pt x="2578041" y="529460"/>
                    </a:cubicBezTo>
                    <a:cubicBezTo>
                      <a:pt x="2533274" y="526603"/>
                      <a:pt x="2390399" y="382775"/>
                      <a:pt x="2358966" y="361821"/>
                    </a:cubicBezTo>
                    <a:cubicBezTo>
                      <a:pt x="1906528" y="57021"/>
                      <a:pt x="1775083" y="126553"/>
                      <a:pt x="1667451" y="99883"/>
                    </a:cubicBezTo>
                    <a:cubicBezTo>
                      <a:pt x="1652211" y="96073"/>
                      <a:pt x="1633161" y="96073"/>
                      <a:pt x="1611253" y="97978"/>
                    </a:cubicBezTo>
                    <a:cubicBezTo>
                      <a:pt x="1532196" y="104646"/>
                      <a:pt x="1422658" y="139888"/>
                      <a:pt x="1343601" y="169416"/>
                    </a:cubicBezTo>
                    <a:cubicBezTo>
                      <a:pt x="1177866" y="230375"/>
                      <a:pt x="1170246" y="210373"/>
                      <a:pt x="1054993" y="226566"/>
                    </a:cubicBezTo>
                    <a:cubicBezTo>
                      <a:pt x="789246" y="265618"/>
                      <a:pt x="499686" y="-342077"/>
                      <a:pt x="334903" y="312291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4564758" y="2569109"/>
                <a:ext cx="2914650" cy="2457450"/>
              </a:xfrm>
              <a:custGeom>
                <a:avLst/>
                <a:gdLst>
                  <a:gd name="connsiteX0" fmla="*/ 352999 w 2914650"/>
                  <a:gd name="connsiteY0" fmla="*/ 335063 h 2457450"/>
                  <a:gd name="connsiteX1" fmla="*/ 313947 w 2914650"/>
                  <a:gd name="connsiteY1" fmla="*/ 864653 h 2457450"/>
                  <a:gd name="connsiteX2" fmla="*/ 286324 w 2914650"/>
                  <a:gd name="connsiteY2" fmla="*/ 957998 h 2457450"/>
                  <a:gd name="connsiteX3" fmla="*/ 7242 w 2914650"/>
                  <a:gd name="connsiteY3" fmla="*/ 1328521 h 2457450"/>
                  <a:gd name="connsiteX4" fmla="*/ 142497 w 2914650"/>
                  <a:gd name="connsiteY4" fmla="*/ 1707615 h 2457450"/>
                  <a:gd name="connsiteX5" fmla="*/ 320614 w 2914650"/>
                  <a:gd name="connsiteY5" fmla="*/ 2086710 h 2457450"/>
                  <a:gd name="connsiteX6" fmla="*/ 724474 w 2914650"/>
                  <a:gd name="connsiteY6" fmla="*/ 2362935 h 2457450"/>
                  <a:gd name="connsiteX7" fmla="*/ 1008319 w 2914650"/>
                  <a:gd name="connsiteY7" fmla="*/ 2369603 h 2457450"/>
                  <a:gd name="connsiteX8" fmla="*/ 1707454 w 2914650"/>
                  <a:gd name="connsiteY8" fmla="*/ 2227681 h 2457450"/>
                  <a:gd name="connsiteX9" fmla="*/ 1986537 w 2914650"/>
                  <a:gd name="connsiteY9" fmla="*/ 2370555 h 2457450"/>
                  <a:gd name="connsiteX10" fmla="*/ 2266572 w 2914650"/>
                  <a:gd name="connsiteY10" fmla="*/ 2370555 h 2457450"/>
                  <a:gd name="connsiteX11" fmla="*/ 2644715 w 2914650"/>
                  <a:gd name="connsiteY11" fmla="*/ 2085758 h 2457450"/>
                  <a:gd name="connsiteX12" fmla="*/ 2688529 w 2914650"/>
                  <a:gd name="connsiteY12" fmla="*/ 1757146 h 2457450"/>
                  <a:gd name="connsiteX13" fmla="*/ 2678052 w 2914650"/>
                  <a:gd name="connsiteY13" fmla="*/ 1736190 h 2457450"/>
                  <a:gd name="connsiteX14" fmla="*/ 2781874 w 2914650"/>
                  <a:gd name="connsiteY14" fmla="*/ 1403768 h 2457450"/>
                  <a:gd name="connsiteX15" fmla="*/ 2915224 w 2914650"/>
                  <a:gd name="connsiteY15" fmla="*/ 736065 h 2457450"/>
                  <a:gd name="connsiteX16" fmla="*/ 2761872 w 2914650"/>
                  <a:gd name="connsiteY16" fmla="*/ 571283 h 2457450"/>
                  <a:gd name="connsiteX17" fmla="*/ 2527557 w 2914650"/>
                  <a:gd name="connsiteY17" fmla="*/ 390308 h 2457450"/>
                  <a:gd name="connsiteX18" fmla="*/ 1786512 w 2914650"/>
                  <a:gd name="connsiteY18" fmla="*/ 105510 h 2457450"/>
                  <a:gd name="connsiteX19" fmla="*/ 1725552 w 2914650"/>
                  <a:gd name="connsiteY19" fmla="*/ 103605 h 2457450"/>
                  <a:gd name="connsiteX20" fmla="*/ 1436944 w 2914650"/>
                  <a:gd name="connsiteY20" fmla="*/ 182663 h 2457450"/>
                  <a:gd name="connsiteX21" fmla="*/ 1126429 w 2914650"/>
                  <a:gd name="connsiteY21" fmla="*/ 246481 h 2457450"/>
                  <a:gd name="connsiteX22" fmla="*/ 352999 w 2914650"/>
                  <a:gd name="connsiteY22" fmla="*/ 335063 h 245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914650" h="2457450">
                    <a:moveTo>
                      <a:pt x="352999" y="335063"/>
                    </a:moveTo>
                    <a:cubicBezTo>
                      <a:pt x="297754" y="556996"/>
                      <a:pt x="351094" y="744638"/>
                      <a:pt x="313947" y="864653"/>
                    </a:cubicBezTo>
                    <a:cubicBezTo>
                      <a:pt x="302517" y="899896"/>
                      <a:pt x="300612" y="933233"/>
                      <a:pt x="286324" y="957998"/>
                    </a:cubicBezTo>
                    <a:cubicBezTo>
                      <a:pt x="221554" y="1062773"/>
                      <a:pt x="14862" y="1112303"/>
                      <a:pt x="7242" y="1328521"/>
                    </a:cubicBezTo>
                    <a:cubicBezTo>
                      <a:pt x="4384" y="1418056"/>
                      <a:pt x="64392" y="1528546"/>
                      <a:pt x="142497" y="1707615"/>
                    </a:cubicBezTo>
                    <a:cubicBezTo>
                      <a:pt x="199647" y="1839060"/>
                      <a:pt x="230127" y="1960028"/>
                      <a:pt x="320614" y="2086710"/>
                    </a:cubicBezTo>
                    <a:cubicBezTo>
                      <a:pt x="430152" y="2239110"/>
                      <a:pt x="581599" y="2310548"/>
                      <a:pt x="724474" y="2362935"/>
                    </a:cubicBezTo>
                    <a:cubicBezTo>
                      <a:pt x="824487" y="2400083"/>
                      <a:pt x="896877" y="2419133"/>
                      <a:pt x="1008319" y="2369603"/>
                    </a:cubicBezTo>
                    <a:cubicBezTo>
                      <a:pt x="1281687" y="2246731"/>
                      <a:pt x="1301689" y="2060040"/>
                      <a:pt x="1707454" y="2227681"/>
                    </a:cubicBezTo>
                    <a:cubicBezTo>
                      <a:pt x="1831279" y="2279116"/>
                      <a:pt x="1918909" y="2328646"/>
                      <a:pt x="1986537" y="2370555"/>
                    </a:cubicBezTo>
                    <a:cubicBezTo>
                      <a:pt x="2136079" y="2463901"/>
                      <a:pt x="2164654" y="2505810"/>
                      <a:pt x="2266572" y="2370555"/>
                    </a:cubicBezTo>
                    <a:cubicBezTo>
                      <a:pt x="2376109" y="2225776"/>
                      <a:pt x="2414209" y="2335313"/>
                      <a:pt x="2644715" y="2085758"/>
                    </a:cubicBezTo>
                    <a:cubicBezTo>
                      <a:pt x="2741869" y="1980983"/>
                      <a:pt x="2791399" y="1948598"/>
                      <a:pt x="2688529" y="1757146"/>
                    </a:cubicBezTo>
                    <a:cubicBezTo>
                      <a:pt x="2684719" y="1749525"/>
                      <a:pt x="2680909" y="1742858"/>
                      <a:pt x="2678052" y="1736190"/>
                    </a:cubicBezTo>
                    <a:cubicBezTo>
                      <a:pt x="2606615" y="1586648"/>
                      <a:pt x="2634237" y="1548548"/>
                      <a:pt x="2781874" y="1403768"/>
                    </a:cubicBezTo>
                    <a:cubicBezTo>
                      <a:pt x="2883792" y="1303756"/>
                      <a:pt x="2911415" y="953235"/>
                      <a:pt x="2915224" y="736065"/>
                    </a:cubicBezTo>
                    <a:cubicBezTo>
                      <a:pt x="2917129" y="648435"/>
                      <a:pt x="2848549" y="576046"/>
                      <a:pt x="2761872" y="571283"/>
                    </a:cubicBezTo>
                    <a:cubicBezTo>
                      <a:pt x="2714247" y="568425"/>
                      <a:pt x="2560894" y="413168"/>
                      <a:pt x="2527557" y="390308"/>
                    </a:cubicBezTo>
                    <a:cubicBezTo>
                      <a:pt x="2044639" y="57885"/>
                      <a:pt x="1901764" y="133133"/>
                      <a:pt x="1786512" y="105510"/>
                    </a:cubicBezTo>
                    <a:cubicBezTo>
                      <a:pt x="1770319" y="101700"/>
                      <a:pt x="1749364" y="101700"/>
                      <a:pt x="1725552" y="103605"/>
                    </a:cubicBezTo>
                    <a:cubicBezTo>
                      <a:pt x="1640779" y="111225"/>
                      <a:pt x="1522669" y="150278"/>
                      <a:pt x="1436944" y="182663"/>
                    </a:cubicBezTo>
                    <a:cubicBezTo>
                      <a:pt x="1258827" y="249338"/>
                      <a:pt x="1250254" y="228383"/>
                      <a:pt x="1126429" y="246481"/>
                    </a:cubicBezTo>
                    <a:cubicBezTo>
                      <a:pt x="837822" y="285533"/>
                      <a:pt x="528259" y="-368835"/>
                      <a:pt x="352999" y="335063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4471347" y="2474116"/>
                <a:ext cx="3105150" cy="2619375"/>
              </a:xfrm>
              <a:custGeom>
                <a:avLst/>
                <a:gdLst>
                  <a:gd name="connsiteX0" fmla="*/ 373068 w 3105150"/>
                  <a:gd name="connsiteY0" fmla="*/ 357666 h 2619375"/>
                  <a:gd name="connsiteX1" fmla="*/ 331158 w 3105150"/>
                  <a:gd name="connsiteY1" fmla="*/ 920594 h 2619375"/>
                  <a:gd name="connsiteX2" fmla="*/ 302583 w 3105150"/>
                  <a:gd name="connsiteY2" fmla="*/ 1020606 h 2619375"/>
                  <a:gd name="connsiteX3" fmla="*/ 7308 w 3105150"/>
                  <a:gd name="connsiteY3" fmla="*/ 1414941 h 2619375"/>
                  <a:gd name="connsiteX4" fmla="*/ 148278 w 3105150"/>
                  <a:gd name="connsiteY4" fmla="*/ 1818801 h 2619375"/>
                  <a:gd name="connsiteX5" fmla="*/ 341636 w 3105150"/>
                  <a:gd name="connsiteY5" fmla="*/ 2220756 h 2619375"/>
                  <a:gd name="connsiteX6" fmla="*/ 768356 w 3105150"/>
                  <a:gd name="connsiteY6" fmla="*/ 2516984 h 2619375"/>
                  <a:gd name="connsiteX7" fmla="*/ 1071251 w 3105150"/>
                  <a:gd name="connsiteY7" fmla="*/ 2520794 h 2619375"/>
                  <a:gd name="connsiteX8" fmla="*/ 1818963 w 3105150"/>
                  <a:gd name="connsiteY8" fmla="*/ 2371251 h 2619375"/>
                  <a:gd name="connsiteX9" fmla="*/ 2116143 w 3105150"/>
                  <a:gd name="connsiteY9" fmla="*/ 2525557 h 2619375"/>
                  <a:gd name="connsiteX10" fmla="*/ 2415228 w 3105150"/>
                  <a:gd name="connsiteY10" fmla="*/ 2524604 h 2619375"/>
                  <a:gd name="connsiteX11" fmla="*/ 2819089 w 3105150"/>
                  <a:gd name="connsiteY11" fmla="*/ 2219804 h 2619375"/>
                  <a:gd name="connsiteX12" fmla="*/ 2868618 w 3105150"/>
                  <a:gd name="connsiteY12" fmla="*/ 1872141 h 2619375"/>
                  <a:gd name="connsiteX13" fmla="*/ 2857189 w 3105150"/>
                  <a:gd name="connsiteY13" fmla="*/ 1849281 h 2619375"/>
                  <a:gd name="connsiteX14" fmla="*/ 2962916 w 3105150"/>
                  <a:gd name="connsiteY14" fmla="*/ 1494951 h 2619375"/>
                  <a:gd name="connsiteX15" fmla="*/ 3105791 w 3105150"/>
                  <a:gd name="connsiteY15" fmla="*/ 782481 h 2619375"/>
                  <a:gd name="connsiteX16" fmla="*/ 2941961 w 3105150"/>
                  <a:gd name="connsiteY16" fmla="*/ 607221 h 2619375"/>
                  <a:gd name="connsiteX17" fmla="*/ 2691453 w 3105150"/>
                  <a:gd name="connsiteY17" fmla="*/ 412911 h 2619375"/>
                  <a:gd name="connsiteX18" fmla="*/ 1901831 w 3105150"/>
                  <a:gd name="connsiteY18" fmla="*/ 105254 h 2619375"/>
                  <a:gd name="connsiteX19" fmla="*/ 1837061 w 3105150"/>
                  <a:gd name="connsiteY19" fmla="*/ 103349 h 2619375"/>
                  <a:gd name="connsiteX20" fmla="*/ 1527498 w 3105150"/>
                  <a:gd name="connsiteY20" fmla="*/ 190026 h 2619375"/>
                  <a:gd name="connsiteX21" fmla="*/ 1194123 w 3105150"/>
                  <a:gd name="connsiteY21" fmla="*/ 260511 h 2619375"/>
                  <a:gd name="connsiteX22" fmla="*/ 373068 w 3105150"/>
                  <a:gd name="connsiteY22" fmla="*/ 357666 h 2619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105150" h="2619375">
                    <a:moveTo>
                      <a:pt x="373068" y="357666"/>
                    </a:moveTo>
                    <a:cubicBezTo>
                      <a:pt x="314966" y="593886"/>
                      <a:pt x="368306" y="792959"/>
                      <a:pt x="331158" y="920594"/>
                    </a:cubicBezTo>
                    <a:cubicBezTo>
                      <a:pt x="319728" y="958694"/>
                      <a:pt x="317823" y="993936"/>
                      <a:pt x="302583" y="1020606"/>
                    </a:cubicBezTo>
                    <a:cubicBezTo>
                      <a:pt x="235908" y="1132049"/>
                      <a:pt x="15881" y="1185389"/>
                      <a:pt x="7308" y="1414941"/>
                    </a:cubicBezTo>
                    <a:cubicBezTo>
                      <a:pt x="3498" y="1508286"/>
                      <a:pt x="66363" y="1629254"/>
                      <a:pt x="148278" y="1818801"/>
                    </a:cubicBezTo>
                    <a:cubicBezTo>
                      <a:pt x="209238" y="1957866"/>
                      <a:pt x="245433" y="2087406"/>
                      <a:pt x="341636" y="2220756"/>
                    </a:cubicBezTo>
                    <a:cubicBezTo>
                      <a:pt x="457841" y="2381729"/>
                      <a:pt x="616908" y="2461739"/>
                      <a:pt x="768356" y="2516984"/>
                    </a:cubicBezTo>
                    <a:cubicBezTo>
                      <a:pt x="874083" y="2555084"/>
                      <a:pt x="954093" y="2573182"/>
                      <a:pt x="1071251" y="2520794"/>
                    </a:cubicBezTo>
                    <a:cubicBezTo>
                      <a:pt x="1363668" y="2389349"/>
                      <a:pt x="1385576" y="2190276"/>
                      <a:pt x="1818963" y="2371251"/>
                    </a:cubicBezTo>
                    <a:cubicBezTo>
                      <a:pt x="1951361" y="2426496"/>
                      <a:pt x="2044706" y="2479836"/>
                      <a:pt x="2116143" y="2525557"/>
                    </a:cubicBezTo>
                    <a:cubicBezTo>
                      <a:pt x="2275211" y="2625569"/>
                      <a:pt x="2305691" y="2669384"/>
                      <a:pt x="2415228" y="2524604"/>
                    </a:cubicBezTo>
                    <a:cubicBezTo>
                      <a:pt x="2532386" y="2369346"/>
                      <a:pt x="2573343" y="2486504"/>
                      <a:pt x="2819089" y="2219804"/>
                    </a:cubicBezTo>
                    <a:cubicBezTo>
                      <a:pt x="2921006" y="2109314"/>
                      <a:pt x="2978156" y="2075024"/>
                      <a:pt x="2868618" y="1872141"/>
                    </a:cubicBezTo>
                    <a:cubicBezTo>
                      <a:pt x="2864808" y="1864521"/>
                      <a:pt x="2860998" y="1856901"/>
                      <a:pt x="2857189" y="1849281"/>
                    </a:cubicBezTo>
                    <a:cubicBezTo>
                      <a:pt x="2780989" y="1692119"/>
                      <a:pt x="2805753" y="1647351"/>
                      <a:pt x="2962916" y="1494951"/>
                    </a:cubicBezTo>
                    <a:cubicBezTo>
                      <a:pt x="3071501" y="1389224"/>
                      <a:pt x="3101028" y="1014891"/>
                      <a:pt x="3105791" y="782481"/>
                    </a:cubicBezTo>
                    <a:cubicBezTo>
                      <a:pt x="3107696" y="688184"/>
                      <a:pt x="3034353" y="611984"/>
                      <a:pt x="2941961" y="607221"/>
                    </a:cubicBezTo>
                    <a:cubicBezTo>
                      <a:pt x="2891478" y="604364"/>
                      <a:pt x="2727648" y="437676"/>
                      <a:pt x="2691453" y="412911"/>
                    </a:cubicBezTo>
                    <a:cubicBezTo>
                      <a:pt x="2178056" y="52866"/>
                      <a:pt x="2024703" y="133829"/>
                      <a:pt x="1901831" y="105254"/>
                    </a:cubicBezTo>
                    <a:cubicBezTo>
                      <a:pt x="1884686" y="101444"/>
                      <a:pt x="1862778" y="101444"/>
                      <a:pt x="1837061" y="103349"/>
                    </a:cubicBezTo>
                    <a:cubicBezTo>
                      <a:pt x="1745621" y="111921"/>
                      <a:pt x="1619891" y="154784"/>
                      <a:pt x="1527498" y="190026"/>
                    </a:cubicBezTo>
                    <a:cubicBezTo>
                      <a:pt x="1336046" y="262416"/>
                      <a:pt x="1326521" y="240509"/>
                      <a:pt x="1194123" y="260511"/>
                    </a:cubicBezTo>
                    <a:cubicBezTo>
                      <a:pt x="888371" y="305279"/>
                      <a:pt x="557853" y="-394809"/>
                      <a:pt x="373068" y="357666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4377052" y="2378973"/>
                <a:ext cx="3295650" cy="2781300"/>
              </a:xfrm>
              <a:custGeom>
                <a:avLst/>
                <a:gdLst>
                  <a:gd name="connsiteX0" fmla="*/ 393068 w 3295650"/>
                  <a:gd name="connsiteY0" fmla="*/ 380419 h 2781300"/>
                  <a:gd name="connsiteX1" fmla="*/ 348301 w 3295650"/>
                  <a:gd name="connsiteY1" fmla="*/ 977636 h 2781300"/>
                  <a:gd name="connsiteX2" fmla="*/ 318773 w 3295650"/>
                  <a:gd name="connsiteY2" fmla="*/ 1084316 h 2781300"/>
                  <a:gd name="connsiteX3" fmla="*/ 7306 w 3295650"/>
                  <a:gd name="connsiteY3" fmla="*/ 1503416 h 2781300"/>
                  <a:gd name="connsiteX4" fmla="*/ 154943 w 3295650"/>
                  <a:gd name="connsiteY4" fmla="*/ 1931089 h 2781300"/>
                  <a:gd name="connsiteX5" fmla="*/ 363541 w 3295650"/>
                  <a:gd name="connsiteY5" fmla="*/ 2355904 h 2781300"/>
                  <a:gd name="connsiteX6" fmla="*/ 813121 w 3295650"/>
                  <a:gd name="connsiteY6" fmla="*/ 2672134 h 2781300"/>
                  <a:gd name="connsiteX7" fmla="*/ 1136018 w 3295650"/>
                  <a:gd name="connsiteY7" fmla="*/ 2673086 h 2781300"/>
                  <a:gd name="connsiteX8" fmla="*/ 1931356 w 3295650"/>
                  <a:gd name="connsiteY8" fmla="*/ 2516876 h 2781300"/>
                  <a:gd name="connsiteX9" fmla="*/ 2247586 w 3295650"/>
                  <a:gd name="connsiteY9" fmla="*/ 2681659 h 2781300"/>
                  <a:gd name="connsiteX10" fmla="*/ 2564768 w 3295650"/>
                  <a:gd name="connsiteY10" fmla="*/ 2680706 h 2781300"/>
                  <a:gd name="connsiteX11" fmla="*/ 2993393 w 3295650"/>
                  <a:gd name="connsiteY11" fmla="*/ 2355904 h 2781300"/>
                  <a:gd name="connsiteX12" fmla="*/ 3048638 w 3295650"/>
                  <a:gd name="connsiteY12" fmla="*/ 1988239 h 2781300"/>
                  <a:gd name="connsiteX13" fmla="*/ 3036256 w 3295650"/>
                  <a:gd name="connsiteY13" fmla="*/ 1964426 h 2781300"/>
                  <a:gd name="connsiteX14" fmla="*/ 3143888 w 3295650"/>
                  <a:gd name="connsiteY14" fmla="*/ 1587236 h 2781300"/>
                  <a:gd name="connsiteX15" fmla="*/ 3296288 w 3295650"/>
                  <a:gd name="connsiteY15" fmla="*/ 829999 h 2781300"/>
                  <a:gd name="connsiteX16" fmla="*/ 3121981 w 3295650"/>
                  <a:gd name="connsiteY16" fmla="*/ 643308 h 2781300"/>
                  <a:gd name="connsiteX17" fmla="*/ 2856234 w 3295650"/>
                  <a:gd name="connsiteY17" fmla="*/ 435664 h 2781300"/>
                  <a:gd name="connsiteX18" fmla="*/ 2018033 w 3295650"/>
                  <a:gd name="connsiteY18" fmla="*/ 105146 h 2781300"/>
                  <a:gd name="connsiteX19" fmla="*/ 1949453 w 3295650"/>
                  <a:gd name="connsiteY19" fmla="*/ 104194 h 2781300"/>
                  <a:gd name="connsiteX20" fmla="*/ 1618936 w 3295650"/>
                  <a:gd name="connsiteY20" fmla="*/ 198491 h 2781300"/>
                  <a:gd name="connsiteX21" fmla="*/ 1263653 w 3295650"/>
                  <a:gd name="connsiteY21" fmla="*/ 275644 h 2781300"/>
                  <a:gd name="connsiteX22" fmla="*/ 393068 w 3295650"/>
                  <a:gd name="connsiteY22" fmla="*/ 380419 h 278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295650" h="2781300">
                    <a:moveTo>
                      <a:pt x="393068" y="380419"/>
                    </a:moveTo>
                    <a:cubicBezTo>
                      <a:pt x="332108" y="630926"/>
                      <a:pt x="384496" y="842381"/>
                      <a:pt x="348301" y="977636"/>
                    </a:cubicBezTo>
                    <a:cubicBezTo>
                      <a:pt x="337823" y="1018594"/>
                      <a:pt x="334966" y="1055741"/>
                      <a:pt x="318773" y="1084316"/>
                    </a:cubicBezTo>
                    <a:cubicBezTo>
                      <a:pt x="250193" y="1202426"/>
                      <a:pt x="17783" y="1259576"/>
                      <a:pt x="7306" y="1503416"/>
                    </a:cubicBezTo>
                    <a:cubicBezTo>
                      <a:pt x="3496" y="1599619"/>
                      <a:pt x="67313" y="1732969"/>
                      <a:pt x="154943" y="1931089"/>
                    </a:cubicBezTo>
                    <a:cubicBezTo>
                      <a:pt x="218761" y="2077774"/>
                      <a:pt x="261623" y="2215886"/>
                      <a:pt x="363541" y="2355904"/>
                    </a:cubicBezTo>
                    <a:cubicBezTo>
                      <a:pt x="486413" y="2525449"/>
                      <a:pt x="653101" y="2614984"/>
                      <a:pt x="813121" y="2672134"/>
                    </a:cubicBezTo>
                    <a:cubicBezTo>
                      <a:pt x="924563" y="2712139"/>
                      <a:pt x="1012193" y="2729284"/>
                      <a:pt x="1136018" y="2673086"/>
                    </a:cubicBezTo>
                    <a:cubicBezTo>
                      <a:pt x="1446533" y="2532116"/>
                      <a:pt x="1470346" y="2322566"/>
                      <a:pt x="1931356" y="2516876"/>
                    </a:cubicBezTo>
                    <a:cubicBezTo>
                      <a:pt x="2072326" y="2575931"/>
                      <a:pt x="2172338" y="2634034"/>
                      <a:pt x="2247586" y="2681659"/>
                    </a:cubicBezTo>
                    <a:cubicBezTo>
                      <a:pt x="2416178" y="2789291"/>
                      <a:pt x="2448563" y="2835011"/>
                      <a:pt x="2564768" y="2680706"/>
                    </a:cubicBezTo>
                    <a:cubicBezTo>
                      <a:pt x="2689546" y="2514019"/>
                      <a:pt x="2733361" y="2639749"/>
                      <a:pt x="2993393" y="2355904"/>
                    </a:cubicBezTo>
                    <a:cubicBezTo>
                      <a:pt x="3100073" y="2239699"/>
                      <a:pt x="3165796" y="2202551"/>
                      <a:pt x="3048638" y="1988239"/>
                    </a:cubicBezTo>
                    <a:cubicBezTo>
                      <a:pt x="3043876" y="1980619"/>
                      <a:pt x="3040066" y="1972046"/>
                      <a:pt x="3036256" y="1964426"/>
                    </a:cubicBezTo>
                    <a:cubicBezTo>
                      <a:pt x="2954341" y="1798691"/>
                      <a:pt x="2977201" y="1748209"/>
                      <a:pt x="3143888" y="1587236"/>
                    </a:cubicBezTo>
                    <a:cubicBezTo>
                      <a:pt x="3260093" y="1475794"/>
                      <a:pt x="3291526" y="1077649"/>
                      <a:pt x="3296288" y="829999"/>
                    </a:cubicBezTo>
                    <a:cubicBezTo>
                      <a:pt x="3298193" y="729986"/>
                      <a:pt x="3221041" y="649024"/>
                      <a:pt x="3121981" y="643308"/>
                    </a:cubicBezTo>
                    <a:cubicBezTo>
                      <a:pt x="3067688" y="640451"/>
                      <a:pt x="2893381" y="462333"/>
                      <a:pt x="2856234" y="435664"/>
                    </a:cubicBezTo>
                    <a:cubicBezTo>
                      <a:pt x="2312356" y="47044"/>
                      <a:pt x="2147573" y="134674"/>
                      <a:pt x="2018033" y="105146"/>
                    </a:cubicBezTo>
                    <a:cubicBezTo>
                      <a:pt x="1999936" y="101336"/>
                      <a:pt x="1976123" y="101336"/>
                      <a:pt x="1949453" y="104194"/>
                    </a:cubicBezTo>
                    <a:cubicBezTo>
                      <a:pt x="1852298" y="113719"/>
                      <a:pt x="1717043" y="160391"/>
                      <a:pt x="1618936" y="198491"/>
                    </a:cubicBezTo>
                    <a:cubicBezTo>
                      <a:pt x="1415101" y="276596"/>
                      <a:pt x="1404623" y="253736"/>
                      <a:pt x="1263653" y="275644"/>
                    </a:cubicBezTo>
                    <a:cubicBezTo>
                      <a:pt x="939803" y="326126"/>
                      <a:pt x="588331" y="-421586"/>
                      <a:pt x="393068" y="380419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4283626" y="2283726"/>
                <a:ext cx="3486150" cy="2943225"/>
              </a:xfrm>
              <a:custGeom>
                <a:avLst/>
                <a:gdLst>
                  <a:gd name="connsiteX0" fmla="*/ 413152 w 3486150"/>
                  <a:gd name="connsiteY0" fmla="*/ 403276 h 2943225"/>
                  <a:gd name="connsiteX1" fmla="*/ 365527 w 3486150"/>
                  <a:gd name="connsiteY1" fmla="*/ 1034783 h 2943225"/>
                  <a:gd name="connsiteX2" fmla="*/ 335047 w 3486150"/>
                  <a:gd name="connsiteY2" fmla="*/ 1148131 h 2943225"/>
                  <a:gd name="connsiteX3" fmla="*/ 7387 w 3486150"/>
                  <a:gd name="connsiteY3" fmla="*/ 1591043 h 2943225"/>
                  <a:gd name="connsiteX4" fmla="*/ 160739 w 3486150"/>
                  <a:gd name="connsiteY4" fmla="*/ 2043481 h 2943225"/>
                  <a:gd name="connsiteX5" fmla="*/ 383624 w 3486150"/>
                  <a:gd name="connsiteY5" fmla="*/ 2491156 h 2943225"/>
                  <a:gd name="connsiteX6" fmla="*/ 857017 w 3486150"/>
                  <a:gd name="connsiteY6" fmla="*/ 2828341 h 2943225"/>
                  <a:gd name="connsiteX7" fmla="*/ 1198964 w 3486150"/>
                  <a:gd name="connsiteY7" fmla="*/ 2826436 h 2943225"/>
                  <a:gd name="connsiteX8" fmla="*/ 2042879 w 3486150"/>
                  <a:gd name="connsiteY8" fmla="*/ 2663559 h 2943225"/>
                  <a:gd name="connsiteX9" fmla="*/ 2377207 w 3486150"/>
                  <a:gd name="connsiteY9" fmla="*/ 2839771 h 2943225"/>
                  <a:gd name="connsiteX10" fmla="*/ 2713439 w 3486150"/>
                  <a:gd name="connsiteY10" fmla="*/ 2837866 h 2943225"/>
                  <a:gd name="connsiteX11" fmla="*/ 3167782 w 3486150"/>
                  <a:gd name="connsiteY11" fmla="*/ 2493061 h 2943225"/>
                  <a:gd name="connsiteX12" fmla="*/ 3228742 w 3486150"/>
                  <a:gd name="connsiteY12" fmla="*/ 2106346 h 2943225"/>
                  <a:gd name="connsiteX13" fmla="*/ 3215407 w 3486150"/>
                  <a:gd name="connsiteY13" fmla="*/ 2081581 h 2943225"/>
                  <a:gd name="connsiteX14" fmla="*/ 3325897 w 3486150"/>
                  <a:gd name="connsiteY14" fmla="*/ 1682483 h 2943225"/>
                  <a:gd name="connsiteX15" fmla="*/ 3487822 w 3486150"/>
                  <a:gd name="connsiteY15" fmla="*/ 880479 h 2943225"/>
                  <a:gd name="connsiteX16" fmla="*/ 3303037 w 3486150"/>
                  <a:gd name="connsiteY16" fmla="*/ 683311 h 2943225"/>
                  <a:gd name="connsiteX17" fmla="*/ 3022049 w 3486150"/>
                  <a:gd name="connsiteY17" fmla="*/ 462331 h 2943225"/>
                  <a:gd name="connsiteX18" fmla="*/ 2135272 w 3486150"/>
                  <a:gd name="connsiteY18" fmla="*/ 108953 h 2943225"/>
                  <a:gd name="connsiteX19" fmla="*/ 2061929 w 3486150"/>
                  <a:gd name="connsiteY19" fmla="*/ 108001 h 2943225"/>
                  <a:gd name="connsiteX20" fmla="*/ 1710457 w 3486150"/>
                  <a:gd name="connsiteY20" fmla="*/ 209918 h 2943225"/>
                  <a:gd name="connsiteX21" fmla="*/ 1333267 w 3486150"/>
                  <a:gd name="connsiteY21" fmla="*/ 293739 h 2943225"/>
                  <a:gd name="connsiteX22" fmla="*/ 413152 w 3486150"/>
                  <a:gd name="connsiteY22" fmla="*/ 403276 h 2943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486150" h="2943225">
                    <a:moveTo>
                      <a:pt x="413152" y="403276"/>
                    </a:moveTo>
                    <a:cubicBezTo>
                      <a:pt x="349334" y="667118"/>
                      <a:pt x="401722" y="890956"/>
                      <a:pt x="365527" y="1034783"/>
                    </a:cubicBezTo>
                    <a:cubicBezTo>
                      <a:pt x="355049" y="1078599"/>
                      <a:pt x="351239" y="1118604"/>
                      <a:pt x="335047" y="1148131"/>
                    </a:cubicBezTo>
                    <a:cubicBezTo>
                      <a:pt x="265514" y="1273861"/>
                      <a:pt x="19769" y="1333868"/>
                      <a:pt x="7387" y="1591043"/>
                    </a:cubicBezTo>
                    <a:cubicBezTo>
                      <a:pt x="2624" y="1691056"/>
                      <a:pt x="68347" y="1834883"/>
                      <a:pt x="160739" y="2043481"/>
                    </a:cubicBezTo>
                    <a:cubicBezTo>
                      <a:pt x="228367" y="2196834"/>
                      <a:pt x="276944" y="2344471"/>
                      <a:pt x="383624" y="2491156"/>
                    </a:cubicBezTo>
                    <a:cubicBezTo>
                      <a:pt x="514117" y="2669274"/>
                      <a:pt x="687472" y="2768334"/>
                      <a:pt x="857017" y="2828341"/>
                    </a:cubicBezTo>
                    <a:cubicBezTo>
                      <a:pt x="974174" y="2870251"/>
                      <a:pt x="1069424" y="2886443"/>
                      <a:pt x="1198964" y="2826436"/>
                    </a:cubicBezTo>
                    <a:cubicBezTo>
                      <a:pt x="1527577" y="2675941"/>
                      <a:pt x="1553294" y="2455914"/>
                      <a:pt x="2042879" y="2663559"/>
                    </a:cubicBezTo>
                    <a:cubicBezTo>
                      <a:pt x="2192422" y="2727376"/>
                      <a:pt x="2298149" y="2788336"/>
                      <a:pt x="2377207" y="2839771"/>
                    </a:cubicBezTo>
                    <a:cubicBezTo>
                      <a:pt x="2556277" y="2954071"/>
                      <a:pt x="2589614" y="3002649"/>
                      <a:pt x="2713439" y="2837866"/>
                    </a:cubicBezTo>
                    <a:cubicBezTo>
                      <a:pt x="2845837" y="2660701"/>
                      <a:pt x="2893462" y="2793099"/>
                      <a:pt x="3167782" y="2493061"/>
                    </a:cubicBezTo>
                    <a:cubicBezTo>
                      <a:pt x="3279224" y="2371141"/>
                      <a:pt x="3352567" y="2332089"/>
                      <a:pt x="3228742" y="2106346"/>
                    </a:cubicBezTo>
                    <a:cubicBezTo>
                      <a:pt x="3223980" y="2097774"/>
                      <a:pt x="3220169" y="2090154"/>
                      <a:pt x="3215407" y="2081581"/>
                    </a:cubicBezTo>
                    <a:cubicBezTo>
                      <a:pt x="3128730" y="1908226"/>
                      <a:pt x="3147780" y="1852029"/>
                      <a:pt x="3325897" y="1682483"/>
                    </a:cubicBezTo>
                    <a:cubicBezTo>
                      <a:pt x="3449722" y="1565326"/>
                      <a:pt x="3482107" y="1142416"/>
                      <a:pt x="3487822" y="880479"/>
                    </a:cubicBezTo>
                    <a:cubicBezTo>
                      <a:pt x="3489727" y="774751"/>
                      <a:pt x="3407812" y="688074"/>
                      <a:pt x="3303037" y="683311"/>
                    </a:cubicBezTo>
                    <a:cubicBezTo>
                      <a:pt x="3245887" y="680454"/>
                      <a:pt x="3061102" y="490906"/>
                      <a:pt x="3022049" y="462331"/>
                    </a:cubicBezTo>
                    <a:cubicBezTo>
                      <a:pt x="2447692" y="46089"/>
                      <a:pt x="2272432" y="139433"/>
                      <a:pt x="2135272" y="108953"/>
                    </a:cubicBezTo>
                    <a:cubicBezTo>
                      <a:pt x="2116222" y="104191"/>
                      <a:pt x="2090504" y="105144"/>
                      <a:pt x="2061929" y="108001"/>
                    </a:cubicBezTo>
                    <a:cubicBezTo>
                      <a:pt x="1959059" y="118478"/>
                      <a:pt x="1815232" y="168961"/>
                      <a:pt x="1710457" y="209918"/>
                    </a:cubicBezTo>
                    <a:cubicBezTo>
                      <a:pt x="1493287" y="293739"/>
                      <a:pt x="1481857" y="269926"/>
                      <a:pt x="1333267" y="293739"/>
                    </a:cubicBezTo>
                    <a:cubicBezTo>
                      <a:pt x="990367" y="346126"/>
                      <a:pt x="617939" y="-448259"/>
                      <a:pt x="413152" y="403276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4192192" y="2188963"/>
                <a:ext cx="3686175" cy="3105150"/>
              </a:xfrm>
              <a:custGeom>
                <a:avLst/>
                <a:gdLst>
                  <a:gd name="connsiteX0" fmla="*/ 431243 w 3686175"/>
                  <a:gd name="connsiteY0" fmla="*/ 425649 h 3105150"/>
                  <a:gd name="connsiteX1" fmla="*/ 381713 w 3686175"/>
                  <a:gd name="connsiteY1" fmla="*/ 1091446 h 3105150"/>
                  <a:gd name="connsiteX2" fmla="*/ 350280 w 3686175"/>
                  <a:gd name="connsiteY2" fmla="*/ 1211461 h 3105150"/>
                  <a:gd name="connsiteX3" fmla="*/ 7380 w 3686175"/>
                  <a:gd name="connsiteY3" fmla="*/ 1679139 h 3105150"/>
                  <a:gd name="connsiteX4" fmla="*/ 166448 w 3686175"/>
                  <a:gd name="connsiteY4" fmla="*/ 2156341 h 3105150"/>
                  <a:gd name="connsiteX5" fmla="*/ 404573 w 3686175"/>
                  <a:gd name="connsiteY5" fmla="*/ 2626876 h 3105150"/>
                  <a:gd name="connsiteX6" fmla="*/ 900826 w 3686175"/>
                  <a:gd name="connsiteY6" fmla="*/ 2984063 h 3105150"/>
                  <a:gd name="connsiteX7" fmla="*/ 1261823 w 3686175"/>
                  <a:gd name="connsiteY7" fmla="*/ 2979301 h 3105150"/>
                  <a:gd name="connsiteX8" fmla="*/ 2154315 w 3686175"/>
                  <a:gd name="connsiteY8" fmla="*/ 2808804 h 3105150"/>
                  <a:gd name="connsiteX9" fmla="*/ 2507693 w 3686175"/>
                  <a:gd name="connsiteY9" fmla="*/ 2995494 h 3105150"/>
                  <a:gd name="connsiteX10" fmla="*/ 2862976 w 3686175"/>
                  <a:gd name="connsiteY10" fmla="*/ 2992636 h 3105150"/>
                  <a:gd name="connsiteX11" fmla="*/ 3343035 w 3686175"/>
                  <a:gd name="connsiteY11" fmla="*/ 2627829 h 3105150"/>
                  <a:gd name="connsiteX12" fmla="*/ 3409710 w 3686175"/>
                  <a:gd name="connsiteY12" fmla="*/ 2222064 h 3105150"/>
                  <a:gd name="connsiteX13" fmla="*/ 3396376 w 3686175"/>
                  <a:gd name="connsiteY13" fmla="*/ 2196346 h 3105150"/>
                  <a:gd name="connsiteX14" fmla="*/ 3508771 w 3686175"/>
                  <a:gd name="connsiteY14" fmla="*/ 1775341 h 3105150"/>
                  <a:gd name="connsiteX15" fmla="*/ 3680221 w 3686175"/>
                  <a:gd name="connsiteY15" fmla="*/ 929521 h 3105150"/>
                  <a:gd name="connsiteX16" fmla="*/ 3484958 w 3686175"/>
                  <a:gd name="connsiteY16" fmla="*/ 720924 h 3105150"/>
                  <a:gd name="connsiteX17" fmla="*/ 3188731 w 3686175"/>
                  <a:gd name="connsiteY17" fmla="*/ 486609 h 3105150"/>
                  <a:gd name="connsiteX18" fmla="*/ 2253376 w 3686175"/>
                  <a:gd name="connsiteY18" fmla="*/ 110371 h 3105150"/>
                  <a:gd name="connsiteX19" fmla="*/ 2176223 w 3686175"/>
                  <a:gd name="connsiteY19" fmla="*/ 109419 h 3105150"/>
                  <a:gd name="connsiteX20" fmla="*/ 1802843 w 3686175"/>
                  <a:gd name="connsiteY20" fmla="*/ 218004 h 3105150"/>
                  <a:gd name="connsiteX21" fmla="*/ 1403745 w 3686175"/>
                  <a:gd name="connsiteY21" fmla="*/ 307539 h 3105150"/>
                  <a:gd name="connsiteX22" fmla="*/ 431243 w 3686175"/>
                  <a:gd name="connsiteY22" fmla="*/ 425649 h 310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686175" h="3105150">
                    <a:moveTo>
                      <a:pt x="431243" y="425649"/>
                    </a:moveTo>
                    <a:cubicBezTo>
                      <a:pt x="364568" y="703779"/>
                      <a:pt x="416955" y="939046"/>
                      <a:pt x="381713" y="1091446"/>
                    </a:cubicBezTo>
                    <a:cubicBezTo>
                      <a:pt x="371235" y="1138119"/>
                      <a:pt x="367426" y="1180029"/>
                      <a:pt x="350280" y="1211461"/>
                    </a:cubicBezTo>
                    <a:cubicBezTo>
                      <a:pt x="278843" y="1343859"/>
                      <a:pt x="19763" y="1408629"/>
                      <a:pt x="7380" y="1679139"/>
                    </a:cubicBezTo>
                    <a:cubicBezTo>
                      <a:pt x="2618" y="1782961"/>
                      <a:pt x="70245" y="1937266"/>
                      <a:pt x="166448" y="2156341"/>
                    </a:cubicBezTo>
                    <a:cubicBezTo>
                      <a:pt x="237885" y="2317314"/>
                      <a:pt x="293130" y="2472571"/>
                      <a:pt x="404573" y="2626876"/>
                    </a:cubicBezTo>
                    <a:cubicBezTo>
                      <a:pt x="541733" y="2813566"/>
                      <a:pt x="722708" y="2921199"/>
                      <a:pt x="900826" y="2984063"/>
                    </a:cubicBezTo>
                    <a:cubicBezTo>
                      <a:pt x="1023698" y="3026926"/>
                      <a:pt x="1126568" y="3042166"/>
                      <a:pt x="1261823" y="2979301"/>
                    </a:cubicBezTo>
                    <a:cubicBezTo>
                      <a:pt x="1608533" y="2819281"/>
                      <a:pt x="1637108" y="2587824"/>
                      <a:pt x="2154315" y="2808804"/>
                    </a:cubicBezTo>
                    <a:cubicBezTo>
                      <a:pt x="2312430" y="2875479"/>
                      <a:pt x="2423873" y="2942154"/>
                      <a:pt x="2507693" y="2995494"/>
                    </a:cubicBezTo>
                    <a:cubicBezTo>
                      <a:pt x="2696288" y="3116461"/>
                      <a:pt x="2732483" y="3167896"/>
                      <a:pt x="2862976" y="2992636"/>
                    </a:cubicBezTo>
                    <a:cubicBezTo>
                      <a:pt x="3003946" y="2804994"/>
                      <a:pt x="3053476" y="2945011"/>
                      <a:pt x="3343035" y="2627829"/>
                    </a:cubicBezTo>
                    <a:cubicBezTo>
                      <a:pt x="3458288" y="2501146"/>
                      <a:pt x="3540203" y="2458284"/>
                      <a:pt x="3409710" y="2222064"/>
                    </a:cubicBezTo>
                    <a:cubicBezTo>
                      <a:pt x="3404948" y="2213491"/>
                      <a:pt x="3400185" y="2204919"/>
                      <a:pt x="3396376" y="2196346"/>
                    </a:cubicBezTo>
                    <a:cubicBezTo>
                      <a:pt x="3304935" y="2015371"/>
                      <a:pt x="3321128" y="1952506"/>
                      <a:pt x="3508771" y="1775341"/>
                    </a:cubicBezTo>
                    <a:cubicBezTo>
                      <a:pt x="3639263" y="1652469"/>
                      <a:pt x="3674506" y="1205746"/>
                      <a:pt x="3680221" y="929521"/>
                    </a:cubicBezTo>
                    <a:cubicBezTo>
                      <a:pt x="3682126" y="818079"/>
                      <a:pt x="3595448" y="726639"/>
                      <a:pt x="3484958" y="720924"/>
                    </a:cubicBezTo>
                    <a:cubicBezTo>
                      <a:pt x="3424951" y="718066"/>
                      <a:pt x="3229688" y="517089"/>
                      <a:pt x="3188731" y="486609"/>
                    </a:cubicBezTo>
                    <a:cubicBezTo>
                      <a:pt x="2583893" y="42744"/>
                      <a:pt x="2397203" y="142756"/>
                      <a:pt x="2253376" y="110371"/>
                    </a:cubicBezTo>
                    <a:cubicBezTo>
                      <a:pt x="2232421" y="105609"/>
                      <a:pt x="2206703" y="106561"/>
                      <a:pt x="2176223" y="109419"/>
                    </a:cubicBezTo>
                    <a:cubicBezTo>
                      <a:pt x="2067638" y="120849"/>
                      <a:pt x="1914286" y="175141"/>
                      <a:pt x="1802843" y="218004"/>
                    </a:cubicBezTo>
                    <a:cubicBezTo>
                      <a:pt x="1573290" y="307539"/>
                      <a:pt x="1560908" y="282774"/>
                      <a:pt x="1403745" y="307539"/>
                    </a:cubicBezTo>
                    <a:cubicBezTo>
                      <a:pt x="1037985" y="366593"/>
                      <a:pt x="645555" y="-474464"/>
                      <a:pt x="431243" y="425649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4097803" y="2093590"/>
                <a:ext cx="3876675" cy="3267075"/>
              </a:xfrm>
              <a:custGeom>
                <a:avLst/>
                <a:gdLst>
                  <a:gd name="connsiteX0" fmla="*/ 451337 w 3876675"/>
                  <a:gd name="connsiteY0" fmla="*/ 448632 h 3267075"/>
                  <a:gd name="connsiteX1" fmla="*/ 398949 w 3876675"/>
                  <a:gd name="connsiteY1" fmla="*/ 1147767 h 3267075"/>
                  <a:gd name="connsiteX2" fmla="*/ 366564 w 3876675"/>
                  <a:gd name="connsiteY2" fmla="*/ 1274450 h 3267075"/>
                  <a:gd name="connsiteX3" fmla="*/ 7472 w 3876675"/>
                  <a:gd name="connsiteY3" fmla="*/ 1766892 h 3267075"/>
                  <a:gd name="connsiteX4" fmla="*/ 173207 w 3876675"/>
                  <a:gd name="connsiteY4" fmla="*/ 2267907 h 3267075"/>
                  <a:gd name="connsiteX5" fmla="*/ 426572 w 3876675"/>
                  <a:gd name="connsiteY5" fmla="*/ 2761302 h 3267075"/>
                  <a:gd name="connsiteX6" fmla="*/ 945684 w 3876675"/>
                  <a:gd name="connsiteY6" fmla="*/ 3138492 h 3267075"/>
                  <a:gd name="connsiteX7" fmla="*/ 1325732 w 3876675"/>
                  <a:gd name="connsiteY7" fmla="*/ 3131824 h 3267075"/>
                  <a:gd name="connsiteX8" fmla="*/ 2266802 w 3876675"/>
                  <a:gd name="connsiteY8" fmla="*/ 2954660 h 3267075"/>
                  <a:gd name="connsiteX9" fmla="*/ 2639229 w 3876675"/>
                  <a:gd name="connsiteY9" fmla="*/ 3152779 h 3267075"/>
                  <a:gd name="connsiteX10" fmla="*/ 3012609 w 3876675"/>
                  <a:gd name="connsiteY10" fmla="*/ 3148970 h 3267075"/>
                  <a:gd name="connsiteX11" fmla="*/ 3517434 w 3876675"/>
                  <a:gd name="connsiteY11" fmla="*/ 2763207 h 3267075"/>
                  <a:gd name="connsiteX12" fmla="*/ 3589824 w 3876675"/>
                  <a:gd name="connsiteY12" fmla="*/ 2337440 h 3267075"/>
                  <a:gd name="connsiteX13" fmla="*/ 3575537 w 3876675"/>
                  <a:gd name="connsiteY13" fmla="*/ 2310769 h 3267075"/>
                  <a:gd name="connsiteX14" fmla="*/ 3689837 w 3876675"/>
                  <a:gd name="connsiteY14" fmla="*/ 1867857 h 3267075"/>
                  <a:gd name="connsiteX15" fmla="*/ 3870812 w 3876675"/>
                  <a:gd name="connsiteY15" fmla="*/ 977269 h 3267075"/>
                  <a:gd name="connsiteX16" fmla="*/ 3665072 w 3876675"/>
                  <a:gd name="connsiteY16" fmla="*/ 758194 h 3267075"/>
                  <a:gd name="connsiteX17" fmla="*/ 3353604 w 3876675"/>
                  <a:gd name="connsiteY17" fmla="*/ 510544 h 3267075"/>
                  <a:gd name="connsiteX18" fmla="*/ 2368719 w 3876675"/>
                  <a:gd name="connsiteY18" fmla="*/ 111447 h 3267075"/>
                  <a:gd name="connsiteX19" fmla="*/ 2286804 w 3876675"/>
                  <a:gd name="connsiteY19" fmla="*/ 110494 h 3267075"/>
                  <a:gd name="connsiteX20" fmla="*/ 1892469 w 3876675"/>
                  <a:gd name="connsiteY20" fmla="*/ 226699 h 3267075"/>
                  <a:gd name="connsiteX21" fmla="*/ 1471464 w 3876675"/>
                  <a:gd name="connsiteY21" fmla="*/ 322902 h 3267075"/>
                  <a:gd name="connsiteX22" fmla="*/ 451337 w 3876675"/>
                  <a:gd name="connsiteY22" fmla="*/ 448632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876675" h="3267075">
                    <a:moveTo>
                      <a:pt x="451337" y="448632"/>
                    </a:moveTo>
                    <a:cubicBezTo>
                      <a:pt x="382757" y="740097"/>
                      <a:pt x="433239" y="987747"/>
                      <a:pt x="398949" y="1147767"/>
                    </a:cubicBezTo>
                    <a:cubicBezTo>
                      <a:pt x="388472" y="1196344"/>
                      <a:pt x="384662" y="1241112"/>
                      <a:pt x="366564" y="1274450"/>
                    </a:cubicBezTo>
                    <a:cubicBezTo>
                      <a:pt x="293222" y="1413515"/>
                      <a:pt x="21759" y="1482094"/>
                      <a:pt x="7472" y="1766892"/>
                    </a:cubicBezTo>
                    <a:cubicBezTo>
                      <a:pt x="1757" y="1873572"/>
                      <a:pt x="71289" y="2039307"/>
                      <a:pt x="173207" y="2267907"/>
                    </a:cubicBezTo>
                    <a:cubicBezTo>
                      <a:pt x="247502" y="2436500"/>
                      <a:pt x="309414" y="2600329"/>
                      <a:pt x="426572" y="2761302"/>
                    </a:cubicBezTo>
                    <a:cubicBezTo>
                      <a:pt x="570399" y="2956565"/>
                      <a:pt x="758994" y="3073722"/>
                      <a:pt x="945684" y="3138492"/>
                    </a:cubicBezTo>
                    <a:cubicBezTo>
                      <a:pt x="1075224" y="3183260"/>
                      <a:pt x="1183809" y="3197547"/>
                      <a:pt x="1325732" y="3131824"/>
                    </a:cubicBezTo>
                    <a:cubicBezTo>
                      <a:pt x="1690539" y="2962279"/>
                      <a:pt x="1721019" y="2719392"/>
                      <a:pt x="2266802" y="2954660"/>
                    </a:cubicBezTo>
                    <a:cubicBezTo>
                      <a:pt x="2433489" y="3026097"/>
                      <a:pt x="2550647" y="3095629"/>
                      <a:pt x="2639229" y="3152779"/>
                    </a:cubicBezTo>
                    <a:cubicBezTo>
                      <a:pt x="2837349" y="3280415"/>
                      <a:pt x="2875449" y="3334707"/>
                      <a:pt x="3012609" y="3148970"/>
                    </a:cubicBezTo>
                    <a:cubicBezTo>
                      <a:pt x="3161199" y="2949897"/>
                      <a:pt x="3213587" y="3098487"/>
                      <a:pt x="3517434" y="2763207"/>
                    </a:cubicBezTo>
                    <a:cubicBezTo>
                      <a:pt x="3637449" y="2630810"/>
                      <a:pt x="3727937" y="2586042"/>
                      <a:pt x="3589824" y="2337440"/>
                    </a:cubicBezTo>
                    <a:cubicBezTo>
                      <a:pt x="3585062" y="2327915"/>
                      <a:pt x="3580299" y="2319342"/>
                      <a:pt x="3575537" y="2310769"/>
                    </a:cubicBezTo>
                    <a:cubicBezTo>
                      <a:pt x="3478382" y="2121222"/>
                      <a:pt x="3491717" y="2052642"/>
                      <a:pt x="3689837" y="1867857"/>
                    </a:cubicBezTo>
                    <a:cubicBezTo>
                      <a:pt x="3827949" y="1739269"/>
                      <a:pt x="3864145" y="1268734"/>
                      <a:pt x="3870812" y="977269"/>
                    </a:cubicBezTo>
                    <a:cubicBezTo>
                      <a:pt x="3872717" y="860112"/>
                      <a:pt x="3782229" y="763909"/>
                      <a:pt x="3665072" y="758194"/>
                    </a:cubicBezTo>
                    <a:cubicBezTo>
                      <a:pt x="3602207" y="754384"/>
                      <a:pt x="3396467" y="542929"/>
                      <a:pt x="3353604" y="510544"/>
                    </a:cubicBezTo>
                    <a:cubicBezTo>
                      <a:pt x="2718287" y="39057"/>
                      <a:pt x="2521119" y="144784"/>
                      <a:pt x="2368719" y="111447"/>
                    </a:cubicBezTo>
                    <a:cubicBezTo>
                      <a:pt x="2346812" y="106684"/>
                      <a:pt x="2319189" y="106684"/>
                      <a:pt x="2286804" y="110494"/>
                    </a:cubicBezTo>
                    <a:cubicBezTo>
                      <a:pt x="2172504" y="122877"/>
                      <a:pt x="2010579" y="180979"/>
                      <a:pt x="1892469" y="226699"/>
                    </a:cubicBezTo>
                    <a:cubicBezTo>
                      <a:pt x="1649582" y="321949"/>
                      <a:pt x="1636247" y="296232"/>
                      <a:pt x="1471464" y="322902"/>
                    </a:cubicBezTo>
                    <a:cubicBezTo>
                      <a:pt x="1089512" y="386719"/>
                      <a:pt x="676127" y="-501011"/>
                      <a:pt x="451337" y="448632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4004467" y="1998363"/>
                <a:ext cx="4067175" cy="3429000"/>
              </a:xfrm>
              <a:custGeom>
                <a:avLst/>
                <a:gdLst>
                  <a:gd name="connsiteX0" fmla="*/ 471331 w 4067175"/>
                  <a:gd name="connsiteY0" fmla="*/ 471469 h 3429000"/>
                  <a:gd name="connsiteX1" fmla="*/ 416086 w 4067175"/>
                  <a:gd name="connsiteY1" fmla="*/ 1204894 h 3429000"/>
                  <a:gd name="connsiteX2" fmla="*/ 382749 w 4067175"/>
                  <a:gd name="connsiteY2" fmla="*/ 1338244 h 3429000"/>
                  <a:gd name="connsiteX3" fmla="*/ 7463 w 4067175"/>
                  <a:gd name="connsiteY3" fmla="*/ 1854499 h 3429000"/>
                  <a:gd name="connsiteX4" fmla="*/ 178913 w 4067175"/>
                  <a:gd name="connsiteY4" fmla="*/ 2380279 h 3429000"/>
                  <a:gd name="connsiteX5" fmla="*/ 447518 w 4067175"/>
                  <a:gd name="connsiteY5" fmla="*/ 2895581 h 3429000"/>
                  <a:gd name="connsiteX6" fmla="*/ 990443 w 4067175"/>
                  <a:gd name="connsiteY6" fmla="*/ 3292774 h 3429000"/>
                  <a:gd name="connsiteX7" fmla="*/ 1390493 w 4067175"/>
                  <a:gd name="connsiteY7" fmla="*/ 3283249 h 3429000"/>
                  <a:gd name="connsiteX8" fmla="*/ 2380141 w 4067175"/>
                  <a:gd name="connsiteY8" fmla="*/ 3098464 h 3429000"/>
                  <a:gd name="connsiteX9" fmla="*/ 2770666 w 4067175"/>
                  <a:gd name="connsiteY9" fmla="*/ 3307061 h 3429000"/>
                  <a:gd name="connsiteX10" fmla="*/ 3163096 w 4067175"/>
                  <a:gd name="connsiteY10" fmla="*/ 3303251 h 3429000"/>
                  <a:gd name="connsiteX11" fmla="*/ 3693639 w 4067175"/>
                  <a:gd name="connsiteY11" fmla="*/ 2897486 h 3429000"/>
                  <a:gd name="connsiteX12" fmla="*/ 3771744 w 4067175"/>
                  <a:gd name="connsiteY12" fmla="*/ 2452669 h 3429000"/>
                  <a:gd name="connsiteX13" fmla="*/ 3756503 w 4067175"/>
                  <a:gd name="connsiteY13" fmla="*/ 2424094 h 3429000"/>
                  <a:gd name="connsiteX14" fmla="*/ 3873661 w 4067175"/>
                  <a:gd name="connsiteY14" fmla="*/ 1959274 h 3429000"/>
                  <a:gd name="connsiteX15" fmla="*/ 4064161 w 4067175"/>
                  <a:gd name="connsiteY15" fmla="*/ 1023919 h 3429000"/>
                  <a:gd name="connsiteX16" fmla="*/ 3848896 w 4067175"/>
                  <a:gd name="connsiteY16" fmla="*/ 793414 h 3429000"/>
                  <a:gd name="connsiteX17" fmla="*/ 3522189 w 4067175"/>
                  <a:gd name="connsiteY17" fmla="*/ 532429 h 3429000"/>
                  <a:gd name="connsiteX18" fmla="*/ 2488726 w 4067175"/>
                  <a:gd name="connsiteY18" fmla="*/ 110471 h 3429000"/>
                  <a:gd name="connsiteX19" fmla="*/ 2403001 w 4067175"/>
                  <a:gd name="connsiteY19" fmla="*/ 109519 h 3429000"/>
                  <a:gd name="connsiteX20" fmla="*/ 1987711 w 4067175"/>
                  <a:gd name="connsiteY20" fmla="*/ 233344 h 3429000"/>
                  <a:gd name="connsiteX21" fmla="*/ 1544799 w 4067175"/>
                  <a:gd name="connsiteY21" fmla="*/ 336214 h 3429000"/>
                  <a:gd name="connsiteX22" fmla="*/ 471331 w 4067175"/>
                  <a:gd name="connsiteY22" fmla="*/ 471469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067175" h="3429000">
                    <a:moveTo>
                      <a:pt x="471331" y="471469"/>
                    </a:moveTo>
                    <a:cubicBezTo>
                      <a:pt x="399893" y="777221"/>
                      <a:pt x="450376" y="1036301"/>
                      <a:pt x="416086" y="1204894"/>
                    </a:cubicBezTo>
                    <a:cubicBezTo>
                      <a:pt x="405608" y="1256329"/>
                      <a:pt x="400846" y="1303001"/>
                      <a:pt x="382749" y="1338244"/>
                    </a:cubicBezTo>
                    <a:cubicBezTo>
                      <a:pt x="308454" y="1484929"/>
                      <a:pt x="23656" y="1556366"/>
                      <a:pt x="7463" y="1854499"/>
                    </a:cubicBezTo>
                    <a:cubicBezTo>
                      <a:pt x="1749" y="1964989"/>
                      <a:pt x="73186" y="2141201"/>
                      <a:pt x="178913" y="2380279"/>
                    </a:cubicBezTo>
                    <a:cubicBezTo>
                      <a:pt x="257018" y="2556491"/>
                      <a:pt x="324646" y="2728894"/>
                      <a:pt x="447518" y="2895581"/>
                    </a:cubicBezTo>
                    <a:cubicBezTo>
                      <a:pt x="598966" y="3099416"/>
                      <a:pt x="794228" y="3226099"/>
                      <a:pt x="990443" y="3292774"/>
                    </a:cubicBezTo>
                    <a:cubicBezTo>
                      <a:pt x="1125699" y="3339446"/>
                      <a:pt x="1241903" y="3351829"/>
                      <a:pt x="1390493" y="3283249"/>
                    </a:cubicBezTo>
                    <a:cubicBezTo>
                      <a:pt x="1774351" y="3104179"/>
                      <a:pt x="1805784" y="2850814"/>
                      <a:pt x="2380141" y="3098464"/>
                    </a:cubicBezTo>
                    <a:cubicBezTo>
                      <a:pt x="2555401" y="3173711"/>
                      <a:pt x="2678274" y="3247054"/>
                      <a:pt x="2770666" y="3307061"/>
                    </a:cubicBezTo>
                    <a:cubicBezTo>
                      <a:pt x="2978311" y="3442316"/>
                      <a:pt x="3018316" y="3497561"/>
                      <a:pt x="3163096" y="3303251"/>
                    </a:cubicBezTo>
                    <a:cubicBezTo>
                      <a:pt x="3319306" y="3093701"/>
                      <a:pt x="3374551" y="3249911"/>
                      <a:pt x="3693639" y="2897486"/>
                    </a:cubicBezTo>
                    <a:cubicBezTo>
                      <a:pt x="3818416" y="2759374"/>
                      <a:pt x="3916523" y="2711749"/>
                      <a:pt x="3771744" y="2452669"/>
                    </a:cubicBezTo>
                    <a:cubicBezTo>
                      <a:pt x="3766028" y="2443144"/>
                      <a:pt x="3761266" y="2433619"/>
                      <a:pt x="3756503" y="2424094"/>
                    </a:cubicBezTo>
                    <a:cubicBezTo>
                      <a:pt x="3654586" y="2226926"/>
                      <a:pt x="3665064" y="2151679"/>
                      <a:pt x="3873661" y="1959274"/>
                    </a:cubicBezTo>
                    <a:cubicBezTo>
                      <a:pt x="4019394" y="1824971"/>
                      <a:pt x="4057494" y="1330624"/>
                      <a:pt x="4064161" y="1023919"/>
                    </a:cubicBezTo>
                    <a:cubicBezTo>
                      <a:pt x="4067019" y="901046"/>
                      <a:pt x="3970816" y="800081"/>
                      <a:pt x="3848896" y="793414"/>
                    </a:cubicBezTo>
                    <a:cubicBezTo>
                      <a:pt x="3782221" y="789604"/>
                      <a:pt x="3566956" y="566719"/>
                      <a:pt x="3522189" y="532429"/>
                    </a:cubicBezTo>
                    <a:cubicBezTo>
                      <a:pt x="2856391" y="33319"/>
                      <a:pt x="2648746" y="144761"/>
                      <a:pt x="2488726" y="110471"/>
                    </a:cubicBezTo>
                    <a:cubicBezTo>
                      <a:pt x="2465866" y="105709"/>
                      <a:pt x="2436339" y="105709"/>
                      <a:pt x="2403001" y="109519"/>
                    </a:cubicBezTo>
                    <a:cubicBezTo>
                      <a:pt x="2282986" y="122854"/>
                      <a:pt x="2112489" y="184766"/>
                      <a:pt x="1987711" y="233344"/>
                    </a:cubicBezTo>
                    <a:cubicBezTo>
                      <a:pt x="1732441" y="334309"/>
                      <a:pt x="1718153" y="307639"/>
                      <a:pt x="1544799" y="336214"/>
                    </a:cubicBezTo>
                    <a:cubicBezTo>
                      <a:pt x="1139986" y="407651"/>
                      <a:pt x="704693" y="-527704"/>
                      <a:pt x="471331" y="471469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3911021" y="1903621"/>
                <a:ext cx="4257675" cy="3590925"/>
              </a:xfrm>
              <a:custGeom>
                <a:avLst/>
                <a:gdLst>
                  <a:gd name="connsiteX0" fmla="*/ 490481 w 4257675"/>
                  <a:gd name="connsiteY0" fmla="*/ 493820 h 3590925"/>
                  <a:gd name="connsiteX1" fmla="*/ 432379 w 4257675"/>
                  <a:gd name="connsiteY1" fmla="*/ 1261535 h 3590925"/>
                  <a:gd name="connsiteX2" fmla="*/ 399041 w 4257675"/>
                  <a:gd name="connsiteY2" fmla="*/ 1401553 h 3590925"/>
                  <a:gd name="connsiteX3" fmla="*/ 7564 w 4257675"/>
                  <a:gd name="connsiteY3" fmla="*/ 1942573 h 3590925"/>
                  <a:gd name="connsiteX4" fmla="*/ 184729 w 4257675"/>
                  <a:gd name="connsiteY4" fmla="*/ 2492166 h 3590925"/>
                  <a:gd name="connsiteX5" fmla="*/ 468574 w 4257675"/>
                  <a:gd name="connsiteY5" fmla="*/ 3030328 h 3590925"/>
                  <a:gd name="connsiteX6" fmla="*/ 1034359 w 4257675"/>
                  <a:gd name="connsiteY6" fmla="*/ 3448476 h 3590925"/>
                  <a:gd name="connsiteX7" fmla="*/ 1453459 w 4257675"/>
                  <a:gd name="connsiteY7" fmla="*/ 3436093 h 3590925"/>
                  <a:gd name="connsiteX8" fmla="*/ 2491684 w 4257675"/>
                  <a:gd name="connsiteY8" fmla="*/ 3244641 h 3590925"/>
                  <a:gd name="connsiteX9" fmla="*/ 2901259 w 4257675"/>
                  <a:gd name="connsiteY9" fmla="*/ 3464668 h 3590925"/>
                  <a:gd name="connsiteX10" fmla="*/ 3312739 w 4257675"/>
                  <a:gd name="connsiteY10" fmla="*/ 3459905 h 3590925"/>
                  <a:gd name="connsiteX11" fmla="*/ 3868046 w 4257675"/>
                  <a:gd name="connsiteY11" fmla="*/ 3034138 h 3590925"/>
                  <a:gd name="connsiteX12" fmla="*/ 3951866 w 4257675"/>
                  <a:gd name="connsiteY12" fmla="*/ 2570271 h 3590925"/>
                  <a:gd name="connsiteX13" fmla="*/ 3935674 w 4257675"/>
                  <a:gd name="connsiteY13" fmla="*/ 2540743 h 3590925"/>
                  <a:gd name="connsiteX14" fmla="*/ 4054736 w 4257675"/>
                  <a:gd name="connsiteY14" fmla="*/ 2054016 h 3590925"/>
                  <a:gd name="connsiteX15" fmla="*/ 4254761 w 4257675"/>
                  <a:gd name="connsiteY15" fmla="*/ 1074846 h 3590925"/>
                  <a:gd name="connsiteX16" fmla="*/ 4029019 w 4257675"/>
                  <a:gd name="connsiteY16" fmla="*/ 833863 h 3590925"/>
                  <a:gd name="connsiteX17" fmla="*/ 3686119 w 4257675"/>
                  <a:gd name="connsiteY17" fmla="*/ 559543 h 3590925"/>
                  <a:gd name="connsiteX18" fmla="*/ 2604079 w 4257675"/>
                  <a:gd name="connsiteY18" fmla="*/ 114725 h 3590925"/>
                  <a:gd name="connsiteX19" fmla="*/ 2514544 w 4257675"/>
                  <a:gd name="connsiteY19" fmla="*/ 114725 h 3590925"/>
                  <a:gd name="connsiteX20" fmla="*/ 2078299 w 4257675"/>
                  <a:gd name="connsiteY20" fmla="*/ 246170 h 3590925"/>
                  <a:gd name="connsiteX21" fmla="*/ 1613479 w 4257675"/>
                  <a:gd name="connsiteY21" fmla="*/ 355708 h 3590925"/>
                  <a:gd name="connsiteX22" fmla="*/ 490481 w 4257675"/>
                  <a:gd name="connsiteY22" fmla="*/ 493820 h 3590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257675" h="3590925">
                    <a:moveTo>
                      <a:pt x="490481" y="493820"/>
                    </a:moveTo>
                    <a:cubicBezTo>
                      <a:pt x="416186" y="812908"/>
                      <a:pt x="466669" y="1084371"/>
                      <a:pt x="432379" y="1261535"/>
                    </a:cubicBezTo>
                    <a:cubicBezTo>
                      <a:pt x="421901" y="1315828"/>
                      <a:pt x="417139" y="1364406"/>
                      <a:pt x="399041" y="1401553"/>
                    </a:cubicBezTo>
                    <a:cubicBezTo>
                      <a:pt x="322841" y="1554906"/>
                      <a:pt x="25661" y="1630153"/>
                      <a:pt x="7564" y="1942573"/>
                    </a:cubicBezTo>
                    <a:cubicBezTo>
                      <a:pt x="896" y="2056873"/>
                      <a:pt x="74239" y="2243563"/>
                      <a:pt x="184729" y="2492166"/>
                    </a:cubicBezTo>
                    <a:cubicBezTo>
                      <a:pt x="265691" y="2675046"/>
                      <a:pt x="339986" y="2856973"/>
                      <a:pt x="468574" y="3030328"/>
                    </a:cubicBezTo>
                    <a:cubicBezTo>
                      <a:pt x="626689" y="3242736"/>
                      <a:pt x="828619" y="3377991"/>
                      <a:pt x="1034359" y="3448476"/>
                    </a:cubicBezTo>
                    <a:cubicBezTo>
                      <a:pt x="1175329" y="3496101"/>
                      <a:pt x="1299154" y="3508483"/>
                      <a:pt x="1453459" y="3436093"/>
                    </a:cubicBezTo>
                    <a:cubicBezTo>
                      <a:pt x="1855414" y="3247498"/>
                      <a:pt x="1888751" y="2983655"/>
                      <a:pt x="2491684" y="3244641"/>
                    </a:cubicBezTo>
                    <a:cubicBezTo>
                      <a:pt x="2675516" y="3323698"/>
                      <a:pt x="2804104" y="3401803"/>
                      <a:pt x="2901259" y="3464668"/>
                    </a:cubicBezTo>
                    <a:cubicBezTo>
                      <a:pt x="3118429" y="3606591"/>
                      <a:pt x="3161291" y="3664693"/>
                      <a:pt x="3312739" y="3459905"/>
                    </a:cubicBezTo>
                    <a:cubicBezTo>
                      <a:pt x="3476569" y="3239878"/>
                      <a:pt x="3535624" y="3402755"/>
                      <a:pt x="3868046" y="3034138"/>
                    </a:cubicBezTo>
                    <a:cubicBezTo>
                      <a:pt x="3997586" y="2890311"/>
                      <a:pt x="4104266" y="2840781"/>
                      <a:pt x="3951866" y="2570271"/>
                    </a:cubicBezTo>
                    <a:cubicBezTo>
                      <a:pt x="3946152" y="2560746"/>
                      <a:pt x="3941389" y="2550268"/>
                      <a:pt x="3935674" y="2540743"/>
                    </a:cubicBezTo>
                    <a:cubicBezTo>
                      <a:pt x="3828994" y="2335956"/>
                      <a:pt x="3836614" y="2254993"/>
                      <a:pt x="4054736" y="2054016"/>
                    </a:cubicBezTo>
                    <a:cubicBezTo>
                      <a:pt x="4207136" y="1913998"/>
                      <a:pt x="4248094" y="1395838"/>
                      <a:pt x="4254761" y="1074846"/>
                    </a:cubicBezTo>
                    <a:cubicBezTo>
                      <a:pt x="4257619" y="946258"/>
                      <a:pt x="4156654" y="839578"/>
                      <a:pt x="4029019" y="833863"/>
                    </a:cubicBezTo>
                    <a:cubicBezTo>
                      <a:pt x="3959486" y="830053"/>
                      <a:pt x="3733744" y="595738"/>
                      <a:pt x="3686119" y="559543"/>
                    </a:cubicBezTo>
                    <a:cubicBezTo>
                      <a:pt x="2989841" y="32811"/>
                      <a:pt x="2770766" y="149968"/>
                      <a:pt x="2604079" y="114725"/>
                    </a:cubicBezTo>
                    <a:cubicBezTo>
                      <a:pt x="2580266" y="109963"/>
                      <a:pt x="2549786" y="109963"/>
                      <a:pt x="2514544" y="114725"/>
                    </a:cubicBezTo>
                    <a:cubicBezTo>
                      <a:pt x="2388814" y="129013"/>
                      <a:pt x="2208791" y="194736"/>
                      <a:pt x="2078299" y="246170"/>
                    </a:cubicBezTo>
                    <a:cubicBezTo>
                      <a:pt x="1809694" y="352850"/>
                      <a:pt x="1795406" y="325228"/>
                      <a:pt x="1613479" y="355708"/>
                    </a:cubicBezTo>
                    <a:cubicBezTo>
                      <a:pt x="1190569" y="427145"/>
                      <a:pt x="734321" y="-553930"/>
                      <a:pt x="490481" y="493820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3818639" y="1808520"/>
                <a:ext cx="4448175" cy="3752850"/>
              </a:xfrm>
              <a:custGeom>
                <a:avLst/>
                <a:gdLst>
                  <a:gd name="connsiteX0" fmla="*/ 509521 w 4448175"/>
                  <a:gd name="connsiteY0" fmla="*/ 516532 h 3752850"/>
                  <a:gd name="connsiteX1" fmla="*/ 449514 w 4448175"/>
                  <a:gd name="connsiteY1" fmla="*/ 1318537 h 3752850"/>
                  <a:gd name="connsiteX2" fmla="*/ 415224 w 4448175"/>
                  <a:gd name="connsiteY2" fmla="*/ 1465222 h 3752850"/>
                  <a:gd name="connsiteX3" fmla="*/ 7554 w 4448175"/>
                  <a:gd name="connsiteY3" fmla="*/ 2030055 h 3752850"/>
                  <a:gd name="connsiteX4" fmla="*/ 191386 w 4448175"/>
                  <a:gd name="connsiteY4" fmla="*/ 2604412 h 3752850"/>
                  <a:gd name="connsiteX5" fmla="*/ 490471 w 4448175"/>
                  <a:gd name="connsiteY5" fmla="*/ 3165435 h 3752850"/>
                  <a:gd name="connsiteX6" fmla="*/ 1079116 w 4448175"/>
                  <a:gd name="connsiteY6" fmla="*/ 3603585 h 3752850"/>
                  <a:gd name="connsiteX7" fmla="*/ 1517266 w 4448175"/>
                  <a:gd name="connsiteY7" fmla="*/ 3588344 h 3752850"/>
                  <a:gd name="connsiteX8" fmla="*/ 2603116 w 4448175"/>
                  <a:gd name="connsiteY8" fmla="*/ 3390225 h 3752850"/>
                  <a:gd name="connsiteX9" fmla="*/ 3030789 w 4448175"/>
                  <a:gd name="connsiteY9" fmla="*/ 3620730 h 3752850"/>
                  <a:gd name="connsiteX10" fmla="*/ 3460366 w 4448175"/>
                  <a:gd name="connsiteY10" fmla="*/ 3615015 h 3752850"/>
                  <a:gd name="connsiteX11" fmla="*/ 4041391 w 4448175"/>
                  <a:gd name="connsiteY11" fmla="*/ 3169244 h 3752850"/>
                  <a:gd name="connsiteX12" fmla="*/ 4131879 w 4448175"/>
                  <a:gd name="connsiteY12" fmla="*/ 2686327 h 3752850"/>
                  <a:gd name="connsiteX13" fmla="*/ 4115686 w 4448175"/>
                  <a:gd name="connsiteY13" fmla="*/ 2655847 h 3752850"/>
                  <a:gd name="connsiteX14" fmla="*/ 4236654 w 4448175"/>
                  <a:gd name="connsiteY14" fmla="*/ 2147212 h 3752850"/>
                  <a:gd name="connsiteX15" fmla="*/ 4447156 w 4448175"/>
                  <a:gd name="connsiteY15" fmla="*/ 1123275 h 3752850"/>
                  <a:gd name="connsiteX16" fmla="*/ 4210936 w 4448175"/>
                  <a:gd name="connsiteY16" fmla="*/ 870862 h 3752850"/>
                  <a:gd name="connsiteX17" fmla="*/ 3852797 w 4448175"/>
                  <a:gd name="connsiteY17" fmla="*/ 584160 h 3752850"/>
                  <a:gd name="connsiteX18" fmla="*/ 2722179 w 4448175"/>
                  <a:gd name="connsiteY18" fmla="*/ 116482 h 3752850"/>
                  <a:gd name="connsiteX19" fmla="*/ 2627881 w 4448175"/>
                  <a:gd name="connsiteY19" fmla="*/ 116482 h 3752850"/>
                  <a:gd name="connsiteX20" fmla="*/ 2170681 w 4448175"/>
                  <a:gd name="connsiteY20" fmla="*/ 255547 h 3752850"/>
                  <a:gd name="connsiteX21" fmla="*/ 1683954 w 4448175"/>
                  <a:gd name="connsiteY21" fmla="*/ 371752 h 3752850"/>
                  <a:gd name="connsiteX22" fmla="*/ 509521 w 4448175"/>
                  <a:gd name="connsiteY22" fmla="*/ 516532 h 3752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448175" h="3752850">
                    <a:moveTo>
                      <a:pt x="509521" y="516532"/>
                    </a:moveTo>
                    <a:cubicBezTo>
                      <a:pt x="432369" y="849907"/>
                      <a:pt x="482851" y="1132800"/>
                      <a:pt x="449514" y="1318537"/>
                    </a:cubicBezTo>
                    <a:cubicBezTo>
                      <a:pt x="439036" y="1375687"/>
                      <a:pt x="434274" y="1426170"/>
                      <a:pt x="415224" y="1465222"/>
                    </a:cubicBezTo>
                    <a:cubicBezTo>
                      <a:pt x="337119" y="1626195"/>
                      <a:pt x="26604" y="1705252"/>
                      <a:pt x="7554" y="2030055"/>
                    </a:cubicBezTo>
                    <a:cubicBezTo>
                      <a:pt x="886" y="2147212"/>
                      <a:pt x="76134" y="2345332"/>
                      <a:pt x="191386" y="2604412"/>
                    </a:cubicBezTo>
                    <a:cubicBezTo>
                      <a:pt x="276159" y="2794912"/>
                      <a:pt x="356169" y="2985412"/>
                      <a:pt x="490471" y="3165435"/>
                    </a:cubicBezTo>
                    <a:cubicBezTo>
                      <a:pt x="655254" y="3386415"/>
                      <a:pt x="864804" y="3531194"/>
                      <a:pt x="1079116" y="3603585"/>
                    </a:cubicBezTo>
                    <a:cubicBezTo>
                      <a:pt x="1225801" y="3653115"/>
                      <a:pt x="1357246" y="3663592"/>
                      <a:pt x="1517266" y="3588344"/>
                    </a:cubicBezTo>
                    <a:cubicBezTo>
                      <a:pt x="1937319" y="3390225"/>
                      <a:pt x="1973514" y="3115905"/>
                      <a:pt x="2603116" y="3390225"/>
                    </a:cubicBezTo>
                    <a:cubicBezTo>
                      <a:pt x="2795521" y="3474044"/>
                      <a:pt x="2930776" y="3555007"/>
                      <a:pt x="3030789" y="3620730"/>
                    </a:cubicBezTo>
                    <a:cubicBezTo>
                      <a:pt x="3258436" y="3769319"/>
                      <a:pt x="3302251" y="3830280"/>
                      <a:pt x="3460366" y="3615015"/>
                    </a:cubicBezTo>
                    <a:cubicBezTo>
                      <a:pt x="3631816" y="3383557"/>
                      <a:pt x="3693729" y="3555007"/>
                      <a:pt x="4041391" y="3169244"/>
                    </a:cubicBezTo>
                    <a:cubicBezTo>
                      <a:pt x="4175694" y="3020655"/>
                      <a:pt x="4289994" y="2967315"/>
                      <a:pt x="4131879" y="2686327"/>
                    </a:cubicBezTo>
                    <a:cubicBezTo>
                      <a:pt x="4126164" y="2675850"/>
                      <a:pt x="4120449" y="2665372"/>
                      <a:pt x="4115686" y="2655847"/>
                    </a:cubicBezTo>
                    <a:cubicBezTo>
                      <a:pt x="4003291" y="2442487"/>
                      <a:pt x="4008054" y="2355810"/>
                      <a:pt x="4236654" y="2147212"/>
                    </a:cubicBezTo>
                    <a:cubicBezTo>
                      <a:pt x="4396674" y="2001480"/>
                      <a:pt x="4438584" y="1458555"/>
                      <a:pt x="4447156" y="1123275"/>
                    </a:cubicBezTo>
                    <a:cubicBezTo>
                      <a:pt x="4450014" y="988020"/>
                      <a:pt x="4345239" y="877530"/>
                      <a:pt x="4210936" y="870862"/>
                    </a:cubicBezTo>
                    <a:cubicBezTo>
                      <a:pt x="4138547" y="867052"/>
                      <a:pt x="3902326" y="621307"/>
                      <a:pt x="3852797" y="584160"/>
                    </a:cubicBezTo>
                    <a:cubicBezTo>
                      <a:pt x="3126039" y="29805"/>
                      <a:pt x="2896486" y="153630"/>
                      <a:pt x="2722179" y="116482"/>
                    </a:cubicBezTo>
                    <a:cubicBezTo>
                      <a:pt x="2697414" y="110767"/>
                      <a:pt x="2665029" y="111720"/>
                      <a:pt x="2627881" y="116482"/>
                    </a:cubicBezTo>
                    <a:cubicBezTo>
                      <a:pt x="2496436" y="131722"/>
                      <a:pt x="2307841" y="200302"/>
                      <a:pt x="2170681" y="255547"/>
                    </a:cubicBezTo>
                    <a:cubicBezTo>
                      <a:pt x="1888741" y="367942"/>
                      <a:pt x="1873501" y="339367"/>
                      <a:pt x="1683954" y="371752"/>
                    </a:cubicBezTo>
                    <a:cubicBezTo>
                      <a:pt x="1240089" y="447952"/>
                      <a:pt x="762886" y="-580748"/>
                      <a:pt x="509521" y="516532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3725186" y="1713105"/>
                <a:ext cx="4638675" cy="3924300"/>
              </a:xfrm>
              <a:custGeom>
                <a:avLst/>
                <a:gdLst>
                  <a:gd name="connsiteX0" fmla="*/ 529631 w 4638675"/>
                  <a:gd name="connsiteY0" fmla="*/ 539557 h 3924300"/>
                  <a:gd name="connsiteX1" fmla="*/ 466766 w 4638675"/>
                  <a:gd name="connsiteY1" fmla="*/ 1374900 h 3924300"/>
                  <a:gd name="connsiteX2" fmla="*/ 431524 w 4638675"/>
                  <a:gd name="connsiteY2" fmla="*/ 1528252 h 3924300"/>
                  <a:gd name="connsiteX3" fmla="*/ 7661 w 4638675"/>
                  <a:gd name="connsiteY3" fmla="*/ 2117850 h 3924300"/>
                  <a:gd name="connsiteX4" fmla="*/ 197209 w 4638675"/>
                  <a:gd name="connsiteY4" fmla="*/ 2716972 h 3924300"/>
                  <a:gd name="connsiteX5" fmla="*/ 511534 w 4638675"/>
                  <a:gd name="connsiteY5" fmla="*/ 3300855 h 3924300"/>
                  <a:gd name="connsiteX6" fmla="*/ 1123991 w 4638675"/>
                  <a:gd name="connsiteY6" fmla="*/ 3759007 h 3924300"/>
                  <a:gd name="connsiteX7" fmla="*/ 1582144 w 4638675"/>
                  <a:gd name="connsiteY7" fmla="*/ 3740909 h 3924300"/>
                  <a:gd name="connsiteX8" fmla="*/ 2716571 w 4638675"/>
                  <a:gd name="connsiteY8" fmla="*/ 3535170 h 3924300"/>
                  <a:gd name="connsiteX9" fmla="*/ 3163294 w 4638675"/>
                  <a:gd name="connsiteY9" fmla="*/ 3777105 h 3924300"/>
                  <a:gd name="connsiteX10" fmla="*/ 3611921 w 4638675"/>
                  <a:gd name="connsiteY10" fmla="*/ 3770437 h 3924300"/>
                  <a:gd name="connsiteX11" fmla="*/ 4217712 w 4638675"/>
                  <a:gd name="connsiteY11" fmla="*/ 3304665 h 3924300"/>
                  <a:gd name="connsiteX12" fmla="*/ 4313914 w 4638675"/>
                  <a:gd name="connsiteY12" fmla="*/ 2801745 h 3924300"/>
                  <a:gd name="connsiteX13" fmla="*/ 4296769 w 4638675"/>
                  <a:gd name="connsiteY13" fmla="*/ 2770312 h 3924300"/>
                  <a:gd name="connsiteX14" fmla="*/ 4420594 w 4638675"/>
                  <a:gd name="connsiteY14" fmla="*/ 2239770 h 3924300"/>
                  <a:gd name="connsiteX15" fmla="*/ 4640622 w 4638675"/>
                  <a:gd name="connsiteY15" fmla="*/ 1171064 h 3924300"/>
                  <a:gd name="connsiteX16" fmla="*/ 4393924 w 4638675"/>
                  <a:gd name="connsiteY16" fmla="*/ 908175 h 3924300"/>
                  <a:gd name="connsiteX17" fmla="*/ 4020544 w 4638675"/>
                  <a:gd name="connsiteY17" fmla="*/ 608137 h 3924300"/>
                  <a:gd name="connsiteX18" fmla="*/ 2841349 w 4638675"/>
                  <a:gd name="connsiteY18" fmla="*/ 117600 h 3924300"/>
                  <a:gd name="connsiteX19" fmla="*/ 2743242 w 4638675"/>
                  <a:gd name="connsiteY19" fmla="*/ 117600 h 3924300"/>
                  <a:gd name="connsiteX20" fmla="*/ 2265086 w 4638675"/>
                  <a:gd name="connsiteY20" fmla="*/ 264285 h 3924300"/>
                  <a:gd name="connsiteX21" fmla="*/ 1755499 w 4638675"/>
                  <a:gd name="connsiteY21" fmla="*/ 386204 h 3924300"/>
                  <a:gd name="connsiteX22" fmla="*/ 529631 w 4638675"/>
                  <a:gd name="connsiteY22" fmla="*/ 539557 h 392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638675" h="3924300">
                    <a:moveTo>
                      <a:pt x="529631" y="539557"/>
                    </a:moveTo>
                    <a:cubicBezTo>
                      <a:pt x="449621" y="887220"/>
                      <a:pt x="499151" y="1181542"/>
                      <a:pt x="466766" y="1374900"/>
                    </a:cubicBezTo>
                    <a:cubicBezTo>
                      <a:pt x="456289" y="1434907"/>
                      <a:pt x="450574" y="1487295"/>
                      <a:pt x="431524" y="1528252"/>
                    </a:cubicBezTo>
                    <a:cubicBezTo>
                      <a:pt x="352466" y="1695892"/>
                      <a:pt x="28616" y="1778760"/>
                      <a:pt x="7661" y="2117850"/>
                    </a:cubicBezTo>
                    <a:cubicBezTo>
                      <a:pt x="41" y="2238817"/>
                      <a:pt x="77194" y="2447415"/>
                      <a:pt x="197209" y="2716972"/>
                    </a:cubicBezTo>
                    <a:cubicBezTo>
                      <a:pt x="284839" y="2915092"/>
                      <a:pt x="371516" y="3113212"/>
                      <a:pt x="511534" y="3300855"/>
                    </a:cubicBezTo>
                    <a:cubicBezTo>
                      <a:pt x="682984" y="3530407"/>
                      <a:pt x="900154" y="3684712"/>
                      <a:pt x="1123991" y="3759007"/>
                    </a:cubicBezTo>
                    <a:cubicBezTo>
                      <a:pt x="1276391" y="3810442"/>
                      <a:pt x="1415457" y="3819967"/>
                      <a:pt x="1582144" y="3740909"/>
                    </a:cubicBezTo>
                    <a:cubicBezTo>
                      <a:pt x="2020294" y="3533265"/>
                      <a:pt x="2058394" y="3248467"/>
                      <a:pt x="2716571" y="3535170"/>
                    </a:cubicBezTo>
                    <a:cubicBezTo>
                      <a:pt x="2918501" y="3622800"/>
                      <a:pt x="3058519" y="3707572"/>
                      <a:pt x="3163294" y="3777105"/>
                    </a:cubicBezTo>
                    <a:cubicBezTo>
                      <a:pt x="3400466" y="3932362"/>
                      <a:pt x="3446187" y="3996180"/>
                      <a:pt x="3611921" y="3770437"/>
                    </a:cubicBezTo>
                    <a:cubicBezTo>
                      <a:pt x="3790991" y="3528502"/>
                      <a:pt x="3855762" y="3707572"/>
                      <a:pt x="4217712" y="3304665"/>
                    </a:cubicBezTo>
                    <a:cubicBezTo>
                      <a:pt x="4356777" y="3150360"/>
                      <a:pt x="4478697" y="3095115"/>
                      <a:pt x="4313914" y="2801745"/>
                    </a:cubicBezTo>
                    <a:cubicBezTo>
                      <a:pt x="4308199" y="2791267"/>
                      <a:pt x="4302484" y="2780790"/>
                      <a:pt x="4296769" y="2770312"/>
                    </a:cubicBezTo>
                    <a:cubicBezTo>
                      <a:pt x="4179612" y="2549332"/>
                      <a:pt x="4181516" y="2455987"/>
                      <a:pt x="4420594" y="2239770"/>
                    </a:cubicBezTo>
                    <a:cubicBezTo>
                      <a:pt x="4588234" y="2088322"/>
                      <a:pt x="4632049" y="1521585"/>
                      <a:pt x="4640622" y="1171064"/>
                    </a:cubicBezTo>
                    <a:cubicBezTo>
                      <a:pt x="4643479" y="1030095"/>
                      <a:pt x="4533941" y="914842"/>
                      <a:pt x="4393924" y="908175"/>
                    </a:cubicBezTo>
                    <a:cubicBezTo>
                      <a:pt x="4318677" y="904364"/>
                      <a:pt x="4071026" y="647190"/>
                      <a:pt x="4020544" y="608137"/>
                    </a:cubicBezTo>
                    <a:cubicBezTo>
                      <a:pt x="3263307" y="26160"/>
                      <a:pt x="3022324" y="155700"/>
                      <a:pt x="2841349" y="117600"/>
                    </a:cubicBezTo>
                    <a:cubicBezTo>
                      <a:pt x="2815632" y="111885"/>
                      <a:pt x="2781342" y="112837"/>
                      <a:pt x="2743242" y="117600"/>
                    </a:cubicBezTo>
                    <a:cubicBezTo>
                      <a:pt x="2605129" y="134745"/>
                      <a:pt x="2408914" y="206182"/>
                      <a:pt x="2265086" y="264285"/>
                    </a:cubicBezTo>
                    <a:cubicBezTo>
                      <a:pt x="1970764" y="382395"/>
                      <a:pt x="1954571" y="352867"/>
                      <a:pt x="1755499" y="386204"/>
                    </a:cubicBezTo>
                    <a:cubicBezTo>
                      <a:pt x="1289726" y="468120"/>
                      <a:pt x="792521" y="-607253"/>
                      <a:pt x="529631" y="539557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3630900" y="1618196"/>
                <a:ext cx="4838700" cy="4086225"/>
              </a:xfrm>
              <a:custGeom>
                <a:avLst/>
                <a:gdLst>
                  <a:gd name="connsiteX0" fmla="*/ 549622 w 4838700"/>
                  <a:gd name="connsiteY0" fmla="*/ 562076 h 4086225"/>
                  <a:gd name="connsiteX1" fmla="*/ 483900 w 4838700"/>
                  <a:gd name="connsiteY1" fmla="*/ 1431709 h 4086225"/>
                  <a:gd name="connsiteX2" fmla="*/ 447705 w 4838700"/>
                  <a:gd name="connsiteY2" fmla="*/ 1591729 h 4086225"/>
                  <a:gd name="connsiteX3" fmla="*/ 7650 w 4838700"/>
                  <a:gd name="connsiteY3" fmla="*/ 2206091 h 4086225"/>
                  <a:gd name="connsiteX4" fmla="*/ 202912 w 4838700"/>
                  <a:gd name="connsiteY4" fmla="*/ 2829026 h 4086225"/>
                  <a:gd name="connsiteX5" fmla="*/ 532477 w 4838700"/>
                  <a:gd name="connsiteY5" fmla="*/ 3435769 h 4086225"/>
                  <a:gd name="connsiteX6" fmla="*/ 1167795 w 4838700"/>
                  <a:gd name="connsiteY6" fmla="*/ 3914877 h 4086225"/>
                  <a:gd name="connsiteX7" fmla="*/ 1644997 w 4838700"/>
                  <a:gd name="connsiteY7" fmla="*/ 3893922 h 4086225"/>
                  <a:gd name="connsiteX8" fmla="*/ 2828002 w 4838700"/>
                  <a:gd name="connsiteY8" fmla="*/ 3681514 h 4086225"/>
                  <a:gd name="connsiteX9" fmla="*/ 3293775 w 4838700"/>
                  <a:gd name="connsiteY9" fmla="*/ 3933927 h 4086225"/>
                  <a:gd name="connsiteX10" fmla="*/ 3761452 w 4838700"/>
                  <a:gd name="connsiteY10" fmla="*/ 3926306 h 4086225"/>
                  <a:gd name="connsiteX11" fmla="*/ 4392960 w 4838700"/>
                  <a:gd name="connsiteY11" fmla="*/ 3440531 h 4086225"/>
                  <a:gd name="connsiteX12" fmla="*/ 4494877 w 4838700"/>
                  <a:gd name="connsiteY12" fmla="*/ 2918561 h 4086225"/>
                  <a:gd name="connsiteX13" fmla="*/ 4476780 w 4838700"/>
                  <a:gd name="connsiteY13" fmla="*/ 2885224 h 4086225"/>
                  <a:gd name="connsiteX14" fmla="*/ 4602510 w 4838700"/>
                  <a:gd name="connsiteY14" fmla="*/ 2332774 h 4086225"/>
                  <a:gd name="connsiteX15" fmla="*/ 4832063 w 4838700"/>
                  <a:gd name="connsiteY15" fmla="*/ 1220254 h 4086225"/>
                  <a:gd name="connsiteX16" fmla="*/ 4574888 w 4838700"/>
                  <a:gd name="connsiteY16" fmla="*/ 945934 h 4086225"/>
                  <a:gd name="connsiteX17" fmla="*/ 4186268 w 4838700"/>
                  <a:gd name="connsiteY17" fmla="*/ 632561 h 4086225"/>
                  <a:gd name="connsiteX18" fmla="*/ 2957543 w 4838700"/>
                  <a:gd name="connsiteY18" fmla="*/ 119164 h 4086225"/>
                  <a:gd name="connsiteX19" fmla="*/ 2855625 w 4838700"/>
                  <a:gd name="connsiteY19" fmla="*/ 119164 h 4086225"/>
                  <a:gd name="connsiteX20" fmla="*/ 2356515 w 4838700"/>
                  <a:gd name="connsiteY20" fmla="*/ 273469 h 4086225"/>
                  <a:gd name="connsiteX21" fmla="*/ 1825020 w 4838700"/>
                  <a:gd name="connsiteY21" fmla="*/ 402056 h 4086225"/>
                  <a:gd name="connsiteX22" fmla="*/ 549622 w 4838700"/>
                  <a:gd name="connsiteY22" fmla="*/ 562076 h 408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838700" h="4086225">
                    <a:moveTo>
                      <a:pt x="549622" y="562076"/>
                    </a:moveTo>
                    <a:cubicBezTo>
                      <a:pt x="467707" y="923074"/>
                      <a:pt x="516285" y="1229779"/>
                      <a:pt x="483900" y="1431709"/>
                    </a:cubicBezTo>
                    <a:cubicBezTo>
                      <a:pt x="474375" y="1494574"/>
                      <a:pt x="467707" y="1548866"/>
                      <a:pt x="447705" y="1591729"/>
                    </a:cubicBezTo>
                    <a:cubicBezTo>
                      <a:pt x="366742" y="1766989"/>
                      <a:pt x="30510" y="1852714"/>
                      <a:pt x="7650" y="2206091"/>
                    </a:cubicBezTo>
                    <a:cubicBezTo>
                      <a:pt x="30" y="2330869"/>
                      <a:pt x="79087" y="2549944"/>
                      <a:pt x="202912" y="2829026"/>
                    </a:cubicBezTo>
                    <a:cubicBezTo>
                      <a:pt x="294352" y="3033814"/>
                      <a:pt x="387697" y="3241459"/>
                      <a:pt x="532477" y="3435769"/>
                    </a:cubicBezTo>
                    <a:cubicBezTo>
                      <a:pt x="710595" y="3673894"/>
                      <a:pt x="935385" y="3836772"/>
                      <a:pt x="1167795" y="3914877"/>
                    </a:cubicBezTo>
                    <a:cubicBezTo>
                      <a:pt x="1325910" y="3967264"/>
                      <a:pt x="1471642" y="3976789"/>
                      <a:pt x="1644997" y="3893922"/>
                    </a:cubicBezTo>
                    <a:cubicBezTo>
                      <a:pt x="2101245" y="3676752"/>
                      <a:pt x="2141250" y="3380524"/>
                      <a:pt x="2828002" y="3681514"/>
                    </a:cubicBezTo>
                    <a:cubicBezTo>
                      <a:pt x="3038505" y="3772954"/>
                      <a:pt x="3184237" y="3862489"/>
                      <a:pt x="3293775" y="3933927"/>
                    </a:cubicBezTo>
                    <a:cubicBezTo>
                      <a:pt x="3540473" y="4095852"/>
                      <a:pt x="3588098" y="4161574"/>
                      <a:pt x="3761452" y="3926306"/>
                    </a:cubicBezTo>
                    <a:cubicBezTo>
                      <a:pt x="3948143" y="3673894"/>
                      <a:pt x="4015770" y="3860584"/>
                      <a:pt x="4392960" y="3440531"/>
                    </a:cubicBezTo>
                    <a:cubicBezTo>
                      <a:pt x="4535835" y="3280511"/>
                      <a:pt x="4667280" y="3222409"/>
                      <a:pt x="4494877" y="2918561"/>
                    </a:cubicBezTo>
                    <a:cubicBezTo>
                      <a:pt x="4488210" y="2907131"/>
                      <a:pt x="4482495" y="2896654"/>
                      <a:pt x="4476780" y="2885224"/>
                    </a:cubicBezTo>
                    <a:cubicBezTo>
                      <a:pt x="4354860" y="2656624"/>
                      <a:pt x="4353907" y="2556611"/>
                      <a:pt x="4602510" y="2332774"/>
                    </a:cubicBezTo>
                    <a:cubicBezTo>
                      <a:pt x="4777770" y="2175611"/>
                      <a:pt x="4822538" y="1585061"/>
                      <a:pt x="4832063" y="1220254"/>
                    </a:cubicBezTo>
                    <a:cubicBezTo>
                      <a:pt x="4835873" y="1073569"/>
                      <a:pt x="4721573" y="953554"/>
                      <a:pt x="4574888" y="945934"/>
                    </a:cubicBezTo>
                    <a:cubicBezTo>
                      <a:pt x="4495830" y="942124"/>
                      <a:pt x="4238655" y="673519"/>
                      <a:pt x="4186268" y="632561"/>
                    </a:cubicBezTo>
                    <a:cubicBezTo>
                      <a:pt x="3398550" y="22961"/>
                      <a:pt x="3147090" y="158216"/>
                      <a:pt x="2957543" y="119164"/>
                    </a:cubicBezTo>
                    <a:cubicBezTo>
                      <a:pt x="2930872" y="113449"/>
                      <a:pt x="2895630" y="114401"/>
                      <a:pt x="2855625" y="119164"/>
                    </a:cubicBezTo>
                    <a:cubicBezTo>
                      <a:pt x="2711797" y="137261"/>
                      <a:pt x="2506057" y="212509"/>
                      <a:pt x="2356515" y="273469"/>
                    </a:cubicBezTo>
                    <a:cubicBezTo>
                      <a:pt x="2048857" y="397294"/>
                      <a:pt x="2031712" y="365861"/>
                      <a:pt x="1825020" y="402056"/>
                    </a:cubicBezTo>
                    <a:cubicBezTo>
                      <a:pt x="1341150" y="487781"/>
                      <a:pt x="822037" y="-633311"/>
                      <a:pt x="549622" y="562076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3537441" y="1523177"/>
                <a:ext cx="5019675" cy="4248150"/>
              </a:xfrm>
              <a:custGeom>
                <a:avLst/>
                <a:gdLst>
                  <a:gd name="connsiteX0" fmla="*/ 569739 w 5019675"/>
                  <a:gd name="connsiteY0" fmla="*/ 584705 h 4248150"/>
                  <a:gd name="connsiteX1" fmla="*/ 501159 w 5019675"/>
                  <a:gd name="connsiteY1" fmla="*/ 1488627 h 4248150"/>
                  <a:gd name="connsiteX2" fmla="*/ 464011 w 5019675"/>
                  <a:gd name="connsiteY2" fmla="*/ 1655315 h 4248150"/>
                  <a:gd name="connsiteX3" fmla="*/ 7764 w 5019675"/>
                  <a:gd name="connsiteY3" fmla="*/ 2293490 h 4248150"/>
                  <a:gd name="connsiteX4" fmla="*/ 209694 w 5019675"/>
                  <a:gd name="connsiteY4" fmla="*/ 2941190 h 4248150"/>
                  <a:gd name="connsiteX5" fmla="*/ 553546 w 5019675"/>
                  <a:gd name="connsiteY5" fmla="*/ 3570792 h 4248150"/>
                  <a:gd name="connsiteX6" fmla="*/ 1211724 w 5019675"/>
                  <a:gd name="connsiteY6" fmla="*/ 4069902 h 4248150"/>
                  <a:gd name="connsiteX7" fmla="*/ 1707977 w 5019675"/>
                  <a:gd name="connsiteY7" fmla="*/ 4047042 h 4248150"/>
                  <a:gd name="connsiteX8" fmla="*/ 2939559 w 5019675"/>
                  <a:gd name="connsiteY8" fmla="*/ 3827967 h 4248150"/>
                  <a:gd name="connsiteX9" fmla="*/ 3423429 w 5019675"/>
                  <a:gd name="connsiteY9" fmla="*/ 4091810 h 4248150"/>
                  <a:gd name="connsiteX10" fmla="*/ 3910157 w 5019675"/>
                  <a:gd name="connsiteY10" fmla="*/ 4084190 h 4248150"/>
                  <a:gd name="connsiteX11" fmla="*/ 4566429 w 5019675"/>
                  <a:gd name="connsiteY11" fmla="*/ 3577460 h 4248150"/>
                  <a:gd name="connsiteX12" fmla="*/ 4674061 w 5019675"/>
                  <a:gd name="connsiteY12" fmla="*/ 3036440 h 4248150"/>
                  <a:gd name="connsiteX13" fmla="*/ 4655011 w 5019675"/>
                  <a:gd name="connsiteY13" fmla="*/ 3002150 h 4248150"/>
                  <a:gd name="connsiteX14" fmla="*/ 4782647 w 5019675"/>
                  <a:gd name="connsiteY14" fmla="*/ 2427792 h 4248150"/>
                  <a:gd name="connsiteX15" fmla="*/ 5021724 w 5019675"/>
                  <a:gd name="connsiteY15" fmla="*/ 1270505 h 4248150"/>
                  <a:gd name="connsiteX16" fmla="*/ 4755024 w 5019675"/>
                  <a:gd name="connsiteY16" fmla="*/ 985707 h 4248150"/>
                  <a:gd name="connsiteX17" fmla="*/ 4351164 w 5019675"/>
                  <a:gd name="connsiteY17" fmla="*/ 659000 h 4248150"/>
                  <a:gd name="connsiteX18" fmla="*/ 3073862 w 5019675"/>
                  <a:gd name="connsiteY18" fmla="*/ 122742 h 4248150"/>
                  <a:gd name="connsiteX19" fmla="*/ 2967181 w 5019675"/>
                  <a:gd name="connsiteY19" fmla="*/ 122742 h 4248150"/>
                  <a:gd name="connsiteX20" fmla="*/ 2446164 w 5019675"/>
                  <a:gd name="connsiteY20" fmla="*/ 284667 h 4248150"/>
                  <a:gd name="connsiteX21" fmla="*/ 1892762 w 5019675"/>
                  <a:gd name="connsiteY21" fmla="*/ 419922 h 4248150"/>
                  <a:gd name="connsiteX22" fmla="*/ 569739 w 5019675"/>
                  <a:gd name="connsiteY22" fmla="*/ 584705 h 424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019675" h="4248150">
                    <a:moveTo>
                      <a:pt x="569739" y="584705"/>
                    </a:moveTo>
                    <a:cubicBezTo>
                      <a:pt x="484966" y="959990"/>
                      <a:pt x="533544" y="1278125"/>
                      <a:pt x="501159" y="1488627"/>
                    </a:cubicBezTo>
                    <a:cubicBezTo>
                      <a:pt x="491634" y="1553397"/>
                      <a:pt x="484966" y="1610547"/>
                      <a:pt x="464011" y="1655315"/>
                    </a:cubicBezTo>
                    <a:cubicBezTo>
                      <a:pt x="381144" y="1837242"/>
                      <a:pt x="32529" y="1926777"/>
                      <a:pt x="7764" y="2293490"/>
                    </a:cubicBezTo>
                    <a:cubicBezTo>
                      <a:pt x="-809" y="2421125"/>
                      <a:pt x="80154" y="2651630"/>
                      <a:pt x="209694" y="2941190"/>
                    </a:cubicBezTo>
                    <a:cubicBezTo>
                      <a:pt x="304944" y="3153597"/>
                      <a:pt x="404004" y="3369815"/>
                      <a:pt x="553546" y="3570792"/>
                    </a:cubicBezTo>
                    <a:cubicBezTo>
                      <a:pt x="738331" y="3818442"/>
                      <a:pt x="970741" y="3989892"/>
                      <a:pt x="1211724" y="4069902"/>
                    </a:cubicBezTo>
                    <a:cubicBezTo>
                      <a:pt x="1375554" y="4124195"/>
                      <a:pt x="1528906" y="4131815"/>
                      <a:pt x="1707977" y="4047042"/>
                    </a:cubicBezTo>
                    <a:cubicBezTo>
                      <a:pt x="2183274" y="3820347"/>
                      <a:pt x="2224231" y="3513642"/>
                      <a:pt x="2939559" y="3827967"/>
                    </a:cubicBezTo>
                    <a:cubicBezTo>
                      <a:pt x="3158634" y="3923217"/>
                      <a:pt x="3310081" y="4016562"/>
                      <a:pt x="3423429" y="4091810"/>
                    </a:cubicBezTo>
                    <a:cubicBezTo>
                      <a:pt x="3679652" y="4261355"/>
                      <a:pt x="3729182" y="4328983"/>
                      <a:pt x="3910157" y="4084190"/>
                    </a:cubicBezTo>
                    <a:cubicBezTo>
                      <a:pt x="4104466" y="3820347"/>
                      <a:pt x="4175904" y="4014658"/>
                      <a:pt x="4566429" y="3577460"/>
                    </a:cubicBezTo>
                    <a:cubicBezTo>
                      <a:pt x="4714067" y="3412677"/>
                      <a:pt x="4853132" y="3351717"/>
                      <a:pt x="4674061" y="3036440"/>
                    </a:cubicBezTo>
                    <a:cubicBezTo>
                      <a:pt x="4667394" y="3025010"/>
                      <a:pt x="4661679" y="3013580"/>
                      <a:pt x="4655011" y="3002150"/>
                    </a:cubicBezTo>
                    <a:cubicBezTo>
                      <a:pt x="4527377" y="2764977"/>
                      <a:pt x="4523567" y="2660202"/>
                      <a:pt x="4782647" y="2427792"/>
                    </a:cubicBezTo>
                    <a:cubicBezTo>
                      <a:pt x="4964574" y="2264915"/>
                      <a:pt x="5012199" y="1650552"/>
                      <a:pt x="5021724" y="1270505"/>
                    </a:cubicBezTo>
                    <a:cubicBezTo>
                      <a:pt x="5025534" y="1118105"/>
                      <a:pt x="4906472" y="992375"/>
                      <a:pt x="4755024" y="985707"/>
                    </a:cubicBezTo>
                    <a:cubicBezTo>
                      <a:pt x="4673109" y="981897"/>
                      <a:pt x="4405457" y="701862"/>
                      <a:pt x="4351164" y="659000"/>
                    </a:cubicBezTo>
                    <a:cubicBezTo>
                      <a:pt x="3533919" y="20825"/>
                      <a:pt x="3270077" y="162747"/>
                      <a:pt x="3073862" y="122742"/>
                    </a:cubicBezTo>
                    <a:cubicBezTo>
                      <a:pt x="3045287" y="117027"/>
                      <a:pt x="3009091" y="117980"/>
                      <a:pt x="2967181" y="122742"/>
                    </a:cubicBezTo>
                    <a:cubicBezTo>
                      <a:pt x="2817639" y="141792"/>
                      <a:pt x="2603327" y="220850"/>
                      <a:pt x="2446164" y="284667"/>
                    </a:cubicBezTo>
                    <a:cubicBezTo>
                      <a:pt x="2126124" y="414207"/>
                      <a:pt x="2108027" y="381822"/>
                      <a:pt x="1892762" y="419922"/>
                    </a:cubicBezTo>
                    <a:cubicBezTo>
                      <a:pt x="1391746" y="508505"/>
                      <a:pt x="851679" y="-660213"/>
                      <a:pt x="569739" y="584705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3444103" y="1428146"/>
                <a:ext cx="5219700" cy="4410075"/>
              </a:xfrm>
              <a:custGeom>
                <a:avLst/>
                <a:gdLst>
                  <a:gd name="connsiteX0" fmla="*/ 588782 w 5219700"/>
                  <a:gd name="connsiteY0" fmla="*/ 608298 h 4410075"/>
                  <a:gd name="connsiteX1" fmla="*/ 518297 w 5219700"/>
                  <a:gd name="connsiteY1" fmla="*/ 1546511 h 4410075"/>
                  <a:gd name="connsiteX2" fmla="*/ 480197 w 5219700"/>
                  <a:gd name="connsiteY2" fmla="*/ 1720818 h 4410075"/>
                  <a:gd name="connsiteX3" fmla="*/ 7757 w 5219700"/>
                  <a:gd name="connsiteY3" fmla="*/ 2383759 h 4410075"/>
                  <a:gd name="connsiteX4" fmla="*/ 215402 w 5219700"/>
                  <a:gd name="connsiteY4" fmla="*/ 3056223 h 4410075"/>
                  <a:gd name="connsiteX5" fmla="*/ 574494 w 5219700"/>
                  <a:gd name="connsiteY5" fmla="*/ 3708686 h 4410075"/>
                  <a:gd name="connsiteX6" fmla="*/ 1256485 w 5219700"/>
                  <a:gd name="connsiteY6" fmla="*/ 4227798 h 4410075"/>
                  <a:gd name="connsiteX7" fmla="*/ 1771787 w 5219700"/>
                  <a:gd name="connsiteY7" fmla="*/ 4202081 h 4410075"/>
                  <a:gd name="connsiteX8" fmla="*/ 3051947 w 5219700"/>
                  <a:gd name="connsiteY8" fmla="*/ 3975386 h 4410075"/>
                  <a:gd name="connsiteX9" fmla="*/ 3554867 w 5219700"/>
                  <a:gd name="connsiteY9" fmla="*/ 4249706 h 4410075"/>
                  <a:gd name="connsiteX10" fmla="*/ 4059692 w 5219700"/>
                  <a:gd name="connsiteY10" fmla="*/ 4241134 h 4410075"/>
                  <a:gd name="connsiteX11" fmla="*/ 4741682 w 5219700"/>
                  <a:gd name="connsiteY11" fmla="*/ 3714401 h 4410075"/>
                  <a:gd name="connsiteX12" fmla="*/ 4855030 w 5219700"/>
                  <a:gd name="connsiteY12" fmla="*/ 3153378 h 4410075"/>
                  <a:gd name="connsiteX13" fmla="*/ 4835027 w 5219700"/>
                  <a:gd name="connsiteY13" fmla="*/ 3118136 h 4410075"/>
                  <a:gd name="connsiteX14" fmla="*/ 4965520 w 5219700"/>
                  <a:gd name="connsiteY14" fmla="*/ 2521871 h 4410075"/>
                  <a:gd name="connsiteX15" fmla="*/ 5214122 w 5219700"/>
                  <a:gd name="connsiteY15" fmla="*/ 1319816 h 4410075"/>
                  <a:gd name="connsiteX16" fmla="*/ 4936945 w 5219700"/>
                  <a:gd name="connsiteY16" fmla="*/ 1023588 h 4410075"/>
                  <a:gd name="connsiteX17" fmla="*/ 4516892 w 5219700"/>
                  <a:gd name="connsiteY17" fmla="*/ 683546 h 4410075"/>
                  <a:gd name="connsiteX18" fmla="*/ 3191012 w 5219700"/>
                  <a:gd name="connsiteY18" fmla="*/ 124428 h 4410075"/>
                  <a:gd name="connsiteX19" fmla="*/ 3080522 w 5219700"/>
                  <a:gd name="connsiteY19" fmla="*/ 125381 h 4410075"/>
                  <a:gd name="connsiteX20" fmla="*/ 2538550 w 5219700"/>
                  <a:gd name="connsiteY20" fmla="*/ 294926 h 4410075"/>
                  <a:gd name="connsiteX21" fmla="*/ 1963240 w 5219700"/>
                  <a:gd name="connsiteY21" fmla="*/ 436848 h 4410075"/>
                  <a:gd name="connsiteX22" fmla="*/ 588782 w 5219700"/>
                  <a:gd name="connsiteY22" fmla="*/ 608298 h 4410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219700" h="4410075">
                    <a:moveTo>
                      <a:pt x="588782" y="608298"/>
                    </a:moveTo>
                    <a:cubicBezTo>
                      <a:pt x="501152" y="996918"/>
                      <a:pt x="549730" y="1327436"/>
                      <a:pt x="518297" y="1546511"/>
                    </a:cubicBezTo>
                    <a:cubicBezTo>
                      <a:pt x="508772" y="1614138"/>
                      <a:pt x="501152" y="1673193"/>
                      <a:pt x="480197" y="1720818"/>
                    </a:cubicBezTo>
                    <a:cubicBezTo>
                      <a:pt x="395425" y="1909413"/>
                      <a:pt x="33475" y="2003711"/>
                      <a:pt x="7757" y="2383759"/>
                    </a:cubicBezTo>
                    <a:cubicBezTo>
                      <a:pt x="-815" y="2515203"/>
                      <a:pt x="81100" y="2756186"/>
                      <a:pt x="215402" y="3056223"/>
                    </a:cubicBezTo>
                    <a:cubicBezTo>
                      <a:pt x="313510" y="3276251"/>
                      <a:pt x="419237" y="3501041"/>
                      <a:pt x="574494" y="3708686"/>
                    </a:cubicBezTo>
                    <a:cubicBezTo>
                      <a:pt x="765947" y="3964909"/>
                      <a:pt x="1005977" y="4145884"/>
                      <a:pt x="1256485" y="4227798"/>
                    </a:cubicBezTo>
                    <a:cubicBezTo>
                      <a:pt x="1426029" y="4283996"/>
                      <a:pt x="1587002" y="4290664"/>
                      <a:pt x="1771787" y="4202081"/>
                    </a:cubicBezTo>
                    <a:cubicBezTo>
                      <a:pt x="2265182" y="3965861"/>
                      <a:pt x="2308997" y="3648678"/>
                      <a:pt x="3051947" y="3975386"/>
                    </a:cubicBezTo>
                    <a:cubicBezTo>
                      <a:pt x="3279595" y="4075398"/>
                      <a:pt x="3436757" y="4172553"/>
                      <a:pt x="3554867" y="4249706"/>
                    </a:cubicBezTo>
                    <a:cubicBezTo>
                      <a:pt x="3820615" y="4425918"/>
                      <a:pt x="3873002" y="4496404"/>
                      <a:pt x="4059692" y="4241134"/>
                    </a:cubicBezTo>
                    <a:cubicBezTo>
                      <a:pt x="4261622" y="3966814"/>
                      <a:pt x="4335917" y="4168743"/>
                      <a:pt x="4741682" y="3714401"/>
                    </a:cubicBezTo>
                    <a:cubicBezTo>
                      <a:pt x="4894082" y="3543903"/>
                      <a:pt x="5041720" y="3480086"/>
                      <a:pt x="4855030" y="3153378"/>
                    </a:cubicBezTo>
                    <a:cubicBezTo>
                      <a:pt x="4848362" y="3140996"/>
                      <a:pt x="4841695" y="3129566"/>
                      <a:pt x="4835027" y="3118136"/>
                    </a:cubicBezTo>
                    <a:cubicBezTo>
                      <a:pt x="4702630" y="2873343"/>
                      <a:pt x="4695962" y="2761901"/>
                      <a:pt x="4965520" y="2521871"/>
                    </a:cubicBezTo>
                    <a:cubicBezTo>
                      <a:pt x="5155067" y="2353278"/>
                      <a:pt x="5203645" y="1715103"/>
                      <a:pt x="5214122" y="1319816"/>
                    </a:cubicBezTo>
                    <a:cubicBezTo>
                      <a:pt x="5217932" y="1161701"/>
                      <a:pt x="5094107" y="1031208"/>
                      <a:pt x="4936945" y="1023588"/>
                    </a:cubicBezTo>
                    <a:cubicBezTo>
                      <a:pt x="4852172" y="1019778"/>
                      <a:pt x="4574042" y="727361"/>
                      <a:pt x="4516892" y="683546"/>
                    </a:cubicBezTo>
                    <a:cubicBezTo>
                      <a:pt x="3669167" y="17748"/>
                      <a:pt x="3394847" y="166338"/>
                      <a:pt x="3191012" y="124428"/>
                    </a:cubicBezTo>
                    <a:cubicBezTo>
                      <a:pt x="3161485" y="118713"/>
                      <a:pt x="3124337" y="119666"/>
                      <a:pt x="3080522" y="125381"/>
                    </a:cubicBezTo>
                    <a:cubicBezTo>
                      <a:pt x="2925265" y="145383"/>
                      <a:pt x="2702380" y="228251"/>
                      <a:pt x="2538550" y="294926"/>
                    </a:cubicBezTo>
                    <a:cubicBezTo>
                      <a:pt x="2205175" y="430181"/>
                      <a:pt x="2186125" y="396843"/>
                      <a:pt x="1963240" y="436848"/>
                    </a:cubicBezTo>
                    <a:cubicBezTo>
                      <a:pt x="1442222" y="528288"/>
                      <a:pt x="881200" y="-687102"/>
                      <a:pt x="588782" y="608298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3351597" y="1333467"/>
                <a:ext cx="5410200" cy="4572000"/>
              </a:xfrm>
              <a:custGeom>
                <a:avLst/>
                <a:gdLst>
                  <a:gd name="connsiteX0" fmla="*/ 607946 w 5410200"/>
                  <a:gd name="connsiteY0" fmla="*/ 630588 h 4572000"/>
                  <a:gd name="connsiteX1" fmla="*/ 534603 w 5410200"/>
                  <a:gd name="connsiteY1" fmla="*/ 1602138 h 4572000"/>
                  <a:gd name="connsiteX2" fmla="*/ 496503 w 5410200"/>
                  <a:gd name="connsiteY2" fmla="*/ 1783113 h 4572000"/>
                  <a:gd name="connsiteX3" fmla="*/ 7871 w 5410200"/>
                  <a:gd name="connsiteY3" fmla="*/ 2469865 h 4572000"/>
                  <a:gd name="connsiteX4" fmla="*/ 221231 w 5410200"/>
                  <a:gd name="connsiteY4" fmla="*/ 3166143 h 4572000"/>
                  <a:gd name="connsiteX5" fmla="*/ 595563 w 5410200"/>
                  <a:gd name="connsiteY5" fmla="*/ 3841465 h 4572000"/>
                  <a:gd name="connsiteX6" fmla="*/ 1300413 w 5410200"/>
                  <a:gd name="connsiteY6" fmla="*/ 4381533 h 4572000"/>
                  <a:gd name="connsiteX7" fmla="*/ 1835718 w 5410200"/>
                  <a:gd name="connsiteY7" fmla="*/ 4352958 h 4572000"/>
                  <a:gd name="connsiteX8" fmla="*/ 3163503 w 5410200"/>
                  <a:gd name="connsiteY8" fmla="*/ 4119595 h 4572000"/>
                  <a:gd name="connsiteX9" fmla="*/ 3685473 w 5410200"/>
                  <a:gd name="connsiteY9" fmla="*/ 4405346 h 4572000"/>
                  <a:gd name="connsiteX10" fmla="*/ 4209348 w 5410200"/>
                  <a:gd name="connsiteY10" fmla="*/ 4395821 h 4572000"/>
                  <a:gd name="connsiteX11" fmla="*/ 4916103 w 5410200"/>
                  <a:gd name="connsiteY11" fmla="*/ 3849085 h 4572000"/>
                  <a:gd name="connsiteX12" fmla="*/ 5035166 w 5410200"/>
                  <a:gd name="connsiteY12" fmla="*/ 3269013 h 4572000"/>
                  <a:gd name="connsiteX13" fmla="*/ 5015164 w 5410200"/>
                  <a:gd name="connsiteY13" fmla="*/ 3232818 h 4572000"/>
                  <a:gd name="connsiteX14" fmla="*/ 5147561 w 5410200"/>
                  <a:gd name="connsiteY14" fmla="*/ 2614645 h 4572000"/>
                  <a:gd name="connsiteX15" fmla="*/ 5405689 w 5410200"/>
                  <a:gd name="connsiteY15" fmla="*/ 1368776 h 4572000"/>
                  <a:gd name="connsiteX16" fmla="*/ 5118034 w 5410200"/>
                  <a:gd name="connsiteY16" fmla="*/ 1062070 h 4572000"/>
                  <a:gd name="connsiteX17" fmla="*/ 4682741 w 5410200"/>
                  <a:gd name="connsiteY17" fmla="*/ 708693 h 4572000"/>
                  <a:gd name="connsiteX18" fmla="*/ 3308283 w 5410200"/>
                  <a:gd name="connsiteY18" fmla="*/ 126715 h 4572000"/>
                  <a:gd name="connsiteX19" fmla="*/ 3193983 w 5410200"/>
                  <a:gd name="connsiteY19" fmla="*/ 127668 h 4572000"/>
                  <a:gd name="connsiteX20" fmla="*/ 2631056 w 5410200"/>
                  <a:gd name="connsiteY20" fmla="*/ 303880 h 4572000"/>
                  <a:gd name="connsiteX21" fmla="*/ 2033838 w 5410200"/>
                  <a:gd name="connsiteY21" fmla="*/ 452470 h 4572000"/>
                  <a:gd name="connsiteX22" fmla="*/ 607946 w 5410200"/>
                  <a:gd name="connsiteY22" fmla="*/ 630588 h 457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410200" h="4572000">
                    <a:moveTo>
                      <a:pt x="607946" y="630588"/>
                    </a:moveTo>
                    <a:cubicBezTo>
                      <a:pt x="517458" y="1033495"/>
                      <a:pt x="565083" y="1375443"/>
                      <a:pt x="534603" y="1602138"/>
                    </a:cubicBezTo>
                    <a:cubicBezTo>
                      <a:pt x="525078" y="1672623"/>
                      <a:pt x="517458" y="1734535"/>
                      <a:pt x="496503" y="1783113"/>
                    </a:cubicBezTo>
                    <a:cubicBezTo>
                      <a:pt x="409826" y="1979328"/>
                      <a:pt x="35493" y="2076483"/>
                      <a:pt x="7871" y="2469865"/>
                    </a:cubicBezTo>
                    <a:cubicBezTo>
                      <a:pt x="-1654" y="2605120"/>
                      <a:pt x="83118" y="2856580"/>
                      <a:pt x="221231" y="3166143"/>
                    </a:cubicBezTo>
                    <a:cubicBezTo>
                      <a:pt x="323148" y="3393790"/>
                      <a:pt x="434591" y="3627153"/>
                      <a:pt x="595563" y="3841465"/>
                    </a:cubicBezTo>
                    <a:cubicBezTo>
                      <a:pt x="794636" y="4106260"/>
                      <a:pt x="1041333" y="4296760"/>
                      <a:pt x="1300413" y="4381533"/>
                    </a:cubicBezTo>
                    <a:cubicBezTo>
                      <a:pt x="1475673" y="4438683"/>
                      <a:pt x="1644266" y="4444398"/>
                      <a:pt x="1835718" y="4352958"/>
                    </a:cubicBezTo>
                    <a:cubicBezTo>
                      <a:pt x="2347211" y="4107213"/>
                      <a:pt x="2392931" y="3779553"/>
                      <a:pt x="3163503" y="4119595"/>
                    </a:cubicBezTo>
                    <a:cubicBezTo>
                      <a:pt x="3399723" y="4223418"/>
                      <a:pt x="3562601" y="4324383"/>
                      <a:pt x="3685473" y="4405346"/>
                    </a:cubicBezTo>
                    <a:cubicBezTo>
                      <a:pt x="3960746" y="4589178"/>
                      <a:pt x="4015039" y="4661568"/>
                      <a:pt x="4209348" y="4395821"/>
                    </a:cubicBezTo>
                    <a:cubicBezTo>
                      <a:pt x="4418898" y="4110070"/>
                      <a:pt x="4496051" y="4320573"/>
                      <a:pt x="4916103" y="3849085"/>
                    </a:cubicBezTo>
                    <a:cubicBezTo>
                      <a:pt x="5073266" y="3672873"/>
                      <a:pt x="5228523" y="3606198"/>
                      <a:pt x="5035166" y="3269013"/>
                    </a:cubicBezTo>
                    <a:cubicBezTo>
                      <a:pt x="5028498" y="3256630"/>
                      <a:pt x="5020878" y="3244248"/>
                      <a:pt x="5015164" y="3232818"/>
                    </a:cubicBezTo>
                    <a:cubicBezTo>
                      <a:pt x="4877051" y="2980405"/>
                      <a:pt x="4867526" y="2862295"/>
                      <a:pt x="5147561" y="2614645"/>
                    </a:cubicBezTo>
                    <a:cubicBezTo>
                      <a:pt x="5344728" y="2440338"/>
                      <a:pt x="5395211" y="1777398"/>
                      <a:pt x="5405689" y="1368776"/>
                    </a:cubicBezTo>
                    <a:cubicBezTo>
                      <a:pt x="5409498" y="1204945"/>
                      <a:pt x="5281864" y="1069690"/>
                      <a:pt x="5118034" y="1062070"/>
                    </a:cubicBezTo>
                    <a:cubicBezTo>
                      <a:pt x="5030403" y="1057308"/>
                      <a:pt x="4741796" y="754413"/>
                      <a:pt x="4682741" y="708693"/>
                    </a:cubicBezTo>
                    <a:cubicBezTo>
                      <a:pt x="3804536" y="15273"/>
                      <a:pt x="3519738" y="169578"/>
                      <a:pt x="3308283" y="126715"/>
                    </a:cubicBezTo>
                    <a:cubicBezTo>
                      <a:pt x="3277803" y="121000"/>
                      <a:pt x="3238751" y="121953"/>
                      <a:pt x="3193983" y="127668"/>
                    </a:cubicBezTo>
                    <a:cubicBezTo>
                      <a:pt x="3033011" y="148623"/>
                      <a:pt x="2800601" y="235300"/>
                      <a:pt x="2631056" y="303880"/>
                    </a:cubicBezTo>
                    <a:cubicBezTo>
                      <a:pt x="2285298" y="444850"/>
                      <a:pt x="2265296" y="410560"/>
                      <a:pt x="2033838" y="452470"/>
                    </a:cubicBezTo>
                    <a:cubicBezTo>
                      <a:pt x="1490913" y="548673"/>
                      <a:pt x="909888" y="-713390"/>
                      <a:pt x="607946" y="630588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3258260" y="1238135"/>
                <a:ext cx="5600700" cy="4733925"/>
              </a:xfrm>
              <a:custGeom>
                <a:avLst/>
                <a:gdLst>
                  <a:gd name="connsiteX0" fmla="*/ 626988 w 5600700"/>
                  <a:gd name="connsiteY0" fmla="*/ 653530 h 4733925"/>
                  <a:gd name="connsiteX1" fmla="*/ 550788 w 5600700"/>
                  <a:gd name="connsiteY1" fmla="*/ 1659370 h 4733925"/>
                  <a:gd name="connsiteX2" fmla="*/ 511735 w 5600700"/>
                  <a:gd name="connsiteY2" fmla="*/ 1847012 h 4733925"/>
                  <a:gd name="connsiteX3" fmla="*/ 7863 w 5600700"/>
                  <a:gd name="connsiteY3" fmla="*/ 2558530 h 4733925"/>
                  <a:gd name="connsiteX4" fmla="*/ 227890 w 5600700"/>
                  <a:gd name="connsiteY4" fmla="*/ 3279572 h 4733925"/>
                  <a:gd name="connsiteX5" fmla="*/ 617463 w 5600700"/>
                  <a:gd name="connsiteY5" fmla="*/ 3977754 h 4733925"/>
                  <a:gd name="connsiteX6" fmla="*/ 1345173 w 5600700"/>
                  <a:gd name="connsiteY6" fmla="*/ 4537825 h 4733925"/>
                  <a:gd name="connsiteX7" fmla="*/ 1899528 w 5600700"/>
                  <a:gd name="connsiteY7" fmla="*/ 4506392 h 4733925"/>
                  <a:gd name="connsiteX8" fmla="*/ 3275890 w 5600700"/>
                  <a:gd name="connsiteY8" fmla="*/ 4266362 h 4733925"/>
                  <a:gd name="connsiteX9" fmla="*/ 3815958 w 5600700"/>
                  <a:gd name="connsiteY9" fmla="*/ 4562590 h 4733925"/>
                  <a:gd name="connsiteX10" fmla="*/ 4358883 w 5600700"/>
                  <a:gd name="connsiteY10" fmla="*/ 4552112 h 4733925"/>
                  <a:gd name="connsiteX11" fmla="*/ 5091355 w 5600700"/>
                  <a:gd name="connsiteY11" fmla="*/ 3985375 h 4733925"/>
                  <a:gd name="connsiteX12" fmla="*/ 5216133 w 5600700"/>
                  <a:gd name="connsiteY12" fmla="*/ 3386252 h 4733925"/>
                  <a:gd name="connsiteX13" fmla="*/ 5195178 w 5600700"/>
                  <a:gd name="connsiteY13" fmla="*/ 3349105 h 4733925"/>
                  <a:gd name="connsiteX14" fmla="*/ 5329480 w 5600700"/>
                  <a:gd name="connsiteY14" fmla="*/ 2709024 h 4733925"/>
                  <a:gd name="connsiteX15" fmla="*/ 5597133 w 5600700"/>
                  <a:gd name="connsiteY15" fmla="*/ 1418387 h 4733925"/>
                  <a:gd name="connsiteX16" fmla="*/ 5299001 w 5600700"/>
                  <a:gd name="connsiteY16" fmla="*/ 1100252 h 4733925"/>
                  <a:gd name="connsiteX17" fmla="*/ 4848468 w 5600700"/>
                  <a:gd name="connsiteY17" fmla="*/ 733539 h 4733925"/>
                  <a:gd name="connsiteX18" fmla="*/ 3425433 w 5600700"/>
                  <a:gd name="connsiteY18" fmla="*/ 128702 h 4733925"/>
                  <a:gd name="connsiteX19" fmla="*/ 3306371 w 5600700"/>
                  <a:gd name="connsiteY19" fmla="*/ 129654 h 4733925"/>
                  <a:gd name="connsiteX20" fmla="*/ 2722488 w 5600700"/>
                  <a:gd name="connsiteY20" fmla="*/ 313487 h 4733925"/>
                  <a:gd name="connsiteX21" fmla="*/ 2103363 w 5600700"/>
                  <a:gd name="connsiteY21" fmla="*/ 468744 h 4733925"/>
                  <a:gd name="connsiteX22" fmla="*/ 626988 w 5600700"/>
                  <a:gd name="connsiteY22" fmla="*/ 653530 h 4733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00700" h="4733925">
                    <a:moveTo>
                      <a:pt x="626988" y="653530"/>
                    </a:moveTo>
                    <a:cubicBezTo>
                      <a:pt x="533643" y="1069772"/>
                      <a:pt x="581268" y="1424102"/>
                      <a:pt x="550788" y="1659370"/>
                    </a:cubicBezTo>
                    <a:cubicBezTo>
                      <a:pt x="541263" y="1732712"/>
                      <a:pt x="533643" y="1796530"/>
                      <a:pt x="511735" y="1847012"/>
                    </a:cubicBezTo>
                    <a:cubicBezTo>
                      <a:pt x="424105" y="2049895"/>
                      <a:pt x="36438" y="2150859"/>
                      <a:pt x="7863" y="2558530"/>
                    </a:cubicBezTo>
                    <a:cubicBezTo>
                      <a:pt x="-1662" y="2696642"/>
                      <a:pt x="84063" y="2959532"/>
                      <a:pt x="227890" y="3279572"/>
                    </a:cubicBezTo>
                    <a:cubicBezTo>
                      <a:pt x="332665" y="3513887"/>
                      <a:pt x="450775" y="3755822"/>
                      <a:pt x="617463" y="3977754"/>
                    </a:cubicBezTo>
                    <a:cubicBezTo>
                      <a:pt x="823203" y="4251122"/>
                      <a:pt x="1077520" y="4450195"/>
                      <a:pt x="1345173" y="4537825"/>
                    </a:cubicBezTo>
                    <a:cubicBezTo>
                      <a:pt x="1526148" y="4596879"/>
                      <a:pt x="1702360" y="4601642"/>
                      <a:pt x="1899528" y="4506392"/>
                    </a:cubicBezTo>
                    <a:cubicBezTo>
                      <a:pt x="2429118" y="4251122"/>
                      <a:pt x="2476743" y="3912984"/>
                      <a:pt x="3275890" y="4266362"/>
                    </a:cubicBezTo>
                    <a:cubicBezTo>
                      <a:pt x="3520683" y="4373995"/>
                      <a:pt x="3689276" y="4479722"/>
                      <a:pt x="3815958" y="4562590"/>
                    </a:cubicBezTo>
                    <a:cubicBezTo>
                      <a:pt x="4101708" y="4753090"/>
                      <a:pt x="4156953" y="4828337"/>
                      <a:pt x="4358883" y="4552112"/>
                    </a:cubicBezTo>
                    <a:cubicBezTo>
                      <a:pt x="4576053" y="4255885"/>
                      <a:pt x="4657016" y="4474007"/>
                      <a:pt x="5091355" y="3985375"/>
                    </a:cubicBezTo>
                    <a:cubicBezTo>
                      <a:pt x="5253280" y="3803447"/>
                      <a:pt x="5417110" y="3734867"/>
                      <a:pt x="5216133" y="3386252"/>
                    </a:cubicBezTo>
                    <a:cubicBezTo>
                      <a:pt x="5208513" y="3373870"/>
                      <a:pt x="5201846" y="3360534"/>
                      <a:pt x="5195178" y="3349105"/>
                    </a:cubicBezTo>
                    <a:cubicBezTo>
                      <a:pt x="5052303" y="3088120"/>
                      <a:pt x="5039921" y="2964295"/>
                      <a:pt x="5329480" y="2709024"/>
                    </a:cubicBezTo>
                    <a:cubicBezTo>
                      <a:pt x="5533316" y="2529002"/>
                      <a:pt x="5586655" y="1842249"/>
                      <a:pt x="5597133" y="1418387"/>
                    </a:cubicBezTo>
                    <a:cubicBezTo>
                      <a:pt x="5600943" y="1248842"/>
                      <a:pt x="5468546" y="1108824"/>
                      <a:pt x="5299001" y="1100252"/>
                    </a:cubicBezTo>
                    <a:cubicBezTo>
                      <a:pt x="5207560" y="1095489"/>
                      <a:pt x="4909428" y="781164"/>
                      <a:pt x="4848468" y="733539"/>
                    </a:cubicBezTo>
                    <a:cubicBezTo>
                      <a:pt x="3939783" y="12497"/>
                      <a:pt x="3643556" y="172517"/>
                      <a:pt x="3425433" y="128702"/>
                    </a:cubicBezTo>
                    <a:cubicBezTo>
                      <a:pt x="3394000" y="122034"/>
                      <a:pt x="3353043" y="122987"/>
                      <a:pt x="3306371" y="129654"/>
                    </a:cubicBezTo>
                    <a:cubicBezTo>
                      <a:pt x="3139683" y="151562"/>
                      <a:pt x="2898700" y="242049"/>
                      <a:pt x="2722488" y="313487"/>
                    </a:cubicBezTo>
                    <a:cubicBezTo>
                      <a:pt x="2363396" y="460172"/>
                      <a:pt x="2342440" y="424929"/>
                      <a:pt x="2103363" y="468744"/>
                    </a:cubicBezTo>
                    <a:cubicBezTo>
                      <a:pt x="1541388" y="568757"/>
                      <a:pt x="938455" y="-739978"/>
                      <a:pt x="626988" y="653530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3165749" y="1142950"/>
                <a:ext cx="5791200" cy="4895850"/>
              </a:xfrm>
              <a:custGeom>
                <a:avLst/>
                <a:gdLst>
                  <a:gd name="connsiteX0" fmla="*/ 646156 w 5791200"/>
                  <a:gd name="connsiteY0" fmla="*/ 676325 h 4895850"/>
                  <a:gd name="connsiteX1" fmla="*/ 568051 w 5791200"/>
                  <a:gd name="connsiteY1" fmla="*/ 1716455 h 4895850"/>
                  <a:gd name="connsiteX2" fmla="*/ 528046 w 5791200"/>
                  <a:gd name="connsiteY2" fmla="*/ 1910765 h 4895850"/>
                  <a:gd name="connsiteX3" fmla="*/ 7981 w 5791200"/>
                  <a:gd name="connsiteY3" fmla="*/ 2647047 h 4895850"/>
                  <a:gd name="connsiteX4" fmla="*/ 233723 w 5791200"/>
                  <a:gd name="connsiteY4" fmla="*/ 3391902 h 4895850"/>
                  <a:gd name="connsiteX5" fmla="*/ 638536 w 5791200"/>
                  <a:gd name="connsiteY5" fmla="*/ 4112945 h 4895850"/>
                  <a:gd name="connsiteX6" fmla="*/ 1390058 w 5791200"/>
                  <a:gd name="connsiteY6" fmla="*/ 4693018 h 4895850"/>
                  <a:gd name="connsiteX7" fmla="*/ 1963464 w 5791200"/>
                  <a:gd name="connsiteY7" fmla="*/ 4658727 h 4895850"/>
                  <a:gd name="connsiteX8" fmla="*/ 3388404 w 5791200"/>
                  <a:gd name="connsiteY8" fmla="*/ 4411077 h 4895850"/>
                  <a:gd name="connsiteX9" fmla="*/ 3947521 w 5791200"/>
                  <a:gd name="connsiteY9" fmla="*/ 4718735 h 4895850"/>
                  <a:gd name="connsiteX10" fmla="*/ 4508544 w 5791200"/>
                  <a:gd name="connsiteY10" fmla="*/ 4708257 h 4895850"/>
                  <a:gd name="connsiteX11" fmla="*/ 5265781 w 5791200"/>
                  <a:gd name="connsiteY11" fmla="*/ 4121517 h 4895850"/>
                  <a:gd name="connsiteX12" fmla="*/ 5396274 w 5791200"/>
                  <a:gd name="connsiteY12" fmla="*/ 3502392 h 4895850"/>
                  <a:gd name="connsiteX13" fmla="*/ 5374366 w 5791200"/>
                  <a:gd name="connsiteY13" fmla="*/ 3463340 h 4895850"/>
                  <a:gd name="connsiteX14" fmla="*/ 5510574 w 5791200"/>
                  <a:gd name="connsiteY14" fmla="*/ 2801352 h 4895850"/>
                  <a:gd name="connsiteX15" fmla="*/ 5787751 w 5791200"/>
                  <a:gd name="connsiteY15" fmla="*/ 1465947 h 4895850"/>
                  <a:gd name="connsiteX16" fmla="*/ 5479141 w 5791200"/>
                  <a:gd name="connsiteY16" fmla="*/ 1137335 h 4895850"/>
                  <a:gd name="connsiteX17" fmla="*/ 5013369 w 5791200"/>
                  <a:gd name="connsiteY17" fmla="*/ 757287 h 4895850"/>
                  <a:gd name="connsiteX18" fmla="*/ 3540804 w 5791200"/>
                  <a:gd name="connsiteY18" fmla="*/ 129590 h 4895850"/>
                  <a:gd name="connsiteX19" fmla="*/ 3417931 w 5791200"/>
                  <a:gd name="connsiteY19" fmla="*/ 130542 h 4895850"/>
                  <a:gd name="connsiteX20" fmla="*/ 2813094 w 5791200"/>
                  <a:gd name="connsiteY20" fmla="*/ 321995 h 4895850"/>
                  <a:gd name="connsiteX21" fmla="*/ 2172061 w 5791200"/>
                  <a:gd name="connsiteY21" fmla="*/ 482967 h 4895850"/>
                  <a:gd name="connsiteX22" fmla="*/ 646156 w 5791200"/>
                  <a:gd name="connsiteY22" fmla="*/ 676325 h 4895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791200" h="4895850">
                    <a:moveTo>
                      <a:pt x="646156" y="676325"/>
                    </a:moveTo>
                    <a:cubicBezTo>
                      <a:pt x="549954" y="1106855"/>
                      <a:pt x="597579" y="1472615"/>
                      <a:pt x="568051" y="1716455"/>
                    </a:cubicBezTo>
                    <a:cubicBezTo>
                      <a:pt x="558526" y="1792655"/>
                      <a:pt x="549954" y="1858377"/>
                      <a:pt x="528046" y="1910765"/>
                    </a:cubicBezTo>
                    <a:cubicBezTo>
                      <a:pt x="438511" y="2121267"/>
                      <a:pt x="38461" y="2225090"/>
                      <a:pt x="7981" y="2647047"/>
                    </a:cubicBezTo>
                    <a:cubicBezTo>
                      <a:pt x="-2497" y="2788970"/>
                      <a:pt x="86086" y="3063290"/>
                      <a:pt x="233723" y="3391902"/>
                    </a:cubicBezTo>
                    <a:cubicBezTo>
                      <a:pt x="342308" y="3633837"/>
                      <a:pt x="467086" y="3884345"/>
                      <a:pt x="638536" y="4112945"/>
                    </a:cubicBezTo>
                    <a:cubicBezTo>
                      <a:pt x="850943" y="4394885"/>
                      <a:pt x="1112881" y="4603482"/>
                      <a:pt x="1390058" y="4693018"/>
                    </a:cubicBezTo>
                    <a:cubicBezTo>
                      <a:pt x="1576748" y="4753977"/>
                      <a:pt x="1759629" y="4756835"/>
                      <a:pt x="1963464" y="4658727"/>
                    </a:cubicBezTo>
                    <a:cubicBezTo>
                      <a:pt x="2511151" y="4393932"/>
                      <a:pt x="2560681" y="4044365"/>
                      <a:pt x="3388404" y="4411077"/>
                    </a:cubicBezTo>
                    <a:cubicBezTo>
                      <a:pt x="3641769" y="4522520"/>
                      <a:pt x="3817028" y="4632057"/>
                      <a:pt x="3947521" y="4718735"/>
                    </a:cubicBezTo>
                    <a:cubicBezTo>
                      <a:pt x="4242796" y="4915902"/>
                      <a:pt x="4299946" y="4993055"/>
                      <a:pt x="4508544" y="4708257"/>
                    </a:cubicBezTo>
                    <a:cubicBezTo>
                      <a:pt x="4733334" y="4401552"/>
                      <a:pt x="4817153" y="4626343"/>
                      <a:pt x="5265781" y="4121517"/>
                    </a:cubicBezTo>
                    <a:cubicBezTo>
                      <a:pt x="5432469" y="3934827"/>
                      <a:pt x="5603919" y="3862437"/>
                      <a:pt x="5396274" y="3502392"/>
                    </a:cubicBezTo>
                    <a:cubicBezTo>
                      <a:pt x="5388653" y="3489057"/>
                      <a:pt x="5381034" y="3476675"/>
                      <a:pt x="5374366" y="3463340"/>
                    </a:cubicBezTo>
                    <a:cubicBezTo>
                      <a:pt x="5226728" y="3194735"/>
                      <a:pt x="5211489" y="3065195"/>
                      <a:pt x="5510574" y="2801352"/>
                    </a:cubicBezTo>
                    <a:cubicBezTo>
                      <a:pt x="5722028" y="2615615"/>
                      <a:pt x="5776321" y="1905050"/>
                      <a:pt x="5787751" y="1465947"/>
                    </a:cubicBezTo>
                    <a:cubicBezTo>
                      <a:pt x="5792514" y="1289735"/>
                      <a:pt x="5654401" y="1145907"/>
                      <a:pt x="5479141" y="1137335"/>
                    </a:cubicBezTo>
                    <a:cubicBezTo>
                      <a:pt x="5384844" y="1132572"/>
                      <a:pt x="5075281" y="806817"/>
                      <a:pt x="5013369" y="757287"/>
                    </a:cubicBezTo>
                    <a:cubicBezTo>
                      <a:pt x="4074203" y="8622"/>
                      <a:pt x="3767499" y="174357"/>
                      <a:pt x="3540804" y="129590"/>
                    </a:cubicBezTo>
                    <a:cubicBezTo>
                      <a:pt x="3508419" y="122922"/>
                      <a:pt x="3466508" y="123875"/>
                      <a:pt x="3417931" y="130542"/>
                    </a:cubicBezTo>
                    <a:cubicBezTo>
                      <a:pt x="3245529" y="153402"/>
                      <a:pt x="2995021" y="247700"/>
                      <a:pt x="2813094" y="321995"/>
                    </a:cubicBezTo>
                    <a:cubicBezTo>
                      <a:pt x="2441619" y="473442"/>
                      <a:pt x="2419711" y="438200"/>
                      <a:pt x="2172061" y="482967"/>
                    </a:cubicBezTo>
                    <a:cubicBezTo>
                      <a:pt x="1591036" y="589647"/>
                      <a:pt x="967148" y="-766713"/>
                      <a:pt x="646156" y="676325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3072413" y="1048082"/>
                <a:ext cx="5981700" cy="5057775"/>
              </a:xfrm>
              <a:custGeom>
                <a:avLst/>
                <a:gdLst>
                  <a:gd name="connsiteX0" fmla="*/ 666150 w 5981700"/>
                  <a:gd name="connsiteY0" fmla="*/ 698802 h 5057775"/>
                  <a:gd name="connsiteX1" fmla="*/ 585187 w 5981700"/>
                  <a:gd name="connsiteY1" fmla="*/ 1773222 h 5057775"/>
                  <a:gd name="connsiteX2" fmla="*/ 544230 w 5981700"/>
                  <a:gd name="connsiteY2" fmla="*/ 1974200 h 5057775"/>
                  <a:gd name="connsiteX3" fmla="*/ 7972 w 5981700"/>
                  <a:gd name="connsiteY3" fmla="*/ 2734295 h 5057775"/>
                  <a:gd name="connsiteX4" fmla="*/ 239430 w 5981700"/>
                  <a:gd name="connsiteY4" fmla="*/ 3503915 h 5057775"/>
                  <a:gd name="connsiteX5" fmla="*/ 659482 w 5981700"/>
                  <a:gd name="connsiteY5" fmla="*/ 4247818 h 5057775"/>
                  <a:gd name="connsiteX6" fmla="*/ 1433865 w 5981700"/>
                  <a:gd name="connsiteY6" fmla="*/ 4848845 h 5057775"/>
                  <a:gd name="connsiteX7" fmla="*/ 2026320 w 5981700"/>
                  <a:gd name="connsiteY7" fmla="*/ 4811698 h 5057775"/>
                  <a:gd name="connsiteX8" fmla="*/ 3499838 w 5981700"/>
                  <a:gd name="connsiteY8" fmla="*/ 4557380 h 5057775"/>
                  <a:gd name="connsiteX9" fmla="*/ 4077052 w 5981700"/>
                  <a:gd name="connsiteY9" fmla="*/ 4875515 h 5057775"/>
                  <a:gd name="connsiteX10" fmla="*/ 4657125 w 5981700"/>
                  <a:gd name="connsiteY10" fmla="*/ 4864085 h 5057775"/>
                  <a:gd name="connsiteX11" fmla="*/ 5440080 w 5981700"/>
                  <a:gd name="connsiteY11" fmla="*/ 4257343 h 5057775"/>
                  <a:gd name="connsiteX12" fmla="*/ 5576288 w 5981700"/>
                  <a:gd name="connsiteY12" fmla="*/ 3619167 h 5057775"/>
                  <a:gd name="connsiteX13" fmla="*/ 5553427 w 5981700"/>
                  <a:gd name="connsiteY13" fmla="*/ 3579162 h 5057775"/>
                  <a:gd name="connsiteX14" fmla="*/ 5692493 w 5981700"/>
                  <a:gd name="connsiteY14" fmla="*/ 2895267 h 5057775"/>
                  <a:gd name="connsiteX15" fmla="*/ 5979195 w 5981700"/>
                  <a:gd name="connsiteY15" fmla="*/ 1516047 h 5057775"/>
                  <a:gd name="connsiteX16" fmla="*/ 5660108 w 5981700"/>
                  <a:gd name="connsiteY16" fmla="*/ 1176957 h 5057775"/>
                  <a:gd name="connsiteX17" fmla="*/ 5179095 w 5981700"/>
                  <a:gd name="connsiteY17" fmla="*/ 783575 h 5057775"/>
                  <a:gd name="connsiteX18" fmla="*/ 3657953 w 5981700"/>
                  <a:gd name="connsiteY18" fmla="*/ 133017 h 5057775"/>
                  <a:gd name="connsiteX19" fmla="*/ 3531270 w 5981700"/>
                  <a:gd name="connsiteY19" fmla="*/ 133970 h 5057775"/>
                  <a:gd name="connsiteX20" fmla="*/ 2905478 w 5981700"/>
                  <a:gd name="connsiteY20" fmla="*/ 333042 h 5057775"/>
                  <a:gd name="connsiteX21" fmla="*/ 2242538 w 5981700"/>
                  <a:gd name="connsiteY21" fmla="*/ 499730 h 5057775"/>
                  <a:gd name="connsiteX22" fmla="*/ 666150 w 5981700"/>
                  <a:gd name="connsiteY22" fmla="*/ 698802 h 5057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981700" h="5057775">
                    <a:moveTo>
                      <a:pt x="666150" y="698802"/>
                    </a:moveTo>
                    <a:cubicBezTo>
                      <a:pt x="568042" y="1143620"/>
                      <a:pt x="614715" y="1520810"/>
                      <a:pt x="585187" y="1773222"/>
                    </a:cubicBezTo>
                    <a:cubicBezTo>
                      <a:pt x="575662" y="1851327"/>
                      <a:pt x="567090" y="1919907"/>
                      <a:pt x="544230" y="1974200"/>
                    </a:cubicBezTo>
                    <a:cubicBezTo>
                      <a:pt x="452790" y="2191370"/>
                      <a:pt x="40357" y="2299955"/>
                      <a:pt x="7972" y="2734295"/>
                    </a:cubicBezTo>
                    <a:cubicBezTo>
                      <a:pt x="-2505" y="2880027"/>
                      <a:pt x="87030" y="3164825"/>
                      <a:pt x="239430" y="3503915"/>
                    </a:cubicBezTo>
                    <a:cubicBezTo>
                      <a:pt x="351825" y="3753470"/>
                      <a:pt x="482317" y="4012550"/>
                      <a:pt x="659482" y="4247818"/>
                    </a:cubicBezTo>
                    <a:cubicBezTo>
                      <a:pt x="878557" y="4538330"/>
                      <a:pt x="1148115" y="4756453"/>
                      <a:pt x="1433865" y="4848845"/>
                    </a:cubicBezTo>
                    <a:cubicBezTo>
                      <a:pt x="1626270" y="4910757"/>
                      <a:pt x="1816770" y="4913615"/>
                      <a:pt x="2026320" y="4811698"/>
                    </a:cubicBezTo>
                    <a:cubicBezTo>
                      <a:pt x="2592105" y="4537378"/>
                      <a:pt x="2643540" y="4177332"/>
                      <a:pt x="3499838" y="4557380"/>
                    </a:cubicBezTo>
                    <a:cubicBezTo>
                      <a:pt x="3761775" y="4673585"/>
                      <a:pt x="3942750" y="4785980"/>
                      <a:pt x="4077052" y="4875515"/>
                    </a:cubicBezTo>
                    <a:cubicBezTo>
                      <a:pt x="4381852" y="5079350"/>
                      <a:pt x="4440908" y="5159360"/>
                      <a:pt x="4657125" y="4864085"/>
                    </a:cubicBezTo>
                    <a:cubicBezTo>
                      <a:pt x="4889535" y="4545950"/>
                      <a:pt x="4976213" y="4779312"/>
                      <a:pt x="5440080" y="4257343"/>
                    </a:cubicBezTo>
                    <a:cubicBezTo>
                      <a:pt x="5610577" y="4064937"/>
                      <a:pt x="5790600" y="3990642"/>
                      <a:pt x="5576288" y="3619167"/>
                    </a:cubicBezTo>
                    <a:cubicBezTo>
                      <a:pt x="5568668" y="3605832"/>
                      <a:pt x="5561048" y="3592498"/>
                      <a:pt x="5553427" y="3579162"/>
                    </a:cubicBezTo>
                    <a:cubicBezTo>
                      <a:pt x="5400075" y="3302937"/>
                      <a:pt x="5381977" y="3166730"/>
                      <a:pt x="5692493" y="2895267"/>
                    </a:cubicBezTo>
                    <a:cubicBezTo>
                      <a:pt x="5911568" y="2703815"/>
                      <a:pt x="5967765" y="1969437"/>
                      <a:pt x="5979195" y="1516047"/>
                    </a:cubicBezTo>
                    <a:cubicBezTo>
                      <a:pt x="5983958" y="1334120"/>
                      <a:pt x="5842035" y="1184577"/>
                      <a:pt x="5660108" y="1176957"/>
                    </a:cubicBezTo>
                    <a:cubicBezTo>
                      <a:pt x="5562952" y="1172195"/>
                      <a:pt x="5242913" y="835010"/>
                      <a:pt x="5179095" y="783575"/>
                    </a:cubicBezTo>
                    <a:cubicBezTo>
                      <a:pt x="4210402" y="7287"/>
                      <a:pt x="3891315" y="179690"/>
                      <a:pt x="3657953" y="133017"/>
                    </a:cubicBezTo>
                    <a:cubicBezTo>
                      <a:pt x="3624615" y="126350"/>
                      <a:pt x="3580800" y="127302"/>
                      <a:pt x="3531270" y="133970"/>
                    </a:cubicBezTo>
                    <a:cubicBezTo>
                      <a:pt x="3353153" y="157782"/>
                      <a:pt x="3094072" y="255890"/>
                      <a:pt x="2905478" y="333042"/>
                    </a:cubicBezTo>
                    <a:cubicBezTo>
                      <a:pt x="2520668" y="490205"/>
                      <a:pt x="2498760" y="453057"/>
                      <a:pt x="2242538" y="499730"/>
                    </a:cubicBezTo>
                    <a:cubicBezTo>
                      <a:pt x="1641510" y="609267"/>
                      <a:pt x="996667" y="-792813"/>
                      <a:pt x="666150" y="698802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2977993" y="952792"/>
                <a:ext cx="6172200" cy="5219700"/>
              </a:xfrm>
              <a:custGeom>
                <a:avLst/>
                <a:gdLst>
                  <a:gd name="connsiteX0" fmla="*/ 686274 w 6172200"/>
                  <a:gd name="connsiteY0" fmla="*/ 721702 h 5219700"/>
                  <a:gd name="connsiteX1" fmla="*/ 602454 w 6172200"/>
                  <a:gd name="connsiteY1" fmla="*/ 1829460 h 5219700"/>
                  <a:gd name="connsiteX2" fmla="*/ 560544 w 6172200"/>
                  <a:gd name="connsiteY2" fmla="*/ 2037105 h 5219700"/>
                  <a:gd name="connsiteX3" fmla="*/ 8094 w 6172200"/>
                  <a:gd name="connsiteY3" fmla="*/ 2821965 h 5219700"/>
                  <a:gd name="connsiteX4" fmla="*/ 246219 w 6172200"/>
                  <a:gd name="connsiteY4" fmla="*/ 3616350 h 5219700"/>
                  <a:gd name="connsiteX5" fmla="*/ 681512 w 6172200"/>
                  <a:gd name="connsiteY5" fmla="*/ 4383113 h 5219700"/>
                  <a:gd name="connsiteX6" fmla="*/ 1478754 w 6172200"/>
                  <a:gd name="connsiteY6" fmla="*/ 5004143 h 5219700"/>
                  <a:gd name="connsiteX7" fmla="*/ 2091212 w 6172200"/>
                  <a:gd name="connsiteY7" fmla="*/ 4965090 h 5219700"/>
                  <a:gd name="connsiteX8" fmla="*/ 3613307 w 6172200"/>
                  <a:gd name="connsiteY8" fmla="*/ 4703152 h 5219700"/>
                  <a:gd name="connsiteX9" fmla="*/ 4209572 w 6172200"/>
                  <a:gd name="connsiteY9" fmla="*/ 5032718 h 5219700"/>
                  <a:gd name="connsiteX10" fmla="*/ 4808694 w 6172200"/>
                  <a:gd name="connsiteY10" fmla="*/ 5020335 h 5219700"/>
                  <a:gd name="connsiteX11" fmla="*/ 5617367 w 6172200"/>
                  <a:gd name="connsiteY11" fmla="*/ 4392638 h 5219700"/>
                  <a:gd name="connsiteX12" fmla="*/ 5759289 w 6172200"/>
                  <a:gd name="connsiteY12" fmla="*/ 3735413 h 5219700"/>
                  <a:gd name="connsiteX13" fmla="*/ 5736430 w 6172200"/>
                  <a:gd name="connsiteY13" fmla="*/ 3694455 h 5219700"/>
                  <a:gd name="connsiteX14" fmla="*/ 5877399 w 6172200"/>
                  <a:gd name="connsiteY14" fmla="*/ 2988652 h 5219700"/>
                  <a:gd name="connsiteX15" fmla="*/ 6173627 w 6172200"/>
                  <a:gd name="connsiteY15" fmla="*/ 1564665 h 5219700"/>
                  <a:gd name="connsiteX16" fmla="*/ 5845014 w 6172200"/>
                  <a:gd name="connsiteY16" fmla="*/ 1214145 h 5219700"/>
                  <a:gd name="connsiteX17" fmla="*/ 5348762 w 6172200"/>
                  <a:gd name="connsiteY17" fmla="*/ 807427 h 5219700"/>
                  <a:gd name="connsiteX18" fmla="*/ 3779042 w 6172200"/>
                  <a:gd name="connsiteY18" fmla="*/ 134010 h 5219700"/>
                  <a:gd name="connsiteX19" fmla="*/ 3647597 w 6172200"/>
                  <a:gd name="connsiteY19" fmla="*/ 135915 h 5219700"/>
                  <a:gd name="connsiteX20" fmla="*/ 2999897 w 6172200"/>
                  <a:gd name="connsiteY20" fmla="*/ 342607 h 5219700"/>
                  <a:gd name="connsiteX21" fmla="*/ 2315049 w 6172200"/>
                  <a:gd name="connsiteY21" fmla="*/ 516915 h 5219700"/>
                  <a:gd name="connsiteX22" fmla="*/ 686274 w 6172200"/>
                  <a:gd name="connsiteY22" fmla="*/ 721702 h 5219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172200" h="5219700">
                    <a:moveTo>
                      <a:pt x="686274" y="721702"/>
                    </a:moveTo>
                    <a:cubicBezTo>
                      <a:pt x="585309" y="1179855"/>
                      <a:pt x="631982" y="1568475"/>
                      <a:pt x="602454" y="1829460"/>
                    </a:cubicBezTo>
                    <a:cubicBezTo>
                      <a:pt x="593882" y="1910422"/>
                      <a:pt x="584357" y="1980907"/>
                      <a:pt x="560544" y="2037105"/>
                    </a:cubicBezTo>
                    <a:cubicBezTo>
                      <a:pt x="467199" y="2261895"/>
                      <a:pt x="42384" y="2373338"/>
                      <a:pt x="8094" y="2821965"/>
                    </a:cubicBezTo>
                    <a:cubicBezTo>
                      <a:pt x="-3336" y="2971507"/>
                      <a:pt x="89057" y="3266782"/>
                      <a:pt x="246219" y="3616350"/>
                    </a:cubicBezTo>
                    <a:cubicBezTo>
                      <a:pt x="361472" y="3872572"/>
                      <a:pt x="498632" y="4141177"/>
                      <a:pt x="681512" y="4383113"/>
                    </a:cubicBezTo>
                    <a:cubicBezTo>
                      <a:pt x="907254" y="4682197"/>
                      <a:pt x="1184432" y="4909845"/>
                      <a:pt x="1478754" y="5004143"/>
                    </a:cubicBezTo>
                    <a:cubicBezTo>
                      <a:pt x="1676874" y="5067960"/>
                      <a:pt x="1874994" y="5069865"/>
                      <a:pt x="2091212" y="4965090"/>
                    </a:cubicBezTo>
                    <a:cubicBezTo>
                      <a:pt x="2676047" y="4681245"/>
                      <a:pt x="2729387" y="4310722"/>
                      <a:pt x="3613307" y="4703152"/>
                    </a:cubicBezTo>
                    <a:cubicBezTo>
                      <a:pt x="3883817" y="4823168"/>
                      <a:pt x="4070507" y="4940325"/>
                      <a:pt x="4209572" y="5032718"/>
                    </a:cubicBezTo>
                    <a:cubicBezTo>
                      <a:pt x="4523897" y="5243220"/>
                      <a:pt x="4585809" y="5326088"/>
                      <a:pt x="4808694" y="5020335"/>
                    </a:cubicBezTo>
                    <a:cubicBezTo>
                      <a:pt x="5049677" y="4691722"/>
                      <a:pt x="5139212" y="4932705"/>
                      <a:pt x="5617367" y="4392638"/>
                    </a:cubicBezTo>
                    <a:cubicBezTo>
                      <a:pt x="5792627" y="4194518"/>
                      <a:pt x="5981222" y="4117365"/>
                      <a:pt x="5759289" y="3735413"/>
                    </a:cubicBezTo>
                    <a:cubicBezTo>
                      <a:pt x="5751669" y="3721125"/>
                      <a:pt x="5743097" y="3707790"/>
                      <a:pt x="5736430" y="3694455"/>
                    </a:cubicBezTo>
                    <a:cubicBezTo>
                      <a:pt x="5578314" y="3409657"/>
                      <a:pt x="5557359" y="3267735"/>
                      <a:pt x="5877399" y="2988652"/>
                    </a:cubicBezTo>
                    <a:cubicBezTo>
                      <a:pt x="6104094" y="2791485"/>
                      <a:pt x="6161244" y="2033295"/>
                      <a:pt x="6173627" y="1564665"/>
                    </a:cubicBezTo>
                    <a:cubicBezTo>
                      <a:pt x="6178389" y="1377022"/>
                      <a:pt x="6031705" y="1222717"/>
                      <a:pt x="5845014" y="1214145"/>
                    </a:cubicBezTo>
                    <a:cubicBezTo>
                      <a:pt x="5745002" y="1209382"/>
                      <a:pt x="5414484" y="860767"/>
                      <a:pt x="5348762" y="807427"/>
                    </a:cubicBezTo>
                    <a:cubicBezTo>
                      <a:pt x="4349589" y="3517"/>
                      <a:pt x="4020024" y="181635"/>
                      <a:pt x="3779042" y="134010"/>
                    </a:cubicBezTo>
                    <a:cubicBezTo>
                      <a:pt x="3744752" y="127342"/>
                      <a:pt x="3699032" y="128295"/>
                      <a:pt x="3647597" y="135915"/>
                    </a:cubicBezTo>
                    <a:cubicBezTo>
                      <a:pt x="3462812" y="161632"/>
                      <a:pt x="3196112" y="262597"/>
                      <a:pt x="2999897" y="342607"/>
                    </a:cubicBezTo>
                    <a:cubicBezTo>
                      <a:pt x="2602704" y="505485"/>
                      <a:pt x="2578892" y="468337"/>
                      <a:pt x="2315049" y="516915"/>
                    </a:cubicBezTo>
                    <a:cubicBezTo>
                      <a:pt x="1693067" y="629310"/>
                      <a:pt x="1027269" y="-819443"/>
                      <a:pt x="686274" y="721702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2884658" y="857648"/>
                <a:ext cx="6372225" cy="5381625"/>
              </a:xfrm>
              <a:custGeom>
                <a:avLst/>
                <a:gdLst>
                  <a:gd name="connsiteX0" fmla="*/ 706267 w 6372225"/>
                  <a:gd name="connsiteY0" fmla="*/ 744456 h 5381625"/>
                  <a:gd name="connsiteX1" fmla="*/ 619590 w 6372225"/>
                  <a:gd name="connsiteY1" fmla="*/ 1886504 h 5381625"/>
                  <a:gd name="connsiteX2" fmla="*/ 576727 w 6372225"/>
                  <a:gd name="connsiteY2" fmla="*/ 2100816 h 5381625"/>
                  <a:gd name="connsiteX3" fmla="*/ 8085 w 6372225"/>
                  <a:gd name="connsiteY3" fmla="*/ 2909489 h 5381625"/>
                  <a:gd name="connsiteX4" fmla="*/ 251925 w 6372225"/>
                  <a:gd name="connsiteY4" fmla="*/ 3727686 h 5381625"/>
                  <a:gd name="connsiteX5" fmla="*/ 702458 w 6372225"/>
                  <a:gd name="connsiteY5" fmla="*/ 4517309 h 5381625"/>
                  <a:gd name="connsiteX6" fmla="*/ 1523513 w 6372225"/>
                  <a:gd name="connsiteY6" fmla="*/ 5158341 h 5381625"/>
                  <a:gd name="connsiteX7" fmla="*/ 2155020 w 6372225"/>
                  <a:gd name="connsiteY7" fmla="*/ 5116431 h 5381625"/>
                  <a:gd name="connsiteX8" fmla="*/ 3725693 w 6372225"/>
                  <a:gd name="connsiteY8" fmla="*/ 4847826 h 5381625"/>
                  <a:gd name="connsiteX9" fmla="*/ 4341007 w 6372225"/>
                  <a:gd name="connsiteY9" fmla="*/ 5188821 h 5381625"/>
                  <a:gd name="connsiteX10" fmla="*/ 4958228 w 6372225"/>
                  <a:gd name="connsiteY10" fmla="*/ 5175487 h 5381625"/>
                  <a:gd name="connsiteX11" fmla="*/ 5791665 w 6372225"/>
                  <a:gd name="connsiteY11" fmla="*/ 4527787 h 5381625"/>
                  <a:gd name="connsiteX12" fmla="*/ 5939303 w 6372225"/>
                  <a:gd name="connsiteY12" fmla="*/ 3850559 h 5381625"/>
                  <a:gd name="connsiteX13" fmla="*/ 5915490 w 6372225"/>
                  <a:gd name="connsiteY13" fmla="*/ 3808649 h 5381625"/>
                  <a:gd name="connsiteX14" fmla="*/ 6058365 w 6372225"/>
                  <a:gd name="connsiteY14" fmla="*/ 3080939 h 5381625"/>
                  <a:gd name="connsiteX15" fmla="*/ 6365070 w 6372225"/>
                  <a:gd name="connsiteY15" fmla="*/ 1612183 h 5381625"/>
                  <a:gd name="connsiteX16" fmla="*/ 6025980 w 6372225"/>
                  <a:gd name="connsiteY16" fmla="*/ 1251186 h 5381625"/>
                  <a:gd name="connsiteX17" fmla="*/ 5513535 w 6372225"/>
                  <a:gd name="connsiteY17" fmla="*/ 831134 h 5381625"/>
                  <a:gd name="connsiteX18" fmla="*/ 3895237 w 6372225"/>
                  <a:gd name="connsiteY18" fmla="*/ 134856 h 5381625"/>
                  <a:gd name="connsiteX19" fmla="*/ 3759983 w 6372225"/>
                  <a:gd name="connsiteY19" fmla="*/ 136761 h 5381625"/>
                  <a:gd name="connsiteX20" fmla="*/ 3091327 w 6372225"/>
                  <a:gd name="connsiteY20" fmla="*/ 351074 h 5381625"/>
                  <a:gd name="connsiteX21" fmla="*/ 2383620 w 6372225"/>
                  <a:gd name="connsiteY21" fmla="*/ 532049 h 5381625"/>
                  <a:gd name="connsiteX22" fmla="*/ 706267 w 6372225"/>
                  <a:gd name="connsiteY22" fmla="*/ 744456 h 538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372225" h="5381625">
                    <a:moveTo>
                      <a:pt x="706267" y="744456"/>
                    </a:moveTo>
                    <a:cubicBezTo>
                      <a:pt x="602445" y="1216896"/>
                      <a:pt x="648165" y="1616946"/>
                      <a:pt x="619590" y="1886504"/>
                    </a:cubicBezTo>
                    <a:cubicBezTo>
                      <a:pt x="611017" y="1970324"/>
                      <a:pt x="600540" y="2042714"/>
                      <a:pt x="576727" y="2100816"/>
                    </a:cubicBezTo>
                    <a:cubicBezTo>
                      <a:pt x="482430" y="2332274"/>
                      <a:pt x="44280" y="2447526"/>
                      <a:pt x="8085" y="2909489"/>
                    </a:cubicBezTo>
                    <a:cubicBezTo>
                      <a:pt x="-3345" y="3061889"/>
                      <a:pt x="90000" y="3368594"/>
                      <a:pt x="251925" y="3727686"/>
                    </a:cubicBezTo>
                    <a:cubicBezTo>
                      <a:pt x="370987" y="3991529"/>
                      <a:pt x="513862" y="4268706"/>
                      <a:pt x="702458" y="4517309"/>
                    </a:cubicBezTo>
                    <a:cubicBezTo>
                      <a:pt x="934867" y="4824966"/>
                      <a:pt x="1219665" y="5062139"/>
                      <a:pt x="1523513" y="5158341"/>
                    </a:cubicBezTo>
                    <a:cubicBezTo>
                      <a:pt x="1727348" y="5224064"/>
                      <a:pt x="1933087" y="5224064"/>
                      <a:pt x="2155020" y="5116431"/>
                    </a:cubicBezTo>
                    <a:cubicBezTo>
                      <a:pt x="2757952" y="4823062"/>
                      <a:pt x="2813198" y="4442062"/>
                      <a:pt x="3725693" y="4847826"/>
                    </a:cubicBezTo>
                    <a:cubicBezTo>
                      <a:pt x="4004775" y="4971651"/>
                      <a:pt x="4197180" y="5092619"/>
                      <a:pt x="4341007" y="5188821"/>
                    </a:cubicBezTo>
                    <a:cubicBezTo>
                      <a:pt x="4664857" y="5405991"/>
                      <a:pt x="4728675" y="5491716"/>
                      <a:pt x="4958228" y="5175487"/>
                    </a:cubicBezTo>
                    <a:cubicBezTo>
                      <a:pt x="5206830" y="4835444"/>
                      <a:pt x="5299223" y="5084999"/>
                      <a:pt x="5791665" y="4527787"/>
                    </a:cubicBezTo>
                    <a:cubicBezTo>
                      <a:pt x="5971688" y="4323951"/>
                      <a:pt x="6167903" y="4244894"/>
                      <a:pt x="5939303" y="3850559"/>
                    </a:cubicBezTo>
                    <a:cubicBezTo>
                      <a:pt x="5930730" y="3836271"/>
                      <a:pt x="5923110" y="3821984"/>
                      <a:pt x="5915490" y="3808649"/>
                    </a:cubicBezTo>
                    <a:cubicBezTo>
                      <a:pt x="5752613" y="3516231"/>
                      <a:pt x="5728800" y="3368594"/>
                      <a:pt x="6058365" y="3080939"/>
                    </a:cubicBezTo>
                    <a:cubicBezTo>
                      <a:pt x="6291728" y="2878056"/>
                      <a:pt x="6351735" y="2095101"/>
                      <a:pt x="6365070" y="1612183"/>
                    </a:cubicBezTo>
                    <a:cubicBezTo>
                      <a:pt x="6369832" y="1418826"/>
                      <a:pt x="6218385" y="1259759"/>
                      <a:pt x="6025980" y="1251186"/>
                    </a:cubicBezTo>
                    <a:cubicBezTo>
                      <a:pt x="5923110" y="1246424"/>
                      <a:pt x="5582115" y="886379"/>
                      <a:pt x="5513535" y="831134"/>
                    </a:cubicBezTo>
                    <a:cubicBezTo>
                      <a:pt x="4483882" y="-399"/>
                      <a:pt x="4142887" y="183434"/>
                      <a:pt x="3895237" y="134856"/>
                    </a:cubicBezTo>
                    <a:cubicBezTo>
                      <a:pt x="3859043" y="128189"/>
                      <a:pt x="3813323" y="129141"/>
                      <a:pt x="3759983" y="136761"/>
                    </a:cubicBezTo>
                    <a:cubicBezTo>
                      <a:pt x="3569483" y="163431"/>
                      <a:pt x="3293258" y="268206"/>
                      <a:pt x="3091327" y="351074"/>
                    </a:cubicBezTo>
                    <a:cubicBezTo>
                      <a:pt x="2680800" y="519666"/>
                      <a:pt x="2656987" y="481566"/>
                      <a:pt x="2383620" y="532049"/>
                    </a:cubicBezTo>
                    <a:cubicBezTo>
                      <a:pt x="1742587" y="650159"/>
                      <a:pt x="1055835" y="-846219"/>
                      <a:pt x="706267" y="744456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2793083" y="762781"/>
                <a:ext cx="6553200" cy="5553075"/>
              </a:xfrm>
              <a:custGeom>
                <a:avLst/>
                <a:gdLst>
                  <a:gd name="connsiteX0" fmla="*/ 724499 w 6553200"/>
                  <a:gd name="connsiteY0" fmla="*/ 766934 h 5553075"/>
                  <a:gd name="connsiteX1" fmla="*/ 635917 w 6553200"/>
                  <a:gd name="connsiteY1" fmla="*/ 1943271 h 5553075"/>
                  <a:gd name="connsiteX2" fmla="*/ 593054 w 6553200"/>
                  <a:gd name="connsiteY2" fmla="*/ 2164251 h 5553075"/>
                  <a:gd name="connsiteX3" fmla="*/ 8219 w 6553200"/>
                  <a:gd name="connsiteY3" fmla="*/ 2997689 h 5553075"/>
                  <a:gd name="connsiteX4" fmla="*/ 257774 w 6553200"/>
                  <a:gd name="connsiteY4" fmla="*/ 3840651 h 5553075"/>
                  <a:gd name="connsiteX5" fmla="*/ 722594 w 6553200"/>
                  <a:gd name="connsiteY5" fmla="*/ 4653134 h 5553075"/>
                  <a:gd name="connsiteX6" fmla="*/ 1566509 w 6553200"/>
                  <a:gd name="connsiteY6" fmla="*/ 5314169 h 5553075"/>
                  <a:gd name="connsiteX7" fmla="*/ 2217067 w 6553200"/>
                  <a:gd name="connsiteY7" fmla="*/ 5269401 h 5553075"/>
                  <a:gd name="connsiteX8" fmla="*/ 3835364 w 6553200"/>
                  <a:gd name="connsiteY8" fmla="*/ 4994129 h 5553075"/>
                  <a:gd name="connsiteX9" fmla="*/ 4468777 w 6553200"/>
                  <a:gd name="connsiteY9" fmla="*/ 5345601 h 5553075"/>
                  <a:gd name="connsiteX10" fmla="*/ 5105047 w 6553200"/>
                  <a:gd name="connsiteY10" fmla="*/ 5332267 h 5553075"/>
                  <a:gd name="connsiteX11" fmla="*/ 5964202 w 6553200"/>
                  <a:gd name="connsiteY11" fmla="*/ 4664564 h 5553075"/>
                  <a:gd name="connsiteX12" fmla="*/ 6117554 w 6553200"/>
                  <a:gd name="connsiteY12" fmla="*/ 3968286 h 5553075"/>
                  <a:gd name="connsiteX13" fmla="*/ 6092790 w 6553200"/>
                  <a:gd name="connsiteY13" fmla="*/ 3925424 h 5553075"/>
                  <a:gd name="connsiteX14" fmla="*/ 6238522 w 6553200"/>
                  <a:gd name="connsiteY14" fmla="*/ 3175806 h 5553075"/>
                  <a:gd name="connsiteX15" fmla="*/ 6554752 w 6553200"/>
                  <a:gd name="connsiteY15" fmla="*/ 1663236 h 5553075"/>
                  <a:gd name="connsiteX16" fmla="*/ 6205185 w 6553200"/>
                  <a:gd name="connsiteY16" fmla="*/ 1290809 h 5553075"/>
                  <a:gd name="connsiteX17" fmla="*/ 5677499 w 6553200"/>
                  <a:gd name="connsiteY17" fmla="*/ 857421 h 5553075"/>
                  <a:gd name="connsiteX18" fmla="*/ 4009672 w 6553200"/>
                  <a:gd name="connsiteY18" fmla="*/ 137331 h 5553075"/>
                  <a:gd name="connsiteX19" fmla="*/ 3870607 w 6553200"/>
                  <a:gd name="connsiteY19" fmla="*/ 139236 h 5553075"/>
                  <a:gd name="connsiteX20" fmla="*/ 3180997 w 6553200"/>
                  <a:gd name="connsiteY20" fmla="*/ 361169 h 5553075"/>
                  <a:gd name="connsiteX21" fmla="*/ 2451382 w 6553200"/>
                  <a:gd name="connsiteY21" fmla="*/ 548811 h 5553075"/>
                  <a:gd name="connsiteX22" fmla="*/ 724499 w 6553200"/>
                  <a:gd name="connsiteY22" fmla="*/ 766934 h 5553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553200" h="5553075">
                    <a:moveTo>
                      <a:pt x="724499" y="766934"/>
                    </a:moveTo>
                    <a:cubicBezTo>
                      <a:pt x="617819" y="1252709"/>
                      <a:pt x="663539" y="1665141"/>
                      <a:pt x="635917" y="1943271"/>
                    </a:cubicBezTo>
                    <a:cubicBezTo>
                      <a:pt x="627344" y="2029949"/>
                      <a:pt x="616867" y="2104244"/>
                      <a:pt x="593054" y="2164251"/>
                    </a:cubicBezTo>
                    <a:cubicBezTo>
                      <a:pt x="496852" y="2403329"/>
                      <a:pt x="45367" y="2522391"/>
                      <a:pt x="8219" y="2997689"/>
                    </a:cubicBezTo>
                    <a:cubicBezTo>
                      <a:pt x="-4163" y="3153899"/>
                      <a:pt x="91087" y="3471081"/>
                      <a:pt x="257774" y="3840651"/>
                    </a:cubicBezTo>
                    <a:cubicBezTo>
                      <a:pt x="379694" y="4112114"/>
                      <a:pt x="529237" y="4396912"/>
                      <a:pt x="722594" y="4653134"/>
                    </a:cubicBezTo>
                    <a:cubicBezTo>
                      <a:pt x="962624" y="4969364"/>
                      <a:pt x="1254089" y="5215109"/>
                      <a:pt x="1566509" y="5314169"/>
                    </a:cubicBezTo>
                    <a:cubicBezTo>
                      <a:pt x="1777012" y="5381796"/>
                      <a:pt x="1988467" y="5380844"/>
                      <a:pt x="2217067" y="5269401"/>
                    </a:cubicBezTo>
                    <a:cubicBezTo>
                      <a:pt x="2838097" y="4966507"/>
                      <a:pt x="2895247" y="4574076"/>
                      <a:pt x="3835364" y="4994129"/>
                    </a:cubicBezTo>
                    <a:cubicBezTo>
                      <a:pt x="4123019" y="5121764"/>
                      <a:pt x="4321140" y="5246542"/>
                      <a:pt x="4468777" y="5345601"/>
                    </a:cubicBezTo>
                    <a:cubicBezTo>
                      <a:pt x="4803104" y="5570392"/>
                      <a:pt x="4867874" y="5657069"/>
                      <a:pt x="5105047" y="5332267"/>
                    </a:cubicBezTo>
                    <a:cubicBezTo>
                      <a:pt x="5361269" y="4981746"/>
                      <a:pt x="5456519" y="5237969"/>
                      <a:pt x="5964202" y="4664564"/>
                    </a:cubicBezTo>
                    <a:cubicBezTo>
                      <a:pt x="6148987" y="4455967"/>
                      <a:pt x="6352822" y="4373099"/>
                      <a:pt x="6117554" y="3968286"/>
                    </a:cubicBezTo>
                    <a:cubicBezTo>
                      <a:pt x="6108982" y="3953999"/>
                      <a:pt x="6100410" y="3938759"/>
                      <a:pt x="6092790" y="3925424"/>
                    </a:cubicBezTo>
                    <a:cubicBezTo>
                      <a:pt x="5924197" y="3625386"/>
                      <a:pt x="5898479" y="3472034"/>
                      <a:pt x="6238522" y="3175806"/>
                    </a:cubicBezTo>
                    <a:cubicBezTo>
                      <a:pt x="6479504" y="2967209"/>
                      <a:pt x="6540465" y="2160441"/>
                      <a:pt x="6554752" y="1663236"/>
                    </a:cubicBezTo>
                    <a:cubicBezTo>
                      <a:pt x="6560467" y="1464164"/>
                      <a:pt x="6404257" y="1300334"/>
                      <a:pt x="6205185" y="1290809"/>
                    </a:cubicBezTo>
                    <a:cubicBezTo>
                      <a:pt x="6098504" y="1286046"/>
                      <a:pt x="5747985" y="914571"/>
                      <a:pt x="5677499" y="857421"/>
                    </a:cubicBezTo>
                    <a:cubicBezTo>
                      <a:pt x="4617367" y="-2686"/>
                      <a:pt x="4264942" y="187814"/>
                      <a:pt x="4009672" y="137331"/>
                    </a:cubicBezTo>
                    <a:cubicBezTo>
                      <a:pt x="3972524" y="129711"/>
                      <a:pt x="3924899" y="131616"/>
                      <a:pt x="3870607" y="139236"/>
                    </a:cubicBezTo>
                    <a:cubicBezTo>
                      <a:pt x="3674392" y="166859"/>
                      <a:pt x="3389594" y="275444"/>
                      <a:pt x="3180997" y="361169"/>
                    </a:cubicBezTo>
                    <a:cubicBezTo>
                      <a:pt x="2758087" y="536429"/>
                      <a:pt x="2732369" y="496424"/>
                      <a:pt x="2451382" y="548811"/>
                    </a:cubicBezTo>
                    <a:cubicBezTo>
                      <a:pt x="1791299" y="669779"/>
                      <a:pt x="1083592" y="-872319"/>
                      <a:pt x="724499" y="766934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2698805" y="667866"/>
                <a:ext cx="6753225" cy="5715000"/>
              </a:xfrm>
              <a:custGeom>
                <a:avLst/>
                <a:gdLst>
                  <a:gd name="connsiteX0" fmla="*/ 744483 w 6753225"/>
                  <a:gd name="connsiteY0" fmla="*/ 789458 h 5715000"/>
                  <a:gd name="connsiteX1" fmla="*/ 653043 w 6753225"/>
                  <a:gd name="connsiteY1" fmla="*/ 1999133 h 5715000"/>
                  <a:gd name="connsiteX2" fmla="*/ 609228 w 6753225"/>
                  <a:gd name="connsiteY2" fmla="*/ 2226781 h 5715000"/>
                  <a:gd name="connsiteX3" fmla="*/ 8200 w 6753225"/>
                  <a:gd name="connsiteY3" fmla="*/ 3084983 h 5715000"/>
                  <a:gd name="connsiteX4" fmla="*/ 264423 w 6753225"/>
                  <a:gd name="connsiteY4" fmla="*/ 3952711 h 5715000"/>
                  <a:gd name="connsiteX5" fmla="*/ 744483 w 6753225"/>
                  <a:gd name="connsiteY5" fmla="*/ 4788053 h 5715000"/>
                  <a:gd name="connsiteX6" fmla="*/ 1611258 w 6753225"/>
                  <a:gd name="connsiteY6" fmla="*/ 5470044 h 5715000"/>
                  <a:gd name="connsiteX7" fmla="*/ 2280865 w 6753225"/>
                  <a:gd name="connsiteY7" fmla="*/ 5422419 h 5715000"/>
                  <a:gd name="connsiteX8" fmla="*/ 3947740 w 6753225"/>
                  <a:gd name="connsiteY8" fmla="*/ 5139526 h 5715000"/>
                  <a:gd name="connsiteX9" fmla="*/ 4600203 w 6753225"/>
                  <a:gd name="connsiteY9" fmla="*/ 5502428 h 5715000"/>
                  <a:gd name="connsiteX10" fmla="*/ 5255523 w 6753225"/>
                  <a:gd name="connsiteY10" fmla="*/ 5488141 h 5715000"/>
                  <a:gd name="connsiteX11" fmla="*/ 6139443 w 6753225"/>
                  <a:gd name="connsiteY11" fmla="*/ 4800436 h 5715000"/>
                  <a:gd name="connsiteX12" fmla="*/ 6298510 w 6753225"/>
                  <a:gd name="connsiteY12" fmla="*/ 4085108 h 5715000"/>
                  <a:gd name="connsiteX13" fmla="*/ 6272793 w 6753225"/>
                  <a:gd name="connsiteY13" fmla="*/ 4040341 h 5715000"/>
                  <a:gd name="connsiteX14" fmla="*/ 6420431 w 6753225"/>
                  <a:gd name="connsiteY14" fmla="*/ 3268816 h 5715000"/>
                  <a:gd name="connsiteX15" fmla="*/ 6746185 w 6753225"/>
                  <a:gd name="connsiteY15" fmla="*/ 1711478 h 5715000"/>
                  <a:gd name="connsiteX16" fmla="*/ 6386140 w 6753225"/>
                  <a:gd name="connsiteY16" fmla="*/ 1328573 h 5715000"/>
                  <a:gd name="connsiteX17" fmla="*/ 5843215 w 6753225"/>
                  <a:gd name="connsiteY17" fmla="*/ 881851 h 5715000"/>
                  <a:gd name="connsiteX18" fmla="*/ 4127763 w 6753225"/>
                  <a:gd name="connsiteY18" fmla="*/ 138901 h 5715000"/>
                  <a:gd name="connsiteX19" fmla="*/ 3983935 w 6753225"/>
                  <a:gd name="connsiteY19" fmla="*/ 140806 h 5715000"/>
                  <a:gd name="connsiteX20" fmla="*/ 3273370 w 6753225"/>
                  <a:gd name="connsiteY20" fmla="*/ 370358 h 5715000"/>
                  <a:gd name="connsiteX21" fmla="*/ 2521848 w 6753225"/>
                  <a:gd name="connsiteY21" fmla="*/ 563716 h 5715000"/>
                  <a:gd name="connsiteX22" fmla="*/ 744483 w 6753225"/>
                  <a:gd name="connsiteY22" fmla="*/ 789458 h 571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753225" h="5715000">
                    <a:moveTo>
                      <a:pt x="744483" y="789458"/>
                    </a:moveTo>
                    <a:cubicBezTo>
                      <a:pt x="634945" y="1289521"/>
                      <a:pt x="680665" y="1713383"/>
                      <a:pt x="653043" y="1999133"/>
                    </a:cubicBezTo>
                    <a:cubicBezTo>
                      <a:pt x="644470" y="2088668"/>
                      <a:pt x="633993" y="2164868"/>
                      <a:pt x="609228" y="2226781"/>
                    </a:cubicBezTo>
                    <a:cubicBezTo>
                      <a:pt x="511120" y="2472526"/>
                      <a:pt x="47253" y="2595398"/>
                      <a:pt x="8200" y="3084983"/>
                    </a:cubicBezTo>
                    <a:cubicBezTo>
                      <a:pt x="-4182" y="3245003"/>
                      <a:pt x="92973" y="3572664"/>
                      <a:pt x="264423" y="3952711"/>
                    </a:cubicBezTo>
                    <a:cubicBezTo>
                      <a:pt x="390153" y="4230841"/>
                      <a:pt x="545410" y="4525164"/>
                      <a:pt x="744483" y="4788053"/>
                    </a:cubicBezTo>
                    <a:cubicBezTo>
                      <a:pt x="991180" y="5113809"/>
                      <a:pt x="1290265" y="5368126"/>
                      <a:pt x="1611258" y="5470044"/>
                    </a:cubicBezTo>
                    <a:cubicBezTo>
                      <a:pt x="1827475" y="5538623"/>
                      <a:pt x="2046550" y="5536719"/>
                      <a:pt x="2280865" y="5422419"/>
                    </a:cubicBezTo>
                    <a:cubicBezTo>
                      <a:pt x="2919993" y="5109998"/>
                      <a:pt x="2979048" y="4707091"/>
                      <a:pt x="3947740" y="5139526"/>
                    </a:cubicBezTo>
                    <a:cubicBezTo>
                      <a:pt x="4243968" y="5271923"/>
                      <a:pt x="4448756" y="5400511"/>
                      <a:pt x="4600203" y="5502428"/>
                    </a:cubicBezTo>
                    <a:cubicBezTo>
                      <a:pt x="4944056" y="5733886"/>
                      <a:pt x="5010731" y="5823421"/>
                      <a:pt x="5255523" y="5488141"/>
                    </a:cubicBezTo>
                    <a:cubicBezTo>
                      <a:pt x="5519365" y="5127144"/>
                      <a:pt x="5618425" y="5390986"/>
                      <a:pt x="6139443" y="4800436"/>
                    </a:cubicBezTo>
                    <a:cubicBezTo>
                      <a:pt x="6328990" y="4586123"/>
                      <a:pt x="6541398" y="4501351"/>
                      <a:pt x="6298510" y="4085108"/>
                    </a:cubicBezTo>
                    <a:cubicBezTo>
                      <a:pt x="6289938" y="4069868"/>
                      <a:pt x="6281365" y="4055581"/>
                      <a:pt x="6272793" y="4040341"/>
                    </a:cubicBezTo>
                    <a:cubicBezTo>
                      <a:pt x="6099438" y="3731731"/>
                      <a:pt x="6069910" y="3572664"/>
                      <a:pt x="6420431" y="3268816"/>
                    </a:cubicBezTo>
                    <a:cubicBezTo>
                      <a:pt x="6669033" y="3054503"/>
                      <a:pt x="6731898" y="2223923"/>
                      <a:pt x="6746185" y="1711478"/>
                    </a:cubicBezTo>
                    <a:cubicBezTo>
                      <a:pt x="6751900" y="1506691"/>
                      <a:pt x="6590928" y="1338098"/>
                      <a:pt x="6386140" y="1328573"/>
                    </a:cubicBezTo>
                    <a:cubicBezTo>
                      <a:pt x="6276603" y="1323811"/>
                      <a:pt x="5915606" y="940906"/>
                      <a:pt x="5843215" y="881851"/>
                    </a:cubicBezTo>
                    <a:cubicBezTo>
                      <a:pt x="4753556" y="-6832"/>
                      <a:pt x="4390653" y="190336"/>
                      <a:pt x="4127763" y="138901"/>
                    </a:cubicBezTo>
                    <a:cubicBezTo>
                      <a:pt x="4089663" y="131281"/>
                      <a:pt x="4041085" y="133186"/>
                      <a:pt x="3983935" y="140806"/>
                    </a:cubicBezTo>
                    <a:cubicBezTo>
                      <a:pt x="3782005" y="169381"/>
                      <a:pt x="3488635" y="281776"/>
                      <a:pt x="3273370" y="370358"/>
                    </a:cubicBezTo>
                    <a:cubicBezTo>
                      <a:pt x="2837125" y="551333"/>
                      <a:pt x="2811408" y="511328"/>
                      <a:pt x="2521848" y="563716"/>
                    </a:cubicBezTo>
                    <a:cubicBezTo>
                      <a:pt x="1842715" y="691351"/>
                      <a:pt x="1114053" y="-899324"/>
                      <a:pt x="744483" y="789458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2605322" y="572493"/>
                <a:ext cx="6943725" cy="5876925"/>
              </a:xfrm>
              <a:custGeom>
                <a:avLst/>
                <a:gdLst>
                  <a:gd name="connsiteX0" fmla="*/ 764623 w 6943725"/>
                  <a:gd name="connsiteY0" fmla="*/ 812441 h 5876925"/>
                  <a:gd name="connsiteX1" fmla="*/ 670325 w 6943725"/>
                  <a:gd name="connsiteY1" fmla="*/ 2056406 h 5876925"/>
                  <a:gd name="connsiteX2" fmla="*/ 625558 w 6943725"/>
                  <a:gd name="connsiteY2" fmla="*/ 2290722 h 5876925"/>
                  <a:gd name="connsiteX3" fmla="*/ 8338 w 6943725"/>
                  <a:gd name="connsiteY3" fmla="*/ 3172737 h 5876925"/>
                  <a:gd name="connsiteX4" fmla="*/ 270275 w 6943725"/>
                  <a:gd name="connsiteY4" fmla="*/ 4064276 h 5876925"/>
                  <a:gd name="connsiteX5" fmla="*/ 765575 w 6943725"/>
                  <a:gd name="connsiteY5" fmla="*/ 4922479 h 5876925"/>
                  <a:gd name="connsiteX6" fmla="*/ 1656163 w 6943725"/>
                  <a:gd name="connsiteY6" fmla="*/ 5624471 h 5876925"/>
                  <a:gd name="connsiteX7" fmla="*/ 2345773 w 6943725"/>
                  <a:gd name="connsiteY7" fmla="*/ 5573989 h 5876925"/>
                  <a:gd name="connsiteX8" fmla="*/ 4061225 w 6943725"/>
                  <a:gd name="connsiteY8" fmla="*/ 5284429 h 5876925"/>
                  <a:gd name="connsiteX9" fmla="*/ 4731785 w 6943725"/>
                  <a:gd name="connsiteY9" fmla="*/ 5657809 h 5876925"/>
                  <a:gd name="connsiteX10" fmla="*/ 5405203 w 6943725"/>
                  <a:gd name="connsiteY10" fmla="*/ 5642569 h 5876925"/>
                  <a:gd name="connsiteX11" fmla="*/ 6314841 w 6943725"/>
                  <a:gd name="connsiteY11" fmla="*/ 4934862 h 5876925"/>
                  <a:gd name="connsiteX12" fmla="*/ 6479623 w 6943725"/>
                  <a:gd name="connsiteY12" fmla="*/ 4199532 h 5876925"/>
                  <a:gd name="connsiteX13" fmla="*/ 6452953 w 6943725"/>
                  <a:gd name="connsiteY13" fmla="*/ 4153812 h 5876925"/>
                  <a:gd name="connsiteX14" fmla="*/ 6602496 w 6943725"/>
                  <a:gd name="connsiteY14" fmla="*/ 3360379 h 5876925"/>
                  <a:gd name="connsiteX15" fmla="*/ 6937776 w 6943725"/>
                  <a:gd name="connsiteY15" fmla="*/ 1758274 h 5876925"/>
                  <a:gd name="connsiteX16" fmla="*/ 6567253 w 6943725"/>
                  <a:gd name="connsiteY16" fmla="*/ 1363939 h 5876925"/>
                  <a:gd name="connsiteX17" fmla="*/ 6009088 w 6943725"/>
                  <a:gd name="connsiteY17" fmla="*/ 903881 h 5876925"/>
                  <a:gd name="connsiteX18" fmla="*/ 4245058 w 6943725"/>
                  <a:gd name="connsiteY18" fmla="*/ 140929 h 5876925"/>
                  <a:gd name="connsiteX19" fmla="*/ 4097421 w 6943725"/>
                  <a:gd name="connsiteY19" fmla="*/ 142834 h 5876925"/>
                  <a:gd name="connsiteX20" fmla="*/ 3365900 w 6943725"/>
                  <a:gd name="connsiteY20" fmla="*/ 379054 h 5876925"/>
                  <a:gd name="connsiteX21" fmla="*/ 2592471 w 6943725"/>
                  <a:gd name="connsiteY21" fmla="*/ 579079 h 5876925"/>
                  <a:gd name="connsiteX22" fmla="*/ 764623 w 6943725"/>
                  <a:gd name="connsiteY22" fmla="*/ 812441 h 5876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943725" h="5876925">
                    <a:moveTo>
                      <a:pt x="764623" y="812441"/>
                    </a:moveTo>
                    <a:cubicBezTo>
                      <a:pt x="652228" y="1326791"/>
                      <a:pt x="697948" y="1762084"/>
                      <a:pt x="670325" y="2056406"/>
                    </a:cubicBezTo>
                    <a:cubicBezTo>
                      <a:pt x="661753" y="2147847"/>
                      <a:pt x="650323" y="2226904"/>
                      <a:pt x="625558" y="2290722"/>
                    </a:cubicBezTo>
                    <a:cubicBezTo>
                      <a:pt x="525545" y="2544087"/>
                      <a:pt x="49295" y="2669816"/>
                      <a:pt x="8338" y="3172737"/>
                    </a:cubicBezTo>
                    <a:cubicBezTo>
                      <a:pt x="-4997" y="3335614"/>
                      <a:pt x="94063" y="3674704"/>
                      <a:pt x="270275" y="4064276"/>
                    </a:cubicBezTo>
                    <a:cubicBezTo>
                      <a:pt x="398863" y="4350027"/>
                      <a:pt x="561740" y="4652921"/>
                      <a:pt x="765575" y="4922479"/>
                    </a:cubicBezTo>
                    <a:cubicBezTo>
                      <a:pt x="1018940" y="5256807"/>
                      <a:pt x="1325645" y="5520649"/>
                      <a:pt x="1656163" y="5624471"/>
                    </a:cubicBezTo>
                    <a:cubicBezTo>
                      <a:pt x="1878095" y="5694957"/>
                      <a:pt x="2104790" y="5692099"/>
                      <a:pt x="2345773" y="5573989"/>
                    </a:cubicBezTo>
                    <a:cubicBezTo>
                      <a:pt x="3002998" y="5252044"/>
                      <a:pt x="3064910" y="4838659"/>
                      <a:pt x="4061225" y="5284429"/>
                    </a:cubicBezTo>
                    <a:cubicBezTo>
                      <a:pt x="4366026" y="5420637"/>
                      <a:pt x="4576528" y="5553034"/>
                      <a:pt x="4731785" y="5657809"/>
                    </a:cubicBezTo>
                    <a:cubicBezTo>
                      <a:pt x="5085163" y="5895934"/>
                      <a:pt x="5153743" y="5988327"/>
                      <a:pt x="5405203" y="5642569"/>
                    </a:cubicBezTo>
                    <a:cubicBezTo>
                      <a:pt x="5676666" y="5270142"/>
                      <a:pt x="5779535" y="5543509"/>
                      <a:pt x="6314841" y="4934862"/>
                    </a:cubicBezTo>
                    <a:cubicBezTo>
                      <a:pt x="6509151" y="4715787"/>
                      <a:pt x="6729178" y="4628157"/>
                      <a:pt x="6479623" y="4199532"/>
                    </a:cubicBezTo>
                    <a:cubicBezTo>
                      <a:pt x="6471051" y="4184291"/>
                      <a:pt x="6461526" y="4169051"/>
                      <a:pt x="6452953" y="4153812"/>
                    </a:cubicBezTo>
                    <a:cubicBezTo>
                      <a:pt x="6274835" y="3837581"/>
                      <a:pt x="6242451" y="3671847"/>
                      <a:pt x="6602496" y="3360379"/>
                    </a:cubicBezTo>
                    <a:cubicBezTo>
                      <a:pt x="6858718" y="3140351"/>
                      <a:pt x="6923488" y="2285959"/>
                      <a:pt x="6937776" y="1758274"/>
                    </a:cubicBezTo>
                    <a:cubicBezTo>
                      <a:pt x="6943491" y="1547771"/>
                      <a:pt x="6777755" y="1373464"/>
                      <a:pt x="6567253" y="1363939"/>
                    </a:cubicBezTo>
                    <a:cubicBezTo>
                      <a:pt x="6454858" y="1359176"/>
                      <a:pt x="6083383" y="964841"/>
                      <a:pt x="6009088" y="903881"/>
                    </a:cubicBezTo>
                    <a:cubicBezTo>
                      <a:pt x="4889901" y="-9566"/>
                      <a:pt x="4515568" y="193316"/>
                      <a:pt x="4245058" y="140929"/>
                    </a:cubicBezTo>
                    <a:cubicBezTo>
                      <a:pt x="4206006" y="133309"/>
                      <a:pt x="4155523" y="135214"/>
                      <a:pt x="4097421" y="142834"/>
                    </a:cubicBezTo>
                    <a:cubicBezTo>
                      <a:pt x="3889775" y="172361"/>
                      <a:pt x="3586880" y="288566"/>
                      <a:pt x="3365900" y="379054"/>
                    </a:cubicBezTo>
                    <a:cubicBezTo>
                      <a:pt x="2917273" y="565744"/>
                      <a:pt x="2890603" y="524786"/>
                      <a:pt x="2592471" y="579079"/>
                    </a:cubicBezTo>
                    <a:cubicBezTo>
                      <a:pt x="1893335" y="711476"/>
                      <a:pt x="1142765" y="-925871"/>
                      <a:pt x="764623" y="812441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2511045" y="477556"/>
                <a:ext cx="7134225" cy="6038850"/>
              </a:xfrm>
              <a:custGeom>
                <a:avLst/>
                <a:gdLst>
                  <a:gd name="connsiteX0" fmla="*/ 784605 w 7134225"/>
                  <a:gd name="connsiteY0" fmla="*/ 834988 h 6038850"/>
                  <a:gd name="connsiteX1" fmla="*/ 687450 w 7134225"/>
                  <a:gd name="connsiteY1" fmla="*/ 2113243 h 6038850"/>
                  <a:gd name="connsiteX2" fmla="*/ 641730 w 7134225"/>
                  <a:gd name="connsiteY2" fmla="*/ 2354226 h 6038850"/>
                  <a:gd name="connsiteX3" fmla="*/ 8318 w 7134225"/>
                  <a:gd name="connsiteY3" fmla="*/ 3261006 h 6038850"/>
                  <a:gd name="connsiteX4" fmla="*/ 275970 w 7134225"/>
                  <a:gd name="connsiteY4" fmla="*/ 4177311 h 6038850"/>
                  <a:gd name="connsiteX5" fmla="*/ 786510 w 7134225"/>
                  <a:gd name="connsiteY5" fmla="*/ 5058374 h 6038850"/>
                  <a:gd name="connsiteX6" fmla="*/ 1699958 w 7134225"/>
                  <a:gd name="connsiteY6" fmla="*/ 5780368 h 6038850"/>
                  <a:gd name="connsiteX7" fmla="*/ 2408618 w 7134225"/>
                  <a:gd name="connsiteY7" fmla="*/ 5727029 h 6038850"/>
                  <a:gd name="connsiteX8" fmla="*/ 4172648 w 7134225"/>
                  <a:gd name="connsiteY8" fmla="*/ 5430801 h 6038850"/>
                  <a:gd name="connsiteX9" fmla="*/ 4862258 w 7134225"/>
                  <a:gd name="connsiteY9" fmla="*/ 5815611 h 6038850"/>
                  <a:gd name="connsiteX10" fmla="*/ 5554725 w 7134225"/>
                  <a:gd name="connsiteY10" fmla="*/ 5799418 h 6038850"/>
                  <a:gd name="connsiteX11" fmla="*/ 6489128 w 7134225"/>
                  <a:gd name="connsiteY11" fmla="*/ 5071708 h 6038850"/>
                  <a:gd name="connsiteX12" fmla="*/ 6661530 w 7134225"/>
                  <a:gd name="connsiteY12" fmla="*/ 4318281 h 6038850"/>
                  <a:gd name="connsiteX13" fmla="*/ 6634861 w 7134225"/>
                  <a:gd name="connsiteY13" fmla="*/ 4271608 h 6038850"/>
                  <a:gd name="connsiteX14" fmla="*/ 6787261 w 7134225"/>
                  <a:gd name="connsiteY14" fmla="*/ 3456268 h 6038850"/>
                  <a:gd name="connsiteX15" fmla="*/ 7132066 w 7134225"/>
                  <a:gd name="connsiteY15" fmla="*/ 1810348 h 6038850"/>
                  <a:gd name="connsiteX16" fmla="*/ 6752018 w 7134225"/>
                  <a:gd name="connsiteY16" fmla="*/ 1405536 h 6038850"/>
                  <a:gd name="connsiteX17" fmla="*/ 6178613 w 7134225"/>
                  <a:gd name="connsiteY17" fmla="*/ 933096 h 6038850"/>
                  <a:gd name="connsiteX18" fmla="*/ 4365053 w 7134225"/>
                  <a:gd name="connsiteY18" fmla="*/ 145378 h 6038850"/>
                  <a:gd name="connsiteX19" fmla="*/ 4213605 w 7134225"/>
                  <a:gd name="connsiteY19" fmla="*/ 148236 h 6038850"/>
                  <a:gd name="connsiteX20" fmla="*/ 3461130 w 7134225"/>
                  <a:gd name="connsiteY20" fmla="*/ 392076 h 6038850"/>
                  <a:gd name="connsiteX21" fmla="*/ 2665793 w 7134225"/>
                  <a:gd name="connsiteY21" fmla="*/ 598768 h 6038850"/>
                  <a:gd name="connsiteX22" fmla="*/ 784605 w 7134225"/>
                  <a:gd name="connsiteY22" fmla="*/ 834988 h 603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134225" h="6038850">
                    <a:moveTo>
                      <a:pt x="784605" y="834988"/>
                    </a:moveTo>
                    <a:cubicBezTo>
                      <a:pt x="669353" y="1362673"/>
                      <a:pt x="715073" y="1809396"/>
                      <a:pt x="687450" y="2113243"/>
                    </a:cubicBezTo>
                    <a:cubicBezTo>
                      <a:pt x="678878" y="2207541"/>
                      <a:pt x="667448" y="2288503"/>
                      <a:pt x="641730" y="2354226"/>
                    </a:cubicBezTo>
                    <a:cubicBezTo>
                      <a:pt x="539813" y="2614258"/>
                      <a:pt x="51180" y="2743798"/>
                      <a:pt x="8318" y="3261006"/>
                    </a:cubicBezTo>
                    <a:cubicBezTo>
                      <a:pt x="-5017" y="3427693"/>
                      <a:pt x="95948" y="3777261"/>
                      <a:pt x="275970" y="4177311"/>
                    </a:cubicBezTo>
                    <a:cubicBezTo>
                      <a:pt x="408368" y="4470681"/>
                      <a:pt x="576960" y="4782149"/>
                      <a:pt x="786510" y="5058374"/>
                    </a:cubicBezTo>
                    <a:cubicBezTo>
                      <a:pt x="1046543" y="5401274"/>
                      <a:pt x="1360868" y="5673688"/>
                      <a:pt x="1699958" y="5780368"/>
                    </a:cubicBezTo>
                    <a:cubicBezTo>
                      <a:pt x="1927605" y="5852758"/>
                      <a:pt x="2161920" y="5847996"/>
                      <a:pt x="2408618" y="5727029"/>
                    </a:cubicBezTo>
                    <a:cubicBezTo>
                      <a:pt x="3083940" y="5395558"/>
                      <a:pt x="3147758" y="4971696"/>
                      <a:pt x="4172648" y="5430801"/>
                    </a:cubicBezTo>
                    <a:cubicBezTo>
                      <a:pt x="4486020" y="5570818"/>
                      <a:pt x="4702238" y="5707979"/>
                      <a:pt x="4862258" y="5815611"/>
                    </a:cubicBezTo>
                    <a:cubicBezTo>
                      <a:pt x="5225161" y="6060404"/>
                      <a:pt x="5296598" y="6155654"/>
                      <a:pt x="5554725" y="5799418"/>
                    </a:cubicBezTo>
                    <a:cubicBezTo>
                      <a:pt x="5833808" y="5416513"/>
                      <a:pt x="5939536" y="5697501"/>
                      <a:pt x="6489128" y="5071708"/>
                    </a:cubicBezTo>
                    <a:cubicBezTo>
                      <a:pt x="6690105" y="4846918"/>
                      <a:pt x="6917753" y="4756431"/>
                      <a:pt x="6661530" y="4318281"/>
                    </a:cubicBezTo>
                    <a:cubicBezTo>
                      <a:pt x="6652005" y="4302088"/>
                      <a:pt x="6643433" y="4286849"/>
                      <a:pt x="6634861" y="4271608"/>
                    </a:cubicBezTo>
                    <a:cubicBezTo>
                      <a:pt x="6451028" y="3947758"/>
                      <a:pt x="6415786" y="3775356"/>
                      <a:pt x="6787261" y="3456268"/>
                    </a:cubicBezTo>
                    <a:cubicBezTo>
                      <a:pt x="7050150" y="3230526"/>
                      <a:pt x="7116825" y="2352321"/>
                      <a:pt x="7132066" y="1810348"/>
                    </a:cubicBezTo>
                    <a:cubicBezTo>
                      <a:pt x="7137780" y="1594131"/>
                      <a:pt x="6968236" y="1415061"/>
                      <a:pt x="6752018" y="1405536"/>
                    </a:cubicBezTo>
                    <a:cubicBezTo>
                      <a:pt x="6636766" y="1399821"/>
                      <a:pt x="6253861" y="995008"/>
                      <a:pt x="6178613" y="933096"/>
                    </a:cubicBezTo>
                    <a:cubicBezTo>
                      <a:pt x="5027993" y="-9879"/>
                      <a:pt x="4643183" y="198718"/>
                      <a:pt x="4365053" y="145378"/>
                    </a:cubicBezTo>
                    <a:cubicBezTo>
                      <a:pt x="4325048" y="137758"/>
                      <a:pt x="4272661" y="139663"/>
                      <a:pt x="4213605" y="148236"/>
                    </a:cubicBezTo>
                    <a:cubicBezTo>
                      <a:pt x="4000245" y="178716"/>
                      <a:pt x="3688778" y="297778"/>
                      <a:pt x="3461130" y="392076"/>
                    </a:cubicBezTo>
                    <a:cubicBezTo>
                      <a:pt x="2999168" y="584481"/>
                      <a:pt x="2971545" y="541618"/>
                      <a:pt x="2665793" y="598768"/>
                    </a:cubicBezTo>
                    <a:cubicBezTo>
                      <a:pt x="1944750" y="732118"/>
                      <a:pt x="1170368" y="-952854"/>
                      <a:pt x="784605" y="834988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2418512" y="382564"/>
                <a:ext cx="7324725" cy="6200775"/>
              </a:xfrm>
              <a:custGeom>
                <a:avLst/>
                <a:gdLst>
                  <a:gd name="connsiteX0" fmla="*/ 803796 w 7324725"/>
                  <a:gd name="connsiteY0" fmla="*/ 857590 h 6200775"/>
                  <a:gd name="connsiteX1" fmla="*/ 704736 w 7324725"/>
                  <a:gd name="connsiteY1" fmla="*/ 2170135 h 6200775"/>
                  <a:gd name="connsiteX2" fmla="*/ 658063 w 7324725"/>
                  <a:gd name="connsiteY2" fmla="*/ 2417785 h 6200775"/>
                  <a:gd name="connsiteX3" fmla="*/ 8458 w 7324725"/>
                  <a:gd name="connsiteY3" fmla="*/ 3349330 h 6200775"/>
                  <a:gd name="connsiteX4" fmla="*/ 282778 w 7324725"/>
                  <a:gd name="connsiteY4" fmla="*/ 4289448 h 6200775"/>
                  <a:gd name="connsiteX5" fmla="*/ 808558 w 7324725"/>
                  <a:gd name="connsiteY5" fmla="*/ 5193371 h 6200775"/>
                  <a:gd name="connsiteX6" fmla="*/ 1744866 w 7324725"/>
                  <a:gd name="connsiteY6" fmla="*/ 5936321 h 6200775"/>
                  <a:gd name="connsiteX7" fmla="*/ 2472576 w 7324725"/>
                  <a:gd name="connsiteY7" fmla="*/ 5881075 h 6200775"/>
                  <a:gd name="connsiteX8" fmla="*/ 4285184 w 7324725"/>
                  <a:gd name="connsiteY8" fmla="*/ 5577228 h 6200775"/>
                  <a:gd name="connsiteX9" fmla="*/ 4993844 w 7324725"/>
                  <a:gd name="connsiteY9" fmla="*/ 5972516 h 6200775"/>
                  <a:gd name="connsiteX10" fmla="*/ 5705361 w 7324725"/>
                  <a:gd name="connsiteY10" fmla="*/ 5956323 h 6200775"/>
                  <a:gd name="connsiteX11" fmla="*/ 6665481 w 7324725"/>
                  <a:gd name="connsiteY11" fmla="*/ 5207658 h 6200775"/>
                  <a:gd name="connsiteX12" fmla="*/ 6841694 w 7324725"/>
                  <a:gd name="connsiteY12" fmla="*/ 4434228 h 6200775"/>
                  <a:gd name="connsiteX13" fmla="*/ 6814071 w 7324725"/>
                  <a:gd name="connsiteY13" fmla="*/ 4386603 h 6200775"/>
                  <a:gd name="connsiteX14" fmla="*/ 6968376 w 7324725"/>
                  <a:gd name="connsiteY14" fmla="*/ 3548403 h 6200775"/>
                  <a:gd name="connsiteX15" fmla="*/ 7322706 w 7324725"/>
                  <a:gd name="connsiteY15" fmla="*/ 1857715 h 6200775"/>
                  <a:gd name="connsiteX16" fmla="*/ 6932181 w 7324725"/>
                  <a:gd name="connsiteY16" fmla="*/ 1441473 h 6200775"/>
                  <a:gd name="connsiteX17" fmla="*/ 6342584 w 7324725"/>
                  <a:gd name="connsiteY17" fmla="*/ 955698 h 6200775"/>
                  <a:gd name="connsiteX18" fmla="*/ 4480446 w 7324725"/>
                  <a:gd name="connsiteY18" fmla="*/ 145120 h 6200775"/>
                  <a:gd name="connsiteX19" fmla="*/ 4324236 w 7324725"/>
                  <a:gd name="connsiteY19" fmla="*/ 147978 h 6200775"/>
                  <a:gd name="connsiteX20" fmla="*/ 3550806 w 7324725"/>
                  <a:gd name="connsiteY20" fmla="*/ 399438 h 6200775"/>
                  <a:gd name="connsiteX21" fmla="*/ 2733561 w 7324725"/>
                  <a:gd name="connsiteY21" fmla="*/ 612798 h 6200775"/>
                  <a:gd name="connsiteX22" fmla="*/ 803796 w 7324725"/>
                  <a:gd name="connsiteY22" fmla="*/ 857590 h 6200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324725" h="6200775">
                    <a:moveTo>
                      <a:pt x="803796" y="857590"/>
                    </a:moveTo>
                    <a:cubicBezTo>
                      <a:pt x="685686" y="1399563"/>
                      <a:pt x="730453" y="1857715"/>
                      <a:pt x="704736" y="2170135"/>
                    </a:cubicBezTo>
                    <a:cubicBezTo>
                      <a:pt x="696163" y="2267290"/>
                      <a:pt x="684733" y="2351110"/>
                      <a:pt x="658063" y="2417785"/>
                    </a:cubicBezTo>
                    <a:cubicBezTo>
                      <a:pt x="555193" y="2685438"/>
                      <a:pt x="53226" y="2818788"/>
                      <a:pt x="8458" y="3349330"/>
                    </a:cubicBezTo>
                    <a:cubicBezTo>
                      <a:pt x="-5829" y="3519828"/>
                      <a:pt x="97041" y="3879873"/>
                      <a:pt x="282778" y="4289448"/>
                    </a:cubicBezTo>
                    <a:cubicBezTo>
                      <a:pt x="418986" y="4590438"/>
                      <a:pt x="593293" y="4910478"/>
                      <a:pt x="808558" y="5193371"/>
                    </a:cubicBezTo>
                    <a:cubicBezTo>
                      <a:pt x="1075259" y="5544843"/>
                      <a:pt x="1397204" y="5826783"/>
                      <a:pt x="1744866" y="5936321"/>
                    </a:cubicBezTo>
                    <a:cubicBezTo>
                      <a:pt x="1978229" y="6009663"/>
                      <a:pt x="2219211" y="6004900"/>
                      <a:pt x="2472576" y="5881075"/>
                    </a:cubicBezTo>
                    <a:cubicBezTo>
                      <a:pt x="3165996" y="5539128"/>
                      <a:pt x="3231719" y="5105741"/>
                      <a:pt x="4285184" y="5577228"/>
                    </a:cubicBezTo>
                    <a:cubicBezTo>
                      <a:pt x="4607128" y="5721055"/>
                      <a:pt x="4829061" y="5862025"/>
                      <a:pt x="4993844" y="5972516"/>
                    </a:cubicBezTo>
                    <a:cubicBezTo>
                      <a:pt x="5367224" y="6223975"/>
                      <a:pt x="5439614" y="6321130"/>
                      <a:pt x="5705361" y="5956323"/>
                    </a:cubicBezTo>
                    <a:cubicBezTo>
                      <a:pt x="5992064" y="5561988"/>
                      <a:pt x="6100649" y="5850596"/>
                      <a:pt x="6665481" y="5207658"/>
                    </a:cubicBezTo>
                    <a:cubicBezTo>
                      <a:pt x="6868364" y="4977153"/>
                      <a:pt x="7105536" y="4884760"/>
                      <a:pt x="6841694" y="4434228"/>
                    </a:cubicBezTo>
                    <a:cubicBezTo>
                      <a:pt x="6832169" y="4418035"/>
                      <a:pt x="6822644" y="4401843"/>
                      <a:pt x="6814071" y="4386603"/>
                    </a:cubicBezTo>
                    <a:cubicBezTo>
                      <a:pt x="6625476" y="4054180"/>
                      <a:pt x="6587376" y="3876063"/>
                      <a:pt x="6968376" y="3548403"/>
                    </a:cubicBezTo>
                    <a:cubicBezTo>
                      <a:pt x="7238886" y="3316945"/>
                      <a:pt x="7307466" y="2414928"/>
                      <a:pt x="7322706" y="1857715"/>
                    </a:cubicBezTo>
                    <a:cubicBezTo>
                      <a:pt x="7328421" y="1634830"/>
                      <a:pt x="7154114" y="1451950"/>
                      <a:pt x="6932181" y="1441473"/>
                    </a:cubicBezTo>
                    <a:cubicBezTo>
                      <a:pt x="6813119" y="1435758"/>
                      <a:pt x="6420689" y="1019515"/>
                      <a:pt x="6342584" y="955698"/>
                    </a:cubicBezTo>
                    <a:cubicBezTo>
                      <a:pt x="5161484" y="-14900"/>
                      <a:pt x="4765244" y="199413"/>
                      <a:pt x="4480446" y="145120"/>
                    </a:cubicBezTo>
                    <a:cubicBezTo>
                      <a:pt x="4439489" y="137500"/>
                      <a:pt x="4386149" y="139405"/>
                      <a:pt x="4324236" y="147978"/>
                    </a:cubicBezTo>
                    <a:cubicBezTo>
                      <a:pt x="4105161" y="179410"/>
                      <a:pt x="3785121" y="302283"/>
                      <a:pt x="3550806" y="399438"/>
                    </a:cubicBezTo>
                    <a:cubicBezTo>
                      <a:pt x="3075508" y="596605"/>
                      <a:pt x="3047886" y="553743"/>
                      <a:pt x="2733561" y="612798"/>
                    </a:cubicBezTo>
                    <a:cubicBezTo>
                      <a:pt x="1993468" y="751863"/>
                      <a:pt x="1199084" y="-978830"/>
                      <a:pt x="803796" y="857590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54" name="任意多边形: 形状 53"/>
              <p:cNvSpPr/>
              <p:nvPr/>
            </p:nvSpPr>
            <p:spPr>
              <a:xfrm>
                <a:off x="2325188" y="287492"/>
                <a:ext cx="7515225" cy="6362700"/>
              </a:xfrm>
              <a:custGeom>
                <a:avLst/>
                <a:gdLst>
                  <a:gd name="connsiteX0" fmla="*/ 822825 w 7515225"/>
                  <a:gd name="connsiteY0" fmla="*/ 881225 h 6362700"/>
                  <a:gd name="connsiteX1" fmla="*/ 720907 w 7515225"/>
                  <a:gd name="connsiteY1" fmla="*/ 2227107 h 6362700"/>
                  <a:gd name="connsiteX2" fmla="*/ 673282 w 7515225"/>
                  <a:gd name="connsiteY2" fmla="*/ 2481425 h 6362700"/>
                  <a:gd name="connsiteX3" fmla="*/ 8437 w 7515225"/>
                  <a:gd name="connsiteY3" fmla="*/ 3437735 h 6362700"/>
                  <a:gd name="connsiteX4" fmla="*/ 288472 w 7515225"/>
                  <a:gd name="connsiteY4" fmla="*/ 4402617 h 6362700"/>
                  <a:gd name="connsiteX5" fmla="*/ 829492 w 7515225"/>
                  <a:gd name="connsiteY5" fmla="*/ 5329400 h 6362700"/>
                  <a:gd name="connsiteX6" fmla="*/ 1789612 w 7515225"/>
                  <a:gd name="connsiteY6" fmla="*/ 6092352 h 6362700"/>
                  <a:gd name="connsiteX7" fmla="*/ 2537325 w 7515225"/>
                  <a:gd name="connsiteY7" fmla="*/ 6034250 h 6362700"/>
                  <a:gd name="connsiteX8" fmla="*/ 4398510 w 7515225"/>
                  <a:gd name="connsiteY8" fmla="*/ 5723735 h 6362700"/>
                  <a:gd name="connsiteX9" fmla="*/ 5125267 w 7515225"/>
                  <a:gd name="connsiteY9" fmla="*/ 6130452 h 6362700"/>
                  <a:gd name="connsiteX10" fmla="*/ 5854882 w 7515225"/>
                  <a:gd name="connsiteY10" fmla="*/ 6113308 h 6362700"/>
                  <a:gd name="connsiteX11" fmla="*/ 6839767 w 7515225"/>
                  <a:gd name="connsiteY11" fmla="*/ 5344640 h 6362700"/>
                  <a:gd name="connsiteX12" fmla="*/ 7021695 w 7515225"/>
                  <a:gd name="connsiteY12" fmla="*/ 4551208 h 6362700"/>
                  <a:gd name="connsiteX13" fmla="*/ 6993120 w 7515225"/>
                  <a:gd name="connsiteY13" fmla="*/ 4501677 h 6362700"/>
                  <a:gd name="connsiteX14" fmla="*/ 7149330 w 7515225"/>
                  <a:gd name="connsiteY14" fmla="*/ 3641570 h 6362700"/>
                  <a:gd name="connsiteX15" fmla="*/ 7513185 w 7515225"/>
                  <a:gd name="connsiteY15" fmla="*/ 1906115 h 6362700"/>
                  <a:gd name="connsiteX16" fmla="*/ 7112182 w 7515225"/>
                  <a:gd name="connsiteY16" fmla="*/ 1479395 h 6362700"/>
                  <a:gd name="connsiteX17" fmla="*/ 6507345 w 7515225"/>
                  <a:gd name="connsiteY17" fmla="*/ 980285 h 6362700"/>
                  <a:gd name="connsiteX18" fmla="*/ 4596630 w 7515225"/>
                  <a:gd name="connsiteY18" fmla="*/ 146847 h 6362700"/>
                  <a:gd name="connsiteX19" fmla="*/ 4436610 w 7515225"/>
                  <a:gd name="connsiteY19" fmla="*/ 149705 h 6362700"/>
                  <a:gd name="connsiteX20" fmla="*/ 3641272 w 7515225"/>
                  <a:gd name="connsiteY20" fmla="*/ 408785 h 6362700"/>
                  <a:gd name="connsiteX21" fmla="*/ 2802120 w 7515225"/>
                  <a:gd name="connsiteY21" fmla="*/ 628812 h 6362700"/>
                  <a:gd name="connsiteX22" fmla="*/ 822825 w 7515225"/>
                  <a:gd name="connsiteY22" fmla="*/ 881225 h 636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515225" h="6362700">
                    <a:moveTo>
                      <a:pt x="822825" y="881225"/>
                    </a:moveTo>
                    <a:cubicBezTo>
                      <a:pt x="701857" y="1436532"/>
                      <a:pt x="746625" y="1907067"/>
                      <a:pt x="720907" y="2227107"/>
                    </a:cubicBezTo>
                    <a:cubicBezTo>
                      <a:pt x="713287" y="2327120"/>
                      <a:pt x="699952" y="2412845"/>
                      <a:pt x="673282" y="2481425"/>
                    </a:cubicBezTo>
                    <a:cubicBezTo>
                      <a:pt x="568507" y="2756697"/>
                      <a:pt x="56062" y="2892905"/>
                      <a:pt x="8437" y="3437735"/>
                    </a:cubicBezTo>
                    <a:cubicBezTo>
                      <a:pt x="-5850" y="3611090"/>
                      <a:pt x="98925" y="3982565"/>
                      <a:pt x="288472" y="4402617"/>
                    </a:cubicBezTo>
                    <a:cubicBezTo>
                      <a:pt x="427537" y="4710275"/>
                      <a:pt x="608512" y="5038888"/>
                      <a:pt x="829492" y="5329400"/>
                    </a:cubicBezTo>
                    <a:cubicBezTo>
                      <a:pt x="1102860" y="5689445"/>
                      <a:pt x="1432425" y="5980910"/>
                      <a:pt x="1789612" y="6092352"/>
                    </a:cubicBezTo>
                    <a:cubicBezTo>
                      <a:pt x="2028690" y="6167600"/>
                      <a:pt x="2277292" y="6160933"/>
                      <a:pt x="2537325" y="6034250"/>
                    </a:cubicBezTo>
                    <a:cubicBezTo>
                      <a:pt x="3248842" y="5682777"/>
                      <a:pt x="3316470" y="5237960"/>
                      <a:pt x="4398510" y="5723735"/>
                    </a:cubicBezTo>
                    <a:cubicBezTo>
                      <a:pt x="4729027" y="5872325"/>
                      <a:pt x="4956675" y="6016152"/>
                      <a:pt x="5125267" y="6130452"/>
                    </a:cubicBezTo>
                    <a:cubicBezTo>
                      <a:pt x="5508173" y="6389533"/>
                      <a:pt x="5582467" y="6488593"/>
                      <a:pt x="5854882" y="6113308"/>
                    </a:cubicBezTo>
                    <a:cubicBezTo>
                      <a:pt x="6149205" y="5708495"/>
                      <a:pt x="6260648" y="6004722"/>
                      <a:pt x="6839767" y="5344640"/>
                    </a:cubicBezTo>
                    <a:cubicBezTo>
                      <a:pt x="7047412" y="5108420"/>
                      <a:pt x="7292205" y="5013170"/>
                      <a:pt x="7021695" y="4551208"/>
                    </a:cubicBezTo>
                    <a:cubicBezTo>
                      <a:pt x="7012170" y="4534063"/>
                      <a:pt x="7002645" y="4517870"/>
                      <a:pt x="6993120" y="4501677"/>
                    </a:cubicBezTo>
                    <a:cubicBezTo>
                      <a:pt x="6799762" y="4161635"/>
                      <a:pt x="6758805" y="3976850"/>
                      <a:pt x="7149330" y="3641570"/>
                    </a:cubicBezTo>
                    <a:cubicBezTo>
                      <a:pt x="7427460" y="3404397"/>
                      <a:pt x="7496992" y="2477615"/>
                      <a:pt x="7513185" y="1906115"/>
                    </a:cubicBezTo>
                    <a:cubicBezTo>
                      <a:pt x="7519852" y="1677515"/>
                      <a:pt x="7339830" y="1489872"/>
                      <a:pt x="7112182" y="1479395"/>
                    </a:cubicBezTo>
                    <a:cubicBezTo>
                      <a:pt x="6990262" y="1473680"/>
                      <a:pt x="6587355" y="1046007"/>
                      <a:pt x="6507345" y="980285"/>
                    </a:cubicBezTo>
                    <a:cubicBezTo>
                      <a:pt x="5296717" y="-17935"/>
                      <a:pt x="4890000" y="203045"/>
                      <a:pt x="4596630" y="146847"/>
                    </a:cubicBezTo>
                    <a:cubicBezTo>
                      <a:pt x="4554720" y="139227"/>
                      <a:pt x="4499475" y="140180"/>
                      <a:pt x="4436610" y="149705"/>
                    </a:cubicBezTo>
                    <a:cubicBezTo>
                      <a:pt x="4211820" y="182090"/>
                      <a:pt x="3882255" y="308772"/>
                      <a:pt x="3641272" y="408785"/>
                    </a:cubicBezTo>
                    <a:cubicBezTo>
                      <a:pt x="3153592" y="611667"/>
                      <a:pt x="3124065" y="567852"/>
                      <a:pt x="2802120" y="628812"/>
                    </a:cubicBezTo>
                    <a:cubicBezTo>
                      <a:pt x="2043930" y="771687"/>
                      <a:pt x="1229542" y="-1005678"/>
                      <a:pt x="822825" y="881225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55" name="任意多边形: 形状 54"/>
              <p:cNvSpPr/>
              <p:nvPr/>
            </p:nvSpPr>
            <p:spPr>
              <a:xfrm>
                <a:off x="2232652" y="192812"/>
                <a:ext cx="7705725" cy="6524625"/>
              </a:xfrm>
              <a:custGeom>
                <a:avLst/>
                <a:gdLst>
                  <a:gd name="connsiteX0" fmla="*/ 842019 w 7705725"/>
                  <a:gd name="connsiteY0" fmla="*/ 903515 h 6524625"/>
                  <a:gd name="connsiteX1" fmla="*/ 737244 w 7705725"/>
                  <a:gd name="connsiteY1" fmla="*/ 2283687 h 6524625"/>
                  <a:gd name="connsiteX2" fmla="*/ 689619 w 7705725"/>
                  <a:gd name="connsiteY2" fmla="*/ 2545625 h 6524625"/>
                  <a:gd name="connsiteX3" fmla="*/ 8581 w 7705725"/>
                  <a:gd name="connsiteY3" fmla="*/ 3525747 h 6524625"/>
                  <a:gd name="connsiteX4" fmla="*/ 294331 w 7705725"/>
                  <a:gd name="connsiteY4" fmla="*/ 4515395 h 6524625"/>
                  <a:gd name="connsiteX5" fmla="*/ 850591 w 7705725"/>
                  <a:gd name="connsiteY5" fmla="*/ 5465038 h 6524625"/>
                  <a:gd name="connsiteX6" fmla="*/ 1833571 w 7705725"/>
                  <a:gd name="connsiteY6" fmla="*/ 6247993 h 6524625"/>
                  <a:gd name="connsiteX7" fmla="*/ 2600334 w 7705725"/>
                  <a:gd name="connsiteY7" fmla="*/ 6187032 h 6524625"/>
                  <a:gd name="connsiteX8" fmla="*/ 4509144 w 7705725"/>
                  <a:gd name="connsiteY8" fmla="*/ 5869850 h 6524625"/>
                  <a:gd name="connsiteX9" fmla="*/ 5254951 w 7705725"/>
                  <a:gd name="connsiteY9" fmla="*/ 6287045 h 6524625"/>
                  <a:gd name="connsiteX10" fmla="*/ 6003616 w 7705725"/>
                  <a:gd name="connsiteY10" fmla="*/ 6268948 h 6524625"/>
                  <a:gd name="connsiteX11" fmla="*/ 7014219 w 7705725"/>
                  <a:gd name="connsiteY11" fmla="*/ 5480277 h 6524625"/>
                  <a:gd name="connsiteX12" fmla="*/ 7201861 w 7705725"/>
                  <a:gd name="connsiteY12" fmla="*/ 4667795 h 6524625"/>
                  <a:gd name="connsiteX13" fmla="*/ 7172334 w 7705725"/>
                  <a:gd name="connsiteY13" fmla="*/ 4617313 h 6524625"/>
                  <a:gd name="connsiteX14" fmla="*/ 7331401 w 7705725"/>
                  <a:gd name="connsiteY14" fmla="*/ 3735297 h 6524625"/>
                  <a:gd name="connsiteX15" fmla="*/ 7704781 w 7705725"/>
                  <a:gd name="connsiteY15" fmla="*/ 1956027 h 6524625"/>
                  <a:gd name="connsiteX16" fmla="*/ 7293301 w 7705725"/>
                  <a:gd name="connsiteY16" fmla="*/ 1517877 h 6524625"/>
                  <a:gd name="connsiteX17" fmla="*/ 6673224 w 7705725"/>
                  <a:gd name="connsiteY17" fmla="*/ 1005432 h 6524625"/>
                  <a:gd name="connsiteX18" fmla="*/ 4713931 w 7705725"/>
                  <a:gd name="connsiteY18" fmla="*/ 148182 h 6524625"/>
                  <a:gd name="connsiteX19" fmla="*/ 4550101 w 7705725"/>
                  <a:gd name="connsiteY19" fmla="*/ 151040 h 6524625"/>
                  <a:gd name="connsiteX20" fmla="*/ 3733809 w 7705725"/>
                  <a:gd name="connsiteY20" fmla="*/ 417740 h 6524625"/>
                  <a:gd name="connsiteX21" fmla="*/ 2872749 w 7705725"/>
                  <a:gd name="connsiteY21" fmla="*/ 644435 h 6524625"/>
                  <a:gd name="connsiteX22" fmla="*/ 842019 w 7705725"/>
                  <a:gd name="connsiteY22" fmla="*/ 903515 h 6524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705725" h="6524625">
                    <a:moveTo>
                      <a:pt x="842019" y="903515"/>
                    </a:moveTo>
                    <a:cubicBezTo>
                      <a:pt x="719146" y="1473110"/>
                      <a:pt x="762961" y="1955075"/>
                      <a:pt x="737244" y="2283687"/>
                    </a:cubicBezTo>
                    <a:cubicBezTo>
                      <a:pt x="729624" y="2386557"/>
                      <a:pt x="716289" y="2474187"/>
                      <a:pt x="689619" y="2545625"/>
                    </a:cubicBezTo>
                    <a:cubicBezTo>
                      <a:pt x="582939" y="2827565"/>
                      <a:pt x="57158" y="2967582"/>
                      <a:pt x="8581" y="3525747"/>
                    </a:cubicBezTo>
                    <a:cubicBezTo>
                      <a:pt x="-6659" y="3702912"/>
                      <a:pt x="100021" y="4084865"/>
                      <a:pt x="294331" y="4515395"/>
                    </a:cubicBezTo>
                    <a:cubicBezTo>
                      <a:pt x="437206" y="4830673"/>
                      <a:pt x="623896" y="5167857"/>
                      <a:pt x="850591" y="5465038"/>
                    </a:cubicBezTo>
                    <a:cubicBezTo>
                      <a:pt x="1131579" y="5833655"/>
                      <a:pt x="1467811" y="6133693"/>
                      <a:pt x="1833571" y="6247993"/>
                    </a:cubicBezTo>
                    <a:cubicBezTo>
                      <a:pt x="2078364" y="6325145"/>
                      <a:pt x="2334586" y="6317525"/>
                      <a:pt x="2600334" y="6187032"/>
                    </a:cubicBezTo>
                    <a:cubicBezTo>
                      <a:pt x="3329949" y="5826988"/>
                      <a:pt x="3399481" y="5370740"/>
                      <a:pt x="4509144" y="5869850"/>
                    </a:cubicBezTo>
                    <a:cubicBezTo>
                      <a:pt x="4848234" y="6022250"/>
                      <a:pt x="5082549" y="6170840"/>
                      <a:pt x="5254951" y="6287045"/>
                    </a:cubicBezTo>
                    <a:cubicBezTo>
                      <a:pt x="5647381" y="6552793"/>
                      <a:pt x="5723581" y="6654710"/>
                      <a:pt x="6003616" y="6268948"/>
                    </a:cubicBezTo>
                    <a:cubicBezTo>
                      <a:pt x="6305559" y="5853657"/>
                      <a:pt x="6420811" y="6156552"/>
                      <a:pt x="7014219" y="5480277"/>
                    </a:cubicBezTo>
                    <a:cubicBezTo>
                      <a:pt x="7226626" y="5238343"/>
                      <a:pt x="7479039" y="5141188"/>
                      <a:pt x="7201861" y="4667795"/>
                    </a:cubicBezTo>
                    <a:cubicBezTo>
                      <a:pt x="7191384" y="4650650"/>
                      <a:pt x="7181859" y="4633505"/>
                      <a:pt x="7172334" y="4617313"/>
                    </a:cubicBezTo>
                    <a:cubicBezTo>
                      <a:pt x="6973261" y="4269650"/>
                      <a:pt x="6929446" y="4079150"/>
                      <a:pt x="7331401" y="3735297"/>
                    </a:cubicBezTo>
                    <a:cubicBezTo>
                      <a:pt x="7616199" y="3492410"/>
                      <a:pt x="7688589" y="2541815"/>
                      <a:pt x="7704781" y="1956027"/>
                    </a:cubicBezTo>
                    <a:cubicBezTo>
                      <a:pt x="7711449" y="1721712"/>
                      <a:pt x="7527616" y="1528355"/>
                      <a:pt x="7293301" y="1517877"/>
                    </a:cubicBezTo>
                    <a:cubicBezTo>
                      <a:pt x="7168524" y="1512162"/>
                      <a:pt x="6755139" y="1073060"/>
                      <a:pt x="6673224" y="1005432"/>
                    </a:cubicBezTo>
                    <a:cubicBezTo>
                      <a:pt x="5434021" y="-23268"/>
                      <a:pt x="5013969" y="205332"/>
                      <a:pt x="4713931" y="148182"/>
                    </a:cubicBezTo>
                    <a:cubicBezTo>
                      <a:pt x="4670116" y="139610"/>
                      <a:pt x="4613919" y="141515"/>
                      <a:pt x="4550101" y="151040"/>
                    </a:cubicBezTo>
                    <a:cubicBezTo>
                      <a:pt x="4318644" y="184377"/>
                      <a:pt x="3981459" y="314870"/>
                      <a:pt x="3733809" y="417740"/>
                    </a:cubicBezTo>
                    <a:cubicBezTo>
                      <a:pt x="3232793" y="626337"/>
                      <a:pt x="3203266" y="581570"/>
                      <a:pt x="2872749" y="644435"/>
                    </a:cubicBezTo>
                    <a:cubicBezTo>
                      <a:pt x="2093604" y="792072"/>
                      <a:pt x="1258261" y="-1031965"/>
                      <a:pt x="842019" y="903515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56" name="任意多边形: 形状 55"/>
              <p:cNvSpPr/>
              <p:nvPr/>
            </p:nvSpPr>
            <p:spPr>
              <a:xfrm>
                <a:off x="2139329" y="97481"/>
                <a:ext cx="7896225" cy="6686550"/>
              </a:xfrm>
              <a:custGeom>
                <a:avLst/>
                <a:gdLst>
                  <a:gd name="connsiteX0" fmla="*/ 861998 w 7896225"/>
                  <a:gd name="connsiteY0" fmla="*/ 926456 h 6686550"/>
                  <a:gd name="connsiteX1" fmla="*/ 754366 w 7896225"/>
                  <a:gd name="connsiteY1" fmla="*/ 2340919 h 6686550"/>
                  <a:gd name="connsiteX2" fmla="*/ 705788 w 7896225"/>
                  <a:gd name="connsiteY2" fmla="*/ 2609524 h 6686550"/>
                  <a:gd name="connsiteX3" fmla="*/ 8558 w 7896225"/>
                  <a:gd name="connsiteY3" fmla="*/ 3613459 h 6686550"/>
                  <a:gd name="connsiteX4" fmla="*/ 300976 w 7896225"/>
                  <a:gd name="connsiteY4" fmla="*/ 4626919 h 6686550"/>
                  <a:gd name="connsiteX5" fmla="*/ 872476 w 7896225"/>
                  <a:gd name="connsiteY5" fmla="*/ 5599421 h 6686550"/>
                  <a:gd name="connsiteX6" fmla="*/ 1878316 w 7896225"/>
                  <a:gd name="connsiteY6" fmla="*/ 6403332 h 6686550"/>
                  <a:gd name="connsiteX7" fmla="*/ 2664128 w 7896225"/>
                  <a:gd name="connsiteY7" fmla="*/ 6339514 h 6686550"/>
                  <a:gd name="connsiteX8" fmla="*/ 4621516 w 7896225"/>
                  <a:gd name="connsiteY8" fmla="*/ 6014712 h 6686550"/>
                  <a:gd name="connsiteX9" fmla="*/ 5386373 w 7896225"/>
                  <a:gd name="connsiteY9" fmla="*/ 6443337 h 6686550"/>
                  <a:gd name="connsiteX10" fmla="*/ 6154089 w 7896225"/>
                  <a:gd name="connsiteY10" fmla="*/ 6424287 h 6686550"/>
                  <a:gd name="connsiteX11" fmla="*/ 7189456 w 7896225"/>
                  <a:gd name="connsiteY11" fmla="*/ 5615614 h 6686550"/>
                  <a:gd name="connsiteX12" fmla="*/ 7382814 w 7896225"/>
                  <a:gd name="connsiteY12" fmla="*/ 4784082 h 6686550"/>
                  <a:gd name="connsiteX13" fmla="*/ 7353286 w 7896225"/>
                  <a:gd name="connsiteY13" fmla="*/ 4732647 h 6686550"/>
                  <a:gd name="connsiteX14" fmla="*/ 7514259 w 7896225"/>
                  <a:gd name="connsiteY14" fmla="*/ 3828724 h 6686550"/>
                  <a:gd name="connsiteX15" fmla="*/ 7897164 w 7896225"/>
                  <a:gd name="connsiteY15" fmla="*/ 2004686 h 6686550"/>
                  <a:gd name="connsiteX16" fmla="*/ 7475206 w 7896225"/>
                  <a:gd name="connsiteY16" fmla="*/ 1556059 h 6686550"/>
                  <a:gd name="connsiteX17" fmla="*/ 6839889 w 7896225"/>
                  <a:gd name="connsiteY17" fmla="*/ 1030279 h 6686550"/>
                  <a:gd name="connsiteX18" fmla="*/ 4831066 w 7896225"/>
                  <a:gd name="connsiteY18" fmla="*/ 150169 h 6686550"/>
                  <a:gd name="connsiteX19" fmla="*/ 4662474 w 7896225"/>
                  <a:gd name="connsiteY19" fmla="*/ 153979 h 6686550"/>
                  <a:gd name="connsiteX20" fmla="*/ 3825226 w 7896225"/>
                  <a:gd name="connsiteY20" fmla="*/ 428299 h 6686550"/>
                  <a:gd name="connsiteX21" fmla="*/ 2941306 w 7896225"/>
                  <a:gd name="connsiteY21" fmla="*/ 660709 h 6686550"/>
                  <a:gd name="connsiteX22" fmla="*/ 861998 w 7896225"/>
                  <a:gd name="connsiteY22" fmla="*/ 926456 h 6686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896225" h="6686550">
                    <a:moveTo>
                      <a:pt x="861998" y="926456"/>
                    </a:moveTo>
                    <a:cubicBezTo>
                      <a:pt x="736268" y="1509386"/>
                      <a:pt x="780083" y="2002781"/>
                      <a:pt x="754366" y="2340919"/>
                    </a:cubicBezTo>
                    <a:cubicBezTo>
                      <a:pt x="746746" y="2445694"/>
                      <a:pt x="732458" y="2536182"/>
                      <a:pt x="705788" y="2609524"/>
                    </a:cubicBezTo>
                    <a:cubicBezTo>
                      <a:pt x="597203" y="2898132"/>
                      <a:pt x="58088" y="3042912"/>
                      <a:pt x="8558" y="3613459"/>
                    </a:cubicBezTo>
                    <a:cubicBezTo>
                      <a:pt x="-6682" y="3794434"/>
                      <a:pt x="101903" y="4186864"/>
                      <a:pt x="300976" y="4626919"/>
                    </a:cubicBezTo>
                    <a:cubicBezTo>
                      <a:pt x="446708" y="4949817"/>
                      <a:pt x="641018" y="5295574"/>
                      <a:pt x="872476" y="5599421"/>
                    </a:cubicBezTo>
                    <a:cubicBezTo>
                      <a:pt x="1160131" y="5976612"/>
                      <a:pt x="1503983" y="6286174"/>
                      <a:pt x="1878316" y="6403332"/>
                    </a:cubicBezTo>
                    <a:cubicBezTo>
                      <a:pt x="2128824" y="6481437"/>
                      <a:pt x="2392666" y="6473817"/>
                      <a:pt x="2664128" y="6339514"/>
                    </a:cubicBezTo>
                    <a:cubicBezTo>
                      <a:pt x="3412793" y="5969944"/>
                      <a:pt x="3484231" y="5503219"/>
                      <a:pt x="4621516" y="6014712"/>
                    </a:cubicBezTo>
                    <a:cubicBezTo>
                      <a:pt x="4969179" y="6170921"/>
                      <a:pt x="5209209" y="6323321"/>
                      <a:pt x="5386373" y="6443337"/>
                    </a:cubicBezTo>
                    <a:cubicBezTo>
                      <a:pt x="5788329" y="6715752"/>
                      <a:pt x="5866434" y="6820527"/>
                      <a:pt x="6154089" y="6424287"/>
                    </a:cubicBezTo>
                    <a:cubicBezTo>
                      <a:pt x="6463651" y="5997567"/>
                      <a:pt x="6581761" y="6309034"/>
                      <a:pt x="7189456" y="5615614"/>
                    </a:cubicBezTo>
                    <a:cubicBezTo>
                      <a:pt x="7406626" y="5368917"/>
                      <a:pt x="7667611" y="5267952"/>
                      <a:pt x="7382814" y="4784082"/>
                    </a:cubicBezTo>
                    <a:cubicBezTo>
                      <a:pt x="7372336" y="4766937"/>
                      <a:pt x="7362811" y="4749792"/>
                      <a:pt x="7353286" y="4732647"/>
                    </a:cubicBezTo>
                    <a:cubicBezTo>
                      <a:pt x="7149451" y="4376412"/>
                      <a:pt x="7102779" y="4180197"/>
                      <a:pt x="7514259" y="3828724"/>
                    </a:cubicBezTo>
                    <a:cubicBezTo>
                      <a:pt x="7806676" y="3580122"/>
                      <a:pt x="7880019" y="2605714"/>
                      <a:pt x="7897164" y="2004686"/>
                    </a:cubicBezTo>
                    <a:cubicBezTo>
                      <a:pt x="7903831" y="1764656"/>
                      <a:pt x="7715236" y="1566536"/>
                      <a:pt x="7475206" y="1556059"/>
                    </a:cubicBezTo>
                    <a:cubicBezTo>
                      <a:pt x="7347571" y="1550344"/>
                      <a:pt x="6923709" y="1099811"/>
                      <a:pt x="6839889" y="1030279"/>
                    </a:cubicBezTo>
                    <a:cubicBezTo>
                      <a:pt x="5568301" y="-25091"/>
                      <a:pt x="5138723" y="208271"/>
                      <a:pt x="4831066" y="150169"/>
                    </a:cubicBezTo>
                    <a:cubicBezTo>
                      <a:pt x="4786298" y="141596"/>
                      <a:pt x="4729149" y="143501"/>
                      <a:pt x="4662474" y="153979"/>
                    </a:cubicBezTo>
                    <a:cubicBezTo>
                      <a:pt x="4425301" y="189221"/>
                      <a:pt x="4078591" y="322571"/>
                      <a:pt x="3825226" y="428299"/>
                    </a:cubicBezTo>
                    <a:cubicBezTo>
                      <a:pt x="3311828" y="642611"/>
                      <a:pt x="3280396" y="596891"/>
                      <a:pt x="2941306" y="660709"/>
                    </a:cubicBezTo>
                    <a:cubicBezTo>
                      <a:pt x="2144063" y="812156"/>
                      <a:pt x="1287766" y="-1058554"/>
                      <a:pt x="861998" y="926456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57" name="任意多边形: 形状 56"/>
              <p:cNvSpPr/>
              <p:nvPr/>
            </p:nvSpPr>
            <p:spPr>
              <a:xfrm>
                <a:off x="2045853" y="2571"/>
                <a:ext cx="8086725" cy="6848475"/>
              </a:xfrm>
              <a:custGeom>
                <a:avLst/>
                <a:gdLst>
                  <a:gd name="connsiteX0" fmla="*/ 8087795 w 8086725"/>
                  <a:gd name="connsiteY0" fmla="*/ 2052923 h 6848475"/>
                  <a:gd name="connsiteX1" fmla="*/ 7656312 w 8086725"/>
                  <a:gd name="connsiteY1" fmla="*/ 1592866 h 6848475"/>
                  <a:gd name="connsiteX2" fmla="*/ 7005755 w 8086725"/>
                  <a:gd name="connsiteY2" fmla="*/ 1053751 h 6848475"/>
                  <a:gd name="connsiteX3" fmla="*/ 4948355 w 8086725"/>
                  <a:gd name="connsiteY3" fmla="*/ 151733 h 6848475"/>
                  <a:gd name="connsiteX4" fmla="*/ 3917750 w 8086725"/>
                  <a:gd name="connsiteY4" fmla="*/ 437483 h 6848475"/>
                  <a:gd name="connsiteX5" fmla="*/ 3011922 w 8086725"/>
                  <a:gd name="connsiteY5" fmla="*/ 676561 h 6848475"/>
                  <a:gd name="connsiteX6" fmla="*/ 881179 w 8086725"/>
                  <a:gd name="connsiteY6" fmla="*/ 948976 h 6848475"/>
                  <a:gd name="connsiteX7" fmla="*/ 722112 w 8086725"/>
                  <a:gd name="connsiteY7" fmla="*/ 2672048 h 6848475"/>
                  <a:gd name="connsiteX8" fmla="*/ 8689 w 8086725"/>
                  <a:gd name="connsiteY8" fmla="*/ 3700748 h 6848475"/>
                  <a:gd name="connsiteX9" fmla="*/ 2727125 w 8086725"/>
                  <a:gd name="connsiteY9" fmla="*/ 6491573 h 6848475"/>
                  <a:gd name="connsiteX10" fmla="*/ 4733090 w 8086725"/>
                  <a:gd name="connsiteY10" fmla="*/ 6160103 h 6848475"/>
                  <a:gd name="connsiteX11" fmla="*/ 6302810 w 8086725"/>
                  <a:gd name="connsiteY11" fmla="*/ 6580156 h 6848475"/>
                  <a:gd name="connsiteX12" fmla="*/ 7363895 w 8086725"/>
                  <a:gd name="connsiteY12" fmla="*/ 5751481 h 6848475"/>
                  <a:gd name="connsiteX13" fmla="*/ 7562967 w 8086725"/>
                  <a:gd name="connsiteY13" fmla="*/ 4900898 h 6848475"/>
                  <a:gd name="connsiteX14" fmla="*/ 7695365 w 8086725"/>
                  <a:gd name="connsiteY14" fmla="*/ 3922681 h 6848475"/>
                  <a:gd name="connsiteX15" fmla="*/ 8087795 w 8086725"/>
                  <a:gd name="connsiteY15" fmla="*/ 2052923 h 6848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086725" h="6848475">
                    <a:moveTo>
                      <a:pt x="8087795" y="2052923"/>
                    </a:moveTo>
                    <a:cubicBezTo>
                      <a:pt x="8094462" y="1807178"/>
                      <a:pt x="7902057" y="1604296"/>
                      <a:pt x="7656312" y="1592866"/>
                    </a:cubicBezTo>
                    <a:cubicBezTo>
                      <a:pt x="7524867" y="1587151"/>
                      <a:pt x="7091480" y="1125188"/>
                      <a:pt x="7005755" y="1053751"/>
                    </a:cubicBezTo>
                    <a:cubicBezTo>
                      <a:pt x="5703687" y="-27337"/>
                      <a:pt x="5262680" y="211741"/>
                      <a:pt x="4948355" y="151733"/>
                    </a:cubicBezTo>
                    <a:cubicBezTo>
                      <a:pt x="4739757" y="112681"/>
                      <a:pt x="4250172" y="298418"/>
                      <a:pt x="3917750" y="437483"/>
                    </a:cubicBezTo>
                    <a:cubicBezTo>
                      <a:pt x="3391017" y="657511"/>
                      <a:pt x="3359585" y="610838"/>
                      <a:pt x="3011922" y="676561"/>
                    </a:cubicBezTo>
                    <a:cubicBezTo>
                      <a:pt x="2193725" y="831818"/>
                      <a:pt x="1318377" y="-1084612"/>
                      <a:pt x="881179" y="948976"/>
                    </a:cubicBezTo>
                    <a:cubicBezTo>
                      <a:pt x="712587" y="1731931"/>
                      <a:pt x="839269" y="2356771"/>
                      <a:pt x="722112" y="2672048"/>
                    </a:cubicBezTo>
                    <a:cubicBezTo>
                      <a:pt x="611622" y="2968276"/>
                      <a:pt x="60124" y="3115913"/>
                      <a:pt x="8689" y="3700748"/>
                    </a:cubicBezTo>
                    <a:cubicBezTo>
                      <a:pt x="-43698" y="4299871"/>
                      <a:pt x="1243129" y="7224998"/>
                      <a:pt x="2727125" y="6491573"/>
                    </a:cubicBezTo>
                    <a:cubicBezTo>
                      <a:pt x="3493887" y="6112478"/>
                      <a:pt x="3567229" y="5635276"/>
                      <a:pt x="4733090" y="6160103"/>
                    </a:cubicBezTo>
                    <a:cubicBezTo>
                      <a:pt x="5898949" y="6684931"/>
                      <a:pt x="5878947" y="7164039"/>
                      <a:pt x="6302810" y="6580156"/>
                    </a:cubicBezTo>
                    <a:cubicBezTo>
                      <a:pt x="6619992" y="6142959"/>
                      <a:pt x="6740960" y="6462046"/>
                      <a:pt x="7363895" y="5751481"/>
                    </a:cubicBezTo>
                    <a:cubicBezTo>
                      <a:pt x="7585827" y="5499068"/>
                      <a:pt x="7854432" y="5396198"/>
                      <a:pt x="7562967" y="4900898"/>
                    </a:cubicBezTo>
                    <a:cubicBezTo>
                      <a:pt x="7328652" y="4503706"/>
                      <a:pt x="7253405" y="4298918"/>
                      <a:pt x="7695365" y="3922681"/>
                    </a:cubicBezTo>
                    <a:cubicBezTo>
                      <a:pt x="7995402" y="3667411"/>
                      <a:pt x="8070649" y="2669191"/>
                      <a:pt x="8087795" y="2052923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</p:grpSp>
      </p:grpSp>
      <p:cxnSp>
        <p:nvCxnSpPr>
          <p:cNvPr id="58" name="直接连接符 57"/>
          <p:cNvCxnSpPr/>
          <p:nvPr userDrawn="1"/>
        </p:nvCxnSpPr>
        <p:spPr>
          <a:xfrm>
            <a:off x="1623060" y="2779386"/>
            <a:ext cx="589788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占位符 61"/>
          <p:cNvSpPr>
            <a:spLocks noGrp="1"/>
          </p:cNvSpPr>
          <p:nvPr>
            <p:ph type="body" sz="quarter" idx="10" hasCustomPrompt="1"/>
          </p:nvPr>
        </p:nvSpPr>
        <p:spPr>
          <a:xfrm>
            <a:off x="1192597" y="1827417"/>
            <a:ext cx="675880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3600" b="1" kern="1200" noProof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201F1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个人工作总结汇报模板</a:t>
            </a:r>
          </a:p>
        </p:txBody>
      </p:sp>
      <p:sp>
        <p:nvSpPr>
          <p:cNvPr id="63" name="文本占位符 61"/>
          <p:cNvSpPr>
            <a:spLocks noGrp="1"/>
          </p:cNvSpPr>
          <p:nvPr>
            <p:ph type="body" sz="quarter" idx="11" hasCustomPrompt="1"/>
          </p:nvPr>
        </p:nvSpPr>
        <p:spPr>
          <a:xfrm>
            <a:off x="1192597" y="2895442"/>
            <a:ext cx="6758807" cy="30008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350" kern="1200" noProof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50" b="0" i="0" u="none" strike="noStrike" kern="1200" cap="none" spc="0" normalizeH="0" baseline="0" noProof="0">
                <a:ln>
                  <a:noFill/>
                </a:ln>
                <a:solidFill>
                  <a:srgbClr val="C89D4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PERSONAL WORK REPORT</a:t>
            </a:r>
          </a:p>
        </p:txBody>
      </p:sp>
      <p:sp>
        <p:nvSpPr>
          <p:cNvPr id="64" name="文本占位符 61"/>
          <p:cNvSpPr>
            <a:spLocks noGrp="1"/>
          </p:cNvSpPr>
          <p:nvPr>
            <p:ph type="body" sz="quarter" idx="12" hasCustomPrompt="1"/>
          </p:nvPr>
        </p:nvSpPr>
        <p:spPr>
          <a:xfrm>
            <a:off x="3454272" y="5638369"/>
            <a:ext cx="2235457" cy="30008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35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汇报人：</a:t>
            </a:r>
            <a:r>
              <a:rPr kumimoji="0" lang="en-US" altLang="zh-CN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OfficeAid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768351" y="6470650"/>
            <a:ext cx="1616075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BDEA47E-DBCA-485A-B7F1-9AB0DB0AC68F}" type="datetime1">
              <a:rPr kumimoji="0" lang="zh-CN" altLang="en-US" sz="75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 Black"/>
                <a:ea typeface="宋体" pitchFamily="2" charset="-122"/>
                <a:cs typeface="+mn-cs"/>
              </a:rPr>
              <a:pPr marL="0" marR="0" lvl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2024/9/16</a:t>
            </a:fld>
            <a:endParaRPr kumimoji="0" lang="zh-CN" altLang="en-US" sz="75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rial Black"/>
              <a:ea typeface="宋体" pitchFamily="2" charset="-122"/>
              <a:cs typeface="+mn-cs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650"/>
            <a:ext cx="442595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50" b="0" i="0" u="none" strike="noStrike" kern="1200" cap="all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 Black"/>
                <a:ea typeface="宋体" pitchFamily="2" charset="-122"/>
                <a:cs typeface="+mn-cs"/>
              </a:rPr>
              <a:t>ycw@ruc.edu.cn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650"/>
            <a:ext cx="73025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mtClean="0"/>
            </a:lvl1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7D4C816-302B-4B1E-A823-7D54D576A4C0}" type="slidenum">
              <a:rPr kumimoji="0" lang="zh-CN" alt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Tw Cen MT Condensed" panose="020B0606020104020203" pitchFamily="34" charset="0"/>
                <a:ea typeface="宋体" pitchFamily="2" charset="-122"/>
                <a:cs typeface="+mn-cs"/>
              </a:rPr>
              <a:pPr marL="0" marR="0" lvl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750" b="0" i="0" u="none" strike="noStrike" kern="1200" cap="none" spc="0" normalizeH="0" baseline="0" noProof="0">
              <a:ln>
                <a:noFill/>
              </a:ln>
              <a:solidFill>
                <a:srgbClr val="0D0D0D"/>
              </a:solidFill>
              <a:effectLst/>
              <a:uLnTx/>
              <a:uFillTx/>
              <a:latin typeface="Tw Cen MT Condensed" panose="020B0606020104020203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358752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F1B2-6472-40AC-9FA2-4BEE7FA178D3}" type="datetimeFigureOut">
              <a:rPr lang="zh-CN" altLang="en-US" smtClean="0"/>
              <a:t>2024/9/16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F687-C69B-454A-AC0A-E94F6F191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425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F1B2-6472-40AC-9FA2-4BEE7FA178D3}" type="datetimeFigureOut">
              <a:rPr lang="zh-CN" altLang="en-US" smtClean="0"/>
              <a:t>2024/9/16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F687-C69B-454A-AC0A-E94F6F191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386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F1B2-6472-40AC-9FA2-4BEE7FA178D3}" type="datetimeFigureOut">
              <a:rPr lang="zh-CN" altLang="en-US" smtClean="0"/>
              <a:t>2024/9/16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F687-C69B-454A-AC0A-E94F6F191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543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F1B2-6472-40AC-9FA2-4BEE7FA178D3}" type="datetimeFigureOut">
              <a:rPr lang="zh-CN" altLang="en-US" smtClean="0"/>
              <a:t>2024/9/16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F687-C69B-454A-AC0A-E94F6F191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07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F1B2-6472-40AC-9FA2-4BEE7FA178D3}" type="datetimeFigureOut">
              <a:rPr lang="zh-CN" altLang="en-US" smtClean="0"/>
              <a:t>2024/9/16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F687-C69B-454A-AC0A-E94F6F191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856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F1B2-6472-40AC-9FA2-4BEE7FA178D3}" type="datetimeFigureOut">
              <a:rPr lang="zh-CN" altLang="en-US" smtClean="0"/>
              <a:t>2024/9/16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F687-C69B-454A-AC0A-E94F6F191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235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CF1B2-6472-40AC-9FA2-4BEE7FA178D3}" type="datetimeFigureOut">
              <a:rPr lang="zh-CN" altLang="en-US" smtClean="0"/>
              <a:t>2024/9/16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7F687-C69B-454A-AC0A-E94F6F191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050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189"/>
            <a:fld id="{D02E4DBF-3C7B-F94F-8D54-4E30D19DA824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 defTabSz="457189"/>
              <a:t>2024/9/16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189"/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189"/>
            <a:fld id="{8B23F4B1-54DF-CF47-9C52-CF871BCE25F9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 defTabSz="457189"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544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63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2E4DBF-3C7B-F94F-8D54-4E30D19DA824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2024/9/16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3F4B1-54DF-CF47-9C52-CF871BCE25F9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6613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52"/>
            <a:ext cx="9144000" cy="2345635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66" name="文本占位符 65"/>
          <p:cNvSpPr>
            <a:spLocks noGrp="1"/>
          </p:cNvSpPr>
          <p:nvPr>
            <p:ph type="body" sz="quarter" idx="10"/>
          </p:nvPr>
        </p:nvSpPr>
        <p:spPr>
          <a:xfrm>
            <a:off x="1064261" y="2578102"/>
            <a:ext cx="7280749" cy="130888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/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Automating physical 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database design in a parallel database</a:t>
            </a:r>
          </a:p>
        </p:txBody>
      </p:sp>
      <p:sp>
        <p:nvSpPr>
          <p:cNvPr id="68" name="文本占位符 67"/>
          <p:cNvSpPr>
            <a:spLocks noGrp="1"/>
          </p:cNvSpPr>
          <p:nvPr>
            <p:ph type="body" sz="quarter" idx="11"/>
          </p:nvPr>
        </p:nvSpPr>
        <p:spPr>
          <a:xfrm>
            <a:off x="0" y="4841946"/>
            <a:ext cx="9144000" cy="1308884"/>
          </a:xfrm>
        </p:spPr>
        <p:txBody>
          <a:bodyPr wrap="square"/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汇报人：丁正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浩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2024 0918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9" descr="Image result for renmin university of chi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55" y="4820286"/>
            <a:ext cx="1846580" cy="184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占位符 65"/>
          <p:cNvSpPr>
            <a:spLocks noGrp="1"/>
          </p:cNvSpPr>
          <p:nvPr/>
        </p:nvSpPr>
        <p:spPr>
          <a:xfrm>
            <a:off x="0" y="711659"/>
            <a:ext cx="9144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3600" b="1" kern="1200" noProof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论文分享</a:t>
            </a:r>
            <a:endParaRPr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02841512"/>
      </p:ext>
    </p:extLst>
  </p:cSld>
  <p:clrMapOvr>
    <a:masterClrMapping/>
  </p:clrMapOvr>
  <p:transition advTm="17325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6927" y="0"/>
            <a:ext cx="7886700" cy="1325563"/>
          </a:xfrm>
        </p:spPr>
        <p:txBody>
          <a:bodyPr/>
          <a:lstStyle/>
          <a:p>
            <a:r>
              <a:rPr kumimoji="1"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虚拟分区评测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8" name="矩形 29"/>
          <p:cNvSpPr txBox="1"/>
          <p:nvPr/>
        </p:nvSpPr>
        <p:spPr>
          <a:xfrm>
            <a:off x="479425" y="1496134"/>
            <a:ext cx="8024202" cy="77144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1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其他问题</a:t>
            </a:r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700" dirty="0" smtClean="0"/>
              <a:t>1.recommend</a:t>
            </a:r>
            <a:r>
              <a:rPr lang="zh-CN" altLang="en-US" sz="1700" dirty="0"/>
              <a:t>阶段</a:t>
            </a:r>
            <a:r>
              <a:rPr lang="zh-CN" altLang="en-US" sz="1700" dirty="0" smtClean="0"/>
              <a:t>，</a:t>
            </a:r>
            <a:r>
              <a:rPr lang="zh-CN" altLang="en-US" sz="1700" dirty="0"/>
              <a:t>一</a:t>
            </a:r>
            <a:r>
              <a:rPr lang="zh-CN" altLang="en-US" sz="1700" dirty="0" smtClean="0"/>
              <a:t>条</a:t>
            </a:r>
            <a:r>
              <a:rPr lang="en-US" altLang="zh-CN" sz="1700" dirty="0" smtClean="0"/>
              <a:t>query</a:t>
            </a:r>
            <a:r>
              <a:rPr lang="zh-CN" altLang="en-US" sz="1700" dirty="0"/>
              <a:t>生成最佳分区可能有多种，怎么</a:t>
            </a:r>
            <a:r>
              <a:rPr lang="zh-CN" altLang="en-US" sz="1700" dirty="0" smtClean="0"/>
              <a:t>选择？</a:t>
            </a:r>
            <a:endParaRPr lang="en-US" altLang="zh-CN" sz="1700" dirty="0" smtClean="0"/>
          </a:p>
          <a:p>
            <a:r>
              <a:rPr lang="en-US" altLang="zh-CN" sz="1700" dirty="0"/>
              <a:t>	</a:t>
            </a:r>
            <a:r>
              <a:rPr lang="en-US" altLang="zh-CN" sz="1700" dirty="0" smtClean="0"/>
              <a:t>select * from t1 where t1.a &gt; 500 and t1.b &lt; 50;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700" dirty="0" smtClean="0"/>
              <a:t>2</a:t>
            </a:r>
            <a:r>
              <a:rPr lang="en-US" altLang="zh-CN" sz="1700" dirty="0"/>
              <a:t>.</a:t>
            </a:r>
            <a:r>
              <a:rPr lang="zh-CN" altLang="en-US" sz="1700" dirty="0"/>
              <a:t>考虑表的复制</a:t>
            </a:r>
            <a:r>
              <a:rPr lang="zh-CN" altLang="en-US" sz="1700" dirty="0" smtClean="0"/>
              <a:t>吗？</a:t>
            </a:r>
            <a:endParaRPr lang="en-US" altLang="zh-CN" sz="1700" dirty="0" smtClean="0"/>
          </a:p>
          <a:p>
            <a:r>
              <a:rPr lang="en-US" altLang="zh-CN" sz="1700" dirty="0"/>
              <a:t>	</a:t>
            </a:r>
            <a:r>
              <a:rPr lang="zh-CN" altLang="en-US" sz="1700" dirty="0" smtClean="0"/>
              <a:t>复制小表</a:t>
            </a:r>
            <a:endParaRPr lang="en-US" altLang="zh-CN" sz="1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700" dirty="0" smtClean="0"/>
              <a:t>3.candidate</a:t>
            </a:r>
            <a:r>
              <a:rPr lang="zh-CN" altLang="en-US" sz="1700" dirty="0" smtClean="0"/>
              <a:t>分区集合会不会太大？</a:t>
            </a:r>
            <a:endParaRPr lang="en-US" altLang="zh-CN" sz="1700" dirty="0" smtClean="0"/>
          </a:p>
          <a:p>
            <a:r>
              <a:rPr lang="en-US" altLang="zh-CN" sz="1700" dirty="0"/>
              <a:t>	</a:t>
            </a:r>
            <a:r>
              <a:rPr lang="zh-CN" altLang="en-US" sz="1700" dirty="0" smtClean="0"/>
              <a:t>对</a:t>
            </a:r>
            <a:r>
              <a:rPr lang="en-US" altLang="zh-CN" sz="1700" dirty="0" smtClean="0"/>
              <a:t>candidate</a:t>
            </a:r>
            <a:r>
              <a:rPr lang="zh-CN" altLang="en-US" sz="1700" dirty="0" smtClean="0"/>
              <a:t>分区进行了剪枝，</a:t>
            </a:r>
            <a:r>
              <a:rPr lang="zh-CN" altLang="en-US" sz="1700" dirty="0"/>
              <a:t>例如对于小表不分区，对于只分布在一个节点的表，只保留一种</a:t>
            </a:r>
            <a:r>
              <a:rPr lang="en-US" altLang="zh-CN" sz="1700" dirty="0"/>
              <a:t>candidate</a:t>
            </a:r>
            <a:r>
              <a:rPr lang="zh-CN" altLang="en-US" sz="1700" dirty="0" smtClean="0"/>
              <a:t>分区</a:t>
            </a:r>
            <a:endParaRPr lang="en-US" altLang="zh-CN" sz="1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700" dirty="0" smtClean="0"/>
              <a:t>4.</a:t>
            </a:r>
            <a:r>
              <a:rPr lang="zh-CN" altLang="en-US" sz="1700" dirty="0"/>
              <a:t>分区变了索引也需要改变，</a:t>
            </a:r>
            <a:r>
              <a:rPr lang="en-US" altLang="zh-CN" sz="1700" dirty="0"/>
              <a:t>optimizer</a:t>
            </a:r>
            <a:r>
              <a:rPr lang="zh-CN" altLang="en-US" sz="1700" dirty="0"/>
              <a:t>计算的时候会考虑到这一点</a:t>
            </a:r>
            <a:r>
              <a:rPr lang="zh-CN" altLang="en-US" sz="1700" dirty="0" smtClean="0"/>
              <a:t>吗？</a:t>
            </a:r>
            <a:endParaRPr lang="en-US" altLang="zh-CN" sz="1700" dirty="0" smtClean="0"/>
          </a:p>
          <a:p>
            <a:r>
              <a:rPr lang="en-US" altLang="zh-CN" sz="1700" dirty="0"/>
              <a:t>	</a:t>
            </a:r>
            <a:r>
              <a:rPr lang="zh-CN" altLang="en-US" sz="1700" dirty="0" smtClean="0"/>
              <a:t>分区变化需要重构索引</a:t>
            </a:r>
            <a:endParaRPr lang="en-US" altLang="zh-CN" sz="1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700" dirty="0" smtClean="0"/>
              <a:t>5.candidate</a:t>
            </a:r>
            <a:r>
              <a:rPr lang="zh-CN" altLang="en-US" sz="1700" dirty="0"/>
              <a:t>分区里面都是针对单独</a:t>
            </a:r>
            <a:r>
              <a:rPr lang="en-US" altLang="zh-CN" sz="1700" dirty="0"/>
              <a:t>query</a:t>
            </a:r>
            <a:r>
              <a:rPr lang="zh-CN" altLang="en-US" sz="1700" dirty="0"/>
              <a:t>最优的分区，会不会遗漏最优的</a:t>
            </a:r>
            <a:r>
              <a:rPr lang="zh-CN" altLang="en-US" sz="1700" dirty="0" smtClean="0"/>
              <a:t>分区？</a:t>
            </a:r>
            <a:endParaRPr lang="en-US" altLang="zh-CN" sz="1700" dirty="0" smtClean="0"/>
          </a:p>
          <a:p>
            <a:r>
              <a:rPr lang="en-US" altLang="zh-CN" sz="1700" dirty="0"/>
              <a:t>	</a:t>
            </a:r>
            <a:r>
              <a:rPr lang="zh-CN" altLang="en-US" sz="1700" dirty="0" smtClean="0"/>
              <a:t>会</a:t>
            </a:r>
            <a:r>
              <a:rPr lang="zh-CN" altLang="en-US" sz="1700" dirty="0"/>
              <a:t>的。因此本文通过</a:t>
            </a:r>
            <a:r>
              <a:rPr lang="en-US" altLang="zh-CN" sz="1700" dirty="0"/>
              <a:t>partition expansion</a:t>
            </a:r>
            <a:r>
              <a:rPr lang="zh-CN" altLang="en-US" sz="1700" dirty="0"/>
              <a:t>来扩充更多的</a:t>
            </a:r>
            <a:r>
              <a:rPr lang="en-US" altLang="zh-CN" sz="1700" dirty="0"/>
              <a:t>candidate partition</a:t>
            </a:r>
            <a:r>
              <a:rPr lang="zh-CN" altLang="en-US" sz="1700" dirty="0"/>
              <a:t>，例如对于每个表，使用候选分区中两个或多个分区的公共子集作为分区键。 </a:t>
            </a:r>
            <a:r>
              <a:rPr lang="en-US" altLang="zh-CN" sz="1700" dirty="0"/>
              <a:t>{t1.a , t1.b}   {t1.a, t1.c}  -&gt; {t1.a</a:t>
            </a:r>
            <a:r>
              <a:rPr lang="en-US" altLang="zh-CN" sz="1700" dirty="0" smtClean="0"/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700" dirty="0" smtClean="0"/>
              <a:t>6.</a:t>
            </a:r>
            <a:r>
              <a:rPr lang="zh-CN" altLang="en-US" sz="1700" dirty="0" smtClean="0"/>
              <a:t>优化。</a:t>
            </a:r>
            <a:r>
              <a:rPr lang="zh-CN" altLang="en-US" sz="1700" dirty="0"/>
              <a:t>保存查询执行计划，</a:t>
            </a:r>
            <a:r>
              <a:rPr lang="zh-CN" altLang="en-US" sz="1700" dirty="0" smtClean="0"/>
              <a:t>避免每次重复生成。（后续工作）</a:t>
            </a:r>
            <a:endParaRPr lang="en-US" altLang="zh-CN" sz="1700" dirty="0" smtClean="0"/>
          </a:p>
          <a:p>
            <a:r>
              <a:rPr lang="en-US" altLang="zh-CN" sz="1700" dirty="0"/>
              <a:t>	</a:t>
            </a:r>
            <a:endParaRPr lang="en-US" altLang="zh-CN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518346038"/>
      </p:ext>
    </p:extLst>
  </p:cSld>
  <p:clrMapOvr>
    <a:masterClrMapping/>
  </p:clrMapOvr>
  <p:transition advTm="19313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6927" y="0"/>
            <a:ext cx="7886700" cy="1325563"/>
          </a:xfrm>
        </p:spPr>
        <p:txBody>
          <a:bodyPr/>
          <a:lstStyle/>
          <a:p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8" name="矩形 29"/>
          <p:cNvSpPr txBox="1"/>
          <p:nvPr/>
        </p:nvSpPr>
        <p:spPr>
          <a:xfrm>
            <a:off x="479425" y="1496134"/>
            <a:ext cx="8024202" cy="4173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1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dirty="0" smtClean="0"/>
          </a:p>
        </p:txBody>
      </p:sp>
      <p:sp>
        <p:nvSpPr>
          <p:cNvPr id="23" name="矩形 29"/>
          <p:cNvSpPr txBox="1"/>
          <p:nvPr/>
        </p:nvSpPr>
        <p:spPr>
          <a:xfrm>
            <a:off x="479425" y="1496134"/>
            <a:ext cx="8024202" cy="4524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1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 smtClean="0"/>
              <a:t>DB2</a:t>
            </a:r>
            <a:r>
              <a:rPr lang="zh-CN" altLang="en-US" sz="1800" dirty="0" smtClean="0"/>
              <a:t>执行</a:t>
            </a:r>
            <a:r>
              <a:rPr lang="en-US" altLang="zh-CN" sz="1800" dirty="0" smtClean="0"/>
              <a:t>query</a:t>
            </a:r>
            <a:r>
              <a:rPr lang="zh-CN" altLang="en-US" sz="1800" dirty="0" smtClean="0"/>
              <a:t>延时比较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   &amp;&amp;    </a:t>
            </a:r>
            <a:r>
              <a:rPr lang="en-US" altLang="zh-CN" sz="1800" dirty="0" smtClean="0"/>
              <a:t>Candidate</a:t>
            </a:r>
            <a:r>
              <a:rPr lang="zh-CN" altLang="en-US" sz="1800" dirty="0" smtClean="0"/>
              <a:t>分区</a:t>
            </a:r>
            <a:endParaRPr lang="en-US" altLang="zh-CN" sz="18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68" y="2475562"/>
            <a:ext cx="3246967" cy="38373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822" y="3103124"/>
            <a:ext cx="4377571" cy="320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843687"/>
      </p:ext>
    </p:extLst>
  </p:cSld>
  <p:clrMapOvr>
    <a:masterClrMapping/>
  </p:clrMapOvr>
  <p:transition advTm="19313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6927" y="2"/>
            <a:ext cx="7886700" cy="132556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汇报提纲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0551" y="1444626"/>
            <a:ext cx="7886700" cy="43513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  <a:p>
            <a:pPr>
              <a:lnSpc>
                <a:spcPct val="150000"/>
              </a:lnSpc>
            </a:pP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</a:t>
            </a:r>
            <a:r>
              <a:rPr kumimoji="1"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挑战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</a:t>
            </a:r>
            <a:r>
              <a:rPr kumimoji="1"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分区测评</a:t>
            </a:r>
            <a:endParaRPr kumimoji="1"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</a:p>
        </p:txBody>
      </p:sp>
    </p:spTree>
    <p:extLst>
      <p:ext uri="{BB962C8B-B14F-4D97-AF65-F5344CB8AC3E}">
        <p14:creationId xmlns:p14="http://schemas.microsoft.com/office/powerpoint/2010/main" val="3646243026"/>
      </p:ext>
    </p:extLst>
  </p:cSld>
  <p:clrMapOvr>
    <a:masterClrMapping/>
  </p:clrMapOvr>
  <p:transition advTm="39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6927" y="0"/>
            <a:ext cx="7886700" cy="1325563"/>
          </a:xfrm>
        </p:spPr>
        <p:txBody>
          <a:bodyPr/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研究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</a:p>
        </p:txBody>
      </p:sp>
      <p:sp>
        <p:nvSpPr>
          <p:cNvPr id="258" name="矩形 29"/>
          <p:cNvSpPr txBox="1"/>
          <p:nvPr/>
        </p:nvSpPr>
        <p:spPr>
          <a:xfrm>
            <a:off x="479425" y="1496134"/>
            <a:ext cx="8024202" cy="21528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1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700" dirty="0"/>
              <a:t>随着数据量越来越大，为了快速应对大量请求，降低响应延迟，数据库普遍采用数据分区的技术。</a:t>
            </a:r>
            <a:endParaRPr lang="en-US" altLang="zh-CN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700" dirty="0"/>
              <a:t>例如，针对下图中的</a:t>
            </a:r>
            <a:r>
              <a:rPr lang="en-US" altLang="zh-CN" sz="1700" dirty="0"/>
              <a:t>query</a:t>
            </a:r>
            <a:r>
              <a:rPr lang="zh-CN" altLang="en-US" sz="1700" dirty="0"/>
              <a:t>，按照</a:t>
            </a:r>
            <a:r>
              <a:rPr lang="en-US" altLang="zh-CN" sz="1700" dirty="0" err="1"/>
              <a:t>c_custkey</a:t>
            </a:r>
            <a:r>
              <a:rPr lang="zh-CN" altLang="en-US" sz="1700" dirty="0"/>
              <a:t>和</a:t>
            </a:r>
            <a:r>
              <a:rPr lang="en-US" altLang="zh-CN" sz="1700" dirty="0" err="1"/>
              <a:t>o_custkey</a:t>
            </a:r>
            <a:r>
              <a:rPr lang="zh-CN" altLang="en-US" sz="1700" dirty="0"/>
              <a:t>作为分区的属性可以避免远程</a:t>
            </a:r>
            <a:r>
              <a:rPr lang="en-US" altLang="zh-CN" sz="1700" dirty="0"/>
              <a:t>join</a:t>
            </a:r>
            <a:r>
              <a:rPr lang="zh-CN" altLang="en-US" sz="1700" dirty="0"/>
              <a:t>操作</a:t>
            </a:r>
            <a:r>
              <a:rPr lang="zh-CN" altLang="en-US" sz="1700" dirty="0" smtClean="0"/>
              <a:t>。</a:t>
            </a:r>
            <a:endParaRPr lang="en-US" altLang="zh-CN" sz="1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dirty="0" smtClean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889" y="3294419"/>
            <a:ext cx="6962775" cy="308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94123"/>
      </p:ext>
    </p:extLst>
  </p:cSld>
  <p:clrMapOvr>
    <a:masterClrMapping/>
  </p:clrMapOvr>
  <p:transition advTm="19313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6927" y="0"/>
            <a:ext cx="7886700" cy="1325563"/>
          </a:xfrm>
        </p:spPr>
        <p:txBody>
          <a:bodyPr/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研究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</a:p>
        </p:txBody>
      </p:sp>
      <p:sp>
        <p:nvSpPr>
          <p:cNvPr id="258" name="矩形 29"/>
          <p:cNvSpPr txBox="1"/>
          <p:nvPr/>
        </p:nvSpPr>
        <p:spPr>
          <a:xfrm>
            <a:off x="479425" y="1496134"/>
            <a:ext cx="8024202" cy="181280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1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700" dirty="0"/>
              <a:t>在不同的工作负载下，不同的分区方法对性能的影响差别很大。如果某种分区方法可以减少远程读写或者保持负载均衡，那么这种分区方法就会为系统带来收益。</a:t>
            </a:r>
            <a:endParaRPr lang="en-US" altLang="zh-CN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700" dirty="0"/>
              <a:t>对于一个包含</a:t>
            </a:r>
            <a:r>
              <a:rPr lang="en-US" altLang="zh-CN" sz="1700" dirty="0"/>
              <a:t>50billion tuples</a:t>
            </a:r>
            <a:r>
              <a:rPr lang="zh-CN" altLang="en-US" sz="1700" dirty="0"/>
              <a:t>的数据表，通过数据分区将其</a:t>
            </a:r>
            <a:r>
              <a:rPr lang="zh-CN" altLang="en-US" sz="1700" dirty="0" smtClean="0"/>
              <a:t>分到</a:t>
            </a:r>
            <a:r>
              <a:rPr lang="en-US" altLang="zh-CN" sz="1700" dirty="0" smtClean="0"/>
              <a:t>50</a:t>
            </a:r>
            <a:r>
              <a:rPr lang="zh-CN" altLang="en-US" sz="1700" dirty="0" smtClean="0"/>
              <a:t>个节点</a:t>
            </a:r>
            <a:r>
              <a:rPr lang="zh-CN" altLang="en-US" sz="1700" dirty="0"/>
              <a:t>上，数据库处理</a:t>
            </a:r>
            <a:r>
              <a:rPr lang="en-US" altLang="zh-CN" sz="1700" dirty="0"/>
              <a:t>30k</a:t>
            </a:r>
            <a:r>
              <a:rPr lang="zh-CN" altLang="en-US" sz="1700" dirty="0"/>
              <a:t>请求的平均时间可以从</a:t>
            </a:r>
            <a:r>
              <a:rPr lang="en-US" altLang="zh-CN" sz="1700" dirty="0"/>
              <a:t>40</a:t>
            </a:r>
            <a:r>
              <a:rPr lang="zh-CN" altLang="en-US" sz="1700" dirty="0"/>
              <a:t>秒降低到</a:t>
            </a:r>
            <a:r>
              <a:rPr lang="en-US" altLang="zh-CN" sz="1700" dirty="0"/>
              <a:t>0.7</a:t>
            </a:r>
            <a:r>
              <a:rPr lang="zh-CN" altLang="en-US" sz="1700" dirty="0"/>
              <a:t>秒。</a:t>
            </a:r>
            <a:endParaRPr lang="en-US" altLang="zh-CN" sz="1700" dirty="0"/>
          </a:p>
          <a:p>
            <a:endParaRPr lang="en-US" altLang="zh-CN" sz="1800" dirty="0" smtClean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138" y="3383721"/>
            <a:ext cx="6962775" cy="308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210420"/>
      </p:ext>
    </p:extLst>
  </p:cSld>
  <p:clrMapOvr>
    <a:masterClrMapping/>
  </p:clrMapOvr>
  <p:transition advTm="19313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6927" y="0"/>
            <a:ext cx="7886700" cy="1325563"/>
          </a:xfrm>
        </p:spPr>
        <p:txBody>
          <a:bodyPr/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</a:t>
            </a:r>
            <a:r>
              <a:rPr kumimoji="1"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挑战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8" name="矩形 29"/>
          <p:cNvSpPr txBox="1"/>
          <p:nvPr/>
        </p:nvSpPr>
        <p:spPr>
          <a:xfrm>
            <a:off x="479425" y="1496134"/>
            <a:ext cx="8024202" cy="441351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1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为</a:t>
            </a:r>
            <a:r>
              <a:rPr lang="zh-CN" altLang="en-US" sz="1800" dirty="0"/>
              <a:t>数据库中的每个表选择分区键本质上是一个搜索过程。不同分区键的组合对系统性能的影响不同，因此需要通过搜索策略找到最佳的</a:t>
            </a:r>
            <a:r>
              <a:rPr lang="zh-CN" altLang="en-US" sz="1800" dirty="0" smtClean="0"/>
              <a:t>组合。</a:t>
            </a:r>
            <a:endParaRPr lang="en-US" altLang="zh-CN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对于每一种分区键组合，需要评估这种分区方式的收益，然而在数据库中真实地修改分区的开销很大，通过这种做法去评估分区收益不现实。</a:t>
            </a:r>
            <a:r>
              <a:rPr lang="zh-CN" altLang="en-US" sz="1800" dirty="0" smtClean="0">
                <a:solidFill>
                  <a:srgbClr val="FF0000"/>
                </a:solidFill>
              </a:rPr>
              <a:t>因此需要一种高效简单的方式来评估分区收益。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现有的一些基于</a:t>
            </a:r>
            <a:r>
              <a:rPr lang="en-US" altLang="zh-CN" sz="1800" dirty="0" smtClean="0"/>
              <a:t>cost model</a:t>
            </a:r>
            <a:r>
              <a:rPr lang="zh-CN" altLang="en-US" sz="1800" dirty="0" smtClean="0"/>
              <a:t>的分区评估模型，通过自定义的指标和参数，利用历史数据来预测收益。这种方法不够精确。</a:t>
            </a:r>
            <a:endParaRPr lang="en-US" altLang="zh-CN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132786273"/>
      </p:ext>
    </p:extLst>
  </p:cSld>
  <p:clrMapOvr>
    <a:masterClrMapping/>
  </p:clrMapOvr>
  <p:transition advTm="19313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6927" y="0"/>
            <a:ext cx="7886700" cy="1325563"/>
          </a:xfrm>
        </p:spPr>
        <p:txBody>
          <a:bodyPr/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</a:t>
            </a:r>
            <a:r>
              <a:rPr kumimoji="1"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分区评测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8" name="矩形 29"/>
          <p:cNvSpPr txBox="1"/>
          <p:nvPr/>
        </p:nvSpPr>
        <p:spPr>
          <a:xfrm>
            <a:off x="479425" y="1496134"/>
            <a:ext cx="8024202" cy="261302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1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核心</a:t>
            </a:r>
            <a:r>
              <a:rPr lang="zh-CN" altLang="en-US" sz="1800" dirty="0"/>
              <a:t>思路</a:t>
            </a:r>
            <a:r>
              <a:rPr lang="zh-CN" altLang="en-US" sz="1800" dirty="0" smtClean="0"/>
              <a:t>：通过</a:t>
            </a:r>
            <a:r>
              <a:rPr lang="zh-CN" altLang="en-US" sz="1800" dirty="0"/>
              <a:t>构建虚拟的数据分区，</a:t>
            </a:r>
            <a:r>
              <a:rPr lang="zh-CN" altLang="en-US" sz="1800" dirty="0" smtClean="0"/>
              <a:t>让</a:t>
            </a:r>
            <a:r>
              <a:rPr lang="en-US" altLang="zh-CN" sz="1800" dirty="0" smtClean="0"/>
              <a:t>what-if optimizer</a:t>
            </a:r>
            <a:r>
              <a:rPr lang="zh-CN" altLang="en-US" sz="1800" dirty="0"/>
              <a:t>来评估数据分区</a:t>
            </a:r>
            <a:r>
              <a:rPr lang="zh-CN" altLang="en-US" sz="1800" dirty="0" smtClean="0"/>
              <a:t>的</a:t>
            </a:r>
            <a:r>
              <a:rPr lang="zh-CN" altLang="en-US" sz="1800" dirty="0"/>
              <a:t>收益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531" y="3427859"/>
            <a:ext cx="4449492" cy="306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473820"/>
      </p:ext>
    </p:extLst>
  </p:cSld>
  <p:clrMapOvr>
    <a:masterClrMapping/>
  </p:clrMapOvr>
  <p:transition advTm="19313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6927" y="0"/>
            <a:ext cx="7886700" cy="1325563"/>
          </a:xfrm>
        </p:spPr>
        <p:txBody>
          <a:bodyPr/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</a:t>
            </a:r>
            <a:r>
              <a:rPr kumimoji="1"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分区评测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8" name="矩形 29"/>
          <p:cNvSpPr txBox="1"/>
          <p:nvPr/>
        </p:nvSpPr>
        <p:spPr>
          <a:xfrm>
            <a:off x="479425" y="1496134"/>
            <a:ext cx="8024202" cy="429348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1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700" dirty="0" smtClean="0"/>
              <a:t>两</a:t>
            </a:r>
            <a:r>
              <a:rPr lang="zh-CN" altLang="en-US" sz="1700" dirty="0"/>
              <a:t>个</a:t>
            </a:r>
            <a:r>
              <a:rPr lang="zh-CN" altLang="en-US" sz="1700" dirty="0" smtClean="0"/>
              <a:t>步骤</a:t>
            </a:r>
            <a:endParaRPr lang="en-US" altLang="zh-CN" sz="1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700" dirty="0" smtClean="0"/>
              <a:t>1.recommend</a:t>
            </a:r>
            <a:r>
              <a:rPr lang="zh-CN" altLang="en-US" sz="1700" dirty="0"/>
              <a:t>阶段，根据</a:t>
            </a:r>
            <a:r>
              <a:rPr lang="en-US" altLang="zh-CN" sz="1700" dirty="0"/>
              <a:t>workload</a:t>
            </a:r>
            <a:r>
              <a:rPr lang="zh-CN" altLang="en-US" sz="1700" dirty="0"/>
              <a:t>的每一条</a:t>
            </a:r>
            <a:r>
              <a:rPr lang="en-US" altLang="zh-CN" sz="1700" dirty="0"/>
              <a:t>query</a:t>
            </a:r>
            <a:r>
              <a:rPr lang="zh-CN" altLang="en-US" sz="1700" dirty="0"/>
              <a:t>生成最佳的分区配置，例如</a:t>
            </a:r>
            <a:r>
              <a:rPr lang="en-US" altLang="zh-CN" sz="1700" dirty="0"/>
              <a:t>select </a:t>
            </a:r>
            <a:r>
              <a:rPr lang="en-US" altLang="zh-CN" sz="1700" dirty="0" smtClean="0"/>
              <a:t>t1.a </a:t>
            </a:r>
            <a:r>
              <a:rPr lang="en-US" altLang="zh-CN" sz="1700" dirty="0"/>
              <a:t>from t where </a:t>
            </a:r>
            <a:r>
              <a:rPr lang="en-US" altLang="zh-CN" sz="1700" dirty="0" smtClean="0"/>
              <a:t>t1.a </a:t>
            </a:r>
            <a:r>
              <a:rPr lang="en-US" altLang="zh-CN" sz="1700" dirty="0"/>
              <a:t>&gt; 100; </a:t>
            </a:r>
            <a:r>
              <a:rPr lang="zh-CN" altLang="en-US" sz="1700" dirty="0"/>
              <a:t>就根据</a:t>
            </a:r>
            <a:r>
              <a:rPr lang="en-US" altLang="zh-CN" sz="1700" dirty="0" err="1"/>
              <a:t>t.a</a:t>
            </a:r>
            <a:r>
              <a:rPr lang="zh-CN" altLang="en-US" sz="1700" dirty="0"/>
              <a:t>对</a:t>
            </a:r>
            <a:r>
              <a:rPr lang="en-US" altLang="zh-CN" sz="1700" dirty="0"/>
              <a:t>t</a:t>
            </a:r>
            <a:r>
              <a:rPr lang="zh-CN" altLang="en-US" sz="1700" dirty="0"/>
              <a:t>进行分区，通过</a:t>
            </a:r>
            <a:r>
              <a:rPr lang="en-US" altLang="zh-CN" sz="1700" dirty="0"/>
              <a:t>what-if optimizer</a:t>
            </a:r>
            <a:r>
              <a:rPr lang="zh-CN" altLang="en-US" sz="1700" dirty="0"/>
              <a:t>找到对当前</a:t>
            </a:r>
            <a:r>
              <a:rPr lang="en-US" altLang="zh-CN" sz="1700" dirty="0"/>
              <a:t>query</a:t>
            </a:r>
            <a:r>
              <a:rPr lang="zh-CN" altLang="en-US" sz="1700" dirty="0"/>
              <a:t>最佳的分区配置，加入到</a:t>
            </a:r>
            <a:r>
              <a:rPr lang="en-US" altLang="zh-CN" sz="1700" dirty="0" err="1"/>
              <a:t>candicate</a:t>
            </a:r>
            <a:r>
              <a:rPr lang="zh-CN" altLang="en-US" sz="1700" dirty="0"/>
              <a:t>分区中</a:t>
            </a:r>
            <a:r>
              <a:rPr lang="zh-CN" altLang="en-US" sz="1700" dirty="0" smtClean="0"/>
              <a:t>；</a:t>
            </a:r>
            <a:endParaRPr lang="en-US" altLang="zh-CN" sz="1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700" dirty="0" smtClean="0"/>
              <a:t>2.evaluate</a:t>
            </a:r>
            <a:r>
              <a:rPr lang="zh-CN" altLang="en-US" sz="1700" dirty="0"/>
              <a:t>阶段，通过搜索排序，遗传算法等算法</a:t>
            </a:r>
            <a:r>
              <a:rPr lang="zh-CN" altLang="en-US" sz="1700" dirty="0" smtClean="0"/>
              <a:t>，通过从</a:t>
            </a:r>
            <a:r>
              <a:rPr lang="en-US" altLang="zh-CN" sz="1700" dirty="0"/>
              <a:t>optimizer</a:t>
            </a:r>
            <a:r>
              <a:rPr lang="zh-CN" altLang="en-US" sz="1700" dirty="0" smtClean="0"/>
              <a:t>评估，</a:t>
            </a:r>
            <a:r>
              <a:rPr lang="en-US" altLang="zh-CN" sz="1700" dirty="0" smtClean="0"/>
              <a:t>candidate</a:t>
            </a:r>
            <a:r>
              <a:rPr lang="zh-CN" altLang="en-US" sz="1700" dirty="0"/>
              <a:t>分区中选出最佳的</a:t>
            </a:r>
            <a:r>
              <a:rPr lang="zh-CN" altLang="en-US" sz="1700" dirty="0" smtClean="0"/>
              <a:t>分区。</a:t>
            </a:r>
            <a:endParaRPr lang="zh-CN" alt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531" y="3611485"/>
            <a:ext cx="4449492" cy="30694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747765" y="4546022"/>
            <a:ext cx="23589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Workload  Candidate</a:t>
            </a:r>
          </a:p>
          <a:p>
            <a:r>
              <a:rPr lang="en-US" altLang="zh-CN" dirty="0" smtClean="0"/>
              <a:t>Q1       -&gt;      {t1.a}</a:t>
            </a:r>
          </a:p>
          <a:p>
            <a:r>
              <a:rPr lang="en-US" altLang="zh-CN" dirty="0" smtClean="0"/>
              <a:t>Q2       -&gt;      {t2.c}</a:t>
            </a:r>
          </a:p>
          <a:p>
            <a:r>
              <a:rPr lang="en-US" altLang="zh-CN" dirty="0" smtClean="0"/>
              <a:t>Q3       -&gt;      {t1.c}</a:t>
            </a:r>
          </a:p>
        </p:txBody>
      </p:sp>
    </p:spTree>
    <p:extLst>
      <p:ext uri="{BB962C8B-B14F-4D97-AF65-F5344CB8AC3E}">
        <p14:creationId xmlns:p14="http://schemas.microsoft.com/office/powerpoint/2010/main" val="3228912446"/>
      </p:ext>
    </p:extLst>
  </p:cSld>
  <p:clrMapOvr>
    <a:masterClrMapping/>
  </p:clrMapOvr>
  <p:transition advTm="19313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6927" y="0"/>
            <a:ext cx="7886700" cy="1325563"/>
          </a:xfrm>
        </p:spPr>
        <p:txBody>
          <a:bodyPr/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</a:t>
            </a:r>
            <a:r>
              <a:rPr kumimoji="1"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分区评测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8" name="矩形 29"/>
          <p:cNvSpPr txBox="1"/>
          <p:nvPr/>
        </p:nvSpPr>
        <p:spPr>
          <a:xfrm>
            <a:off x="479425" y="1496134"/>
            <a:ext cx="8024202" cy="39533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1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/>
              <a:t>如何</a:t>
            </a:r>
            <a:r>
              <a:rPr lang="zh-CN" altLang="en-US" sz="1800" dirty="0" smtClean="0"/>
              <a:t>用</a:t>
            </a:r>
            <a:r>
              <a:rPr lang="en-US" altLang="zh-CN" sz="1800" dirty="0" smtClean="0"/>
              <a:t>what-if optimizer</a:t>
            </a:r>
            <a:r>
              <a:rPr lang="zh-CN" altLang="en-US" sz="1800" dirty="0" smtClean="0"/>
              <a:t>来评估分区呢？</a:t>
            </a:r>
            <a:endParaRPr lang="en-US" altLang="zh-CN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700" dirty="0" smtClean="0"/>
              <a:t>1.</a:t>
            </a:r>
            <a:r>
              <a:rPr lang="zh-CN" altLang="en-US" sz="1700" dirty="0" smtClean="0"/>
              <a:t>首先，不改变现有分区，通过修改元数据的方式模拟新的分区。</a:t>
            </a:r>
            <a:endParaRPr lang="en-US" altLang="zh-CN" sz="1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700" dirty="0" smtClean="0"/>
              <a:t>2.</a:t>
            </a:r>
            <a:r>
              <a:rPr lang="zh-CN" altLang="en-US" sz="1700" dirty="0" smtClean="0"/>
              <a:t>数据库自带的</a:t>
            </a:r>
            <a:r>
              <a:rPr lang="en-US" altLang="zh-CN" sz="1700" dirty="0" smtClean="0"/>
              <a:t>optimizer</a:t>
            </a:r>
            <a:r>
              <a:rPr lang="zh-CN" altLang="en-US" sz="1700" dirty="0" smtClean="0"/>
              <a:t>可以估算每个</a:t>
            </a:r>
            <a:r>
              <a:rPr lang="en-US" altLang="zh-CN" sz="1700" dirty="0" smtClean="0"/>
              <a:t>query</a:t>
            </a:r>
            <a:r>
              <a:rPr lang="zh-CN" altLang="en-US" sz="1700" dirty="0" smtClean="0"/>
              <a:t>的执行</a:t>
            </a:r>
            <a:r>
              <a:rPr lang="en-US" altLang="zh-CN" sz="1700" dirty="0" smtClean="0"/>
              <a:t>cost</a:t>
            </a:r>
            <a:r>
              <a:rPr lang="zh-CN" altLang="en-US" sz="1700" dirty="0" smtClean="0"/>
              <a:t>，将当前负载下所有</a:t>
            </a:r>
            <a:r>
              <a:rPr lang="en-US" altLang="zh-CN" sz="1700" dirty="0" smtClean="0"/>
              <a:t>query</a:t>
            </a:r>
            <a:r>
              <a:rPr lang="zh-CN" altLang="en-US" sz="1700" dirty="0" smtClean="0"/>
              <a:t>的</a:t>
            </a:r>
            <a:r>
              <a:rPr lang="en-US" altLang="zh-CN" sz="1700" dirty="0" smtClean="0"/>
              <a:t>cost</a:t>
            </a:r>
            <a:r>
              <a:rPr lang="zh-CN" altLang="en-US" sz="1700" dirty="0" smtClean="0"/>
              <a:t>累加得到分区的收益。</a:t>
            </a:r>
            <a:endParaRPr lang="en-US" altLang="zh-CN" sz="1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700" dirty="0" smtClean="0"/>
              <a:t>3.</a:t>
            </a:r>
            <a:r>
              <a:rPr lang="zh-CN" altLang="en-US" sz="1700" dirty="0" smtClean="0"/>
              <a:t>综上，对于新的分区，修改相关的分区元数据，由</a:t>
            </a:r>
            <a:r>
              <a:rPr lang="en-US" altLang="zh-CN" sz="1700" dirty="0" smtClean="0"/>
              <a:t>optimizer</a:t>
            </a:r>
            <a:r>
              <a:rPr lang="zh-CN" altLang="en-US" sz="1700" dirty="0" smtClean="0"/>
              <a:t>生成每一个</a:t>
            </a:r>
            <a:r>
              <a:rPr lang="en-US" altLang="zh-CN" sz="1700" dirty="0" smtClean="0"/>
              <a:t>query</a:t>
            </a:r>
            <a:r>
              <a:rPr lang="zh-CN" altLang="en-US" sz="1700" dirty="0" smtClean="0"/>
              <a:t>的</a:t>
            </a:r>
            <a:r>
              <a:rPr lang="en-US" altLang="zh-CN" sz="1700" dirty="0" smtClean="0"/>
              <a:t>plan</a:t>
            </a:r>
            <a:r>
              <a:rPr lang="zh-CN" altLang="en-US" sz="1700" dirty="0" smtClean="0"/>
              <a:t>，得到对应的</a:t>
            </a:r>
            <a:r>
              <a:rPr lang="en-US" altLang="zh-CN" sz="1700" dirty="0" smtClean="0"/>
              <a:t>cost</a:t>
            </a:r>
            <a:r>
              <a:rPr lang="zh-CN" altLang="en-US" sz="1700" dirty="0" smtClean="0"/>
              <a:t>，累加得到分区收益。</a:t>
            </a:r>
            <a:endParaRPr lang="en-US" altLang="zh-CN" sz="1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809499810"/>
      </p:ext>
    </p:extLst>
  </p:cSld>
  <p:clrMapOvr>
    <a:masterClrMapping/>
  </p:clrMapOvr>
  <p:transition advTm="19313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6927" y="0"/>
            <a:ext cx="7886700" cy="1325563"/>
          </a:xfrm>
        </p:spPr>
        <p:txBody>
          <a:bodyPr/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</a:t>
            </a:r>
            <a:r>
              <a:rPr kumimoji="1"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分区评测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8" name="矩形 29"/>
          <p:cNvSpPr txBox="1"/>
          <p:nvPr/>
        </p:nvSpPr>
        <p:spPr>
          <a:xfrm>
            <a:off x="479425" y="1496134"/>
            <a:ext cx="8024202" cy="429348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1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需要修改哪些数据用于</a:t>
            </a:r>
            <a:r>
              <a:rPr lang="en-US" altLang="zh-CN" sz="1800" dirty="0" smtClean="0"/>
              <a:t>optimizer</a:t>
            </a:r>
            <a:r>
              <a:rPr lang="zh-CN" altLang="en-US" sz="1800" dirty="0" smtClean="0"/>
              <a:t>评估分区呢</a:t>
            </a:r>
            <a:r>
              <a:rPr lang="zh-CN" altLang="en-US" sz="1800" dirty="0" smtClean="0"/>
              <a:t>？</a:t>
            </a:r>
            <a:endParaRPr lang="en-US" altLang="zh-CN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700" dirty="0" smtClean="0"/>
              <a:t>有</a:t>
            </a:r>
            <a:r>
              <a:rPr lang="zh-CN" altLang="en-US" sz="1700" dirty="0"/>
              <a:t>两种类型的统计信息：一种是表级别的统计信息（</a:t>
            </a:r>
            <a:r>
              <a:rPr lang="en-US" altLang="zh-CN" sz="1700" dirty="0"/>
              <a:t>per-table statistics</a:t>
            </a:r>
            <a:r>
              <a:rPr lang="zh-CN" altLang="en-US" sz="1700" dirty="0"/>
              <a:t>），另一种是单节点级别的统计信息（</a:t>
            </a:r>
            <a:r>
              <a:rPr lang="en-US" altLang="zh-CN" sz="1700" dirty="0"/>
              <a:t>per-node statistics</a:t>
            </a:r>
            <a:r>
              <a:rPr lang="zh-CN" altLang="en-US" sz="1700" dirty="0"/>
              <a:t>）。成本估算需要这两种统计信息。例如，在估算扫描的</a:t>
            </a:r>
            <a:r>
              <a:rPr lang="en-US" altLang="zh-CN" sz="1700" dirty="0"/>
              <a:t>I/O</a:t>
            </a:r>
            <a:r>
              <a:rPr lang="zh-CN" altLang="en-US" sz="1700" dirty="0"/>
              <a:t>成本时，使用单节点级别的信息（如磁盘页数），假设扫描是跨所有节点并行执行的</a:t>
            </a:r>
            <a:r>
              <a:rPr lang="zh-CN" altLang="en-US" sz="1700" dirty="0" smtClean="0"/>
              <a:t>。</a:t>
            </a:r>
            <a:endParaRPr lang="en-US" altLang="zh-CN" sz="1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700" dirty="0" smtClean="0"/>
              <a:t>虚拟</a:t>
            </a:r>
            <a:r>
              <a:rPr lang="zh-CN" altLang="en-US" sz="1700" dirty="0"/>
              <a:t>分区时，需要调整以下数据，表基数和数据页的数量，以及索引结构，包括索引的层数和叶子节点的数量</a:t>
            </a:r>
            <a:r>
              <a:rPr lang="en-US" altLang="zh-CN" sz="1700" dirty="0"/>
              <a:t>(B-tree)</a:t>
            </a:r>
            <a:r>
              <a:rPr lang="zh-CN" altLang="en-US" sz="1700" dirty="0"/>
              <a:t>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703" y="4474723"/>
            <a:ext cx="5956877" cy="160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343726"/>
      </p:ext>
    </p:extLst>
  </p:cSld>
  <p:clrMapOvr>
    <a:masterClrMapping/>
  </p:clrMapOvr>
  <p:transition advTm="19313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2439</TotalTime>
  <Words>660</Words>
  <Application>Microsoft Office PowerPoint</Application>
  <PresentationFormat>全屏显示(4:3)</PresentationFormat>
  <Paragraphs>85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等线</vt:lpstr>
      <vt:lpstr>等线 Light</vt:lpstr>
      <vt:lpstr>黑体</vt:lpstr>
      <vt:lpstr>宋体</vt:lpstr>
      <vt:lpstr>微软雅黑</vt:lpstr>
      <vt:lpstr>Arial</vt:lpstr>
      <vt:lpstr>Arial Black</vt:lpstr>
      <vt:lpstr>Calibri</vt:lpstr>
      <vt:lpstr>Calibri Light</vt:lpstr>
      <vt:lpstr>Times New Roman</vt:lpstr>
      <vt:lpstr>Tw Cen MT Condensed</vt:lpstr>
      <vt:lpstr>Office 主题​​</vt:lpstr>
      <vt:lpstr>1_Office 主题​​</vt:lpstr>
      <vt:lpstr>2_Office 主题​​</vt:lpstr>
      <vt:lpstr>PowerPoint 演示文稿</vt:lpstr>
      <vt:lpstr>汇报提纲</vt:lpstr>
      <vt:lpstr>研究背景</vt:lpstr>
      <vt:lpstr>研究背景</vt:lpstr>
      <vt:lpstr>相关挑战</vt:lpstr>
      <vt:lpstr>模拟分区评测</vt:lpstr>
      <vt:lpstr>模拟分区评测</vt:lpstr>
      <vt:lpstr>模拟分区评测</vt:lpstr>
      <vt:lpstr>模拟分区评测</vt:lpstr>
      <vt:lpstr>虚拟分区评测</vt:lpstr>
      <vt:lpstr>实验结果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dzh</dc:creator>
  <cp:lastModifiedBy>Administrator</cp:lastModifiedBy>
  <cp:revision>535</cp:revision>
  <dcterms:created xsi:type="dcterms:W3CDTF">2023-03-14T14:26:14Z</dcterms:created>
  <dcterms:modified xsi:type="dcterms:W3CDTF">2024-09-16T03:34:40Z</dcterms:modified>
</cp:coreProperties>
</file>