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0"/>
  </p:notesMasterIdLst>
  <p:sldIdLst>
    <p:sldId id="256" r:id="rId2"/>
    <p:sldId id="257" r:id="rId3"/>
    <p:sldId id="266" r:id="rId4"/>
    <p:sldId id="260" r:id="rId5"/>
    <p:sldId id="323" r:id="rId6"/>
    <p:sldId id="325" r:id="rId7"/>
    <p:sldId id="326" r:id="rId8"/>
    <p:sldId id="327" r:id="rId9"/>
    <p:sldId id="328" r:id="rId10"/>
    <p:sldId id="329" r:id="rId11"/>
    <p:sldId id="331" r:id="rId12"/>
    <p:sldId id="332" r:id="rId13"/>
    <p:sldId id="335" r:id="rId14"/>
    <p:sldId id="324" r:id="rId15"/>
    <p:sldId id="336" r:id="rId16"/>
    <p:sldId id="337" r:id="rId17"/>
    <p:sldId id="338" r:id="rId18"/>
    <p:sldId id="333" r:id="rId19"/>
    <p:sldId id="334" r:id="rId20"/>
    <p:sldId id="339" r:id="rId21"/>
    <p:sldId id="340" r:id="rId22"/>
    <p:sldId id="341" r:id="rId23"/>
    <p:sldId id="342" r:id="rId24"/>
    <p:sldId id="343" r:id="rId25"/>
    <p:sldId id="344" r:id="rId26"/>
    <p:sldId id="346" r:id="rId27"/>
    <p:sldId id="347" r:id="rId28"/>
    <p:sldId id="349" r:id="rId29"/>
    <p:sldId id="348" r:id="rId30"/>
    <p:sldId id="350" r:id="rId31"/>
    <p:sldId id="351" r:id="rId32"/>
    <p:sldId id="352" r:id="rId33"/>
    <p:sldId id="345" r:id="rId34"/>
    <p:sldId id="353" r:id="rId35"/>
    <p:sldId id="354" r:id="rId36"/>
    <p:sldId id="322" r:id="rId37"/>
    <p:sldId id="263" r:id="rId38"/>
    <p:sldId id="262" r:id="rId3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1031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AFCE4E-B599-234D-A634-82458B80CF44}" v="157" dt="2024-11-28T09:00:36.686"/>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93"/>
    <p:restoredTop sz="82946"/>
  </p:normalViewPr>
  <p:slideViewPr>
    <p:cSldViewPr snapToGrid="0">
      <p:cViewPr varScale="1">
        <p:scale>
          <a:sx n="111" d="100"/>
          <a:sy n="111" d="100"/>
        </p:scale>
        <p:origin x="71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琪钰 庄" userId="52210a574f349aef" providerId="LiveId" clId="{41AFCE4E-B599-234D-A634-82458B80CF44}"/>
    <pc:docChg chg="undo redo custSel addSld delSld modSld">
      <pc:chgData name="琪钰 庄" userId="52210a574f349aef" providerId="LiveId" clId="{41AFCE4E-B599-234D-A634-82458B80CF44}" dt="2024-11-28T12:29:05.533" v="5864" actId="20577"/>
      <pc:docMkLst>
        <pc:docMk/>
      </pc:docMkLst>
      <pc:sldChg chg="modSp mod">
        <pc:chgData name="琪钰 庄" userId="52210a574f349aef" providerId="LiveId" clId="{41AFCE4E-B599-234D-A634-82458B80CF44}" dt="2024-11-25T02:16:07.421" v="77" actId="20577"/>
        <pc:sldMkLst>
          <pc:docMk/>
          <pc:sldMk cId="1496656270" sldId="256"/>
        </pc:sldMkLst>
        <pc:spChg chg="mod">
          <ac:chgData name="琪钰 庄" userId="52210a574f349aef" providerId="LiveId" clId="{41AFCE4E-B599-234D-A634-82458B80CF44}" dt="2024-11-25T02:16:07.421" v="77" actId="20577"/>
          <ac:spMkLst>
            <pc:docMk/>
            <pc:sldMk cId="1496656270" sldId="256"/>
            <ac:spMk id="2" creationId="{59D1CAAE-B0FC-B14C-DC38-6C1BD08E7D7B}"/>
          </ac:spMkLst>
        </pc:spChg>
        <pc:spChg chg="mod">
          <ac:chgData name="琪钰 庄" userId="52210a574f349aef" providerId="LiveId" clId="{41AFCE4E-B599-234D-A634-82458B80CF44}" dt="2024-11-25T01:31:56.302" v="41" actId="20577"/>
          <ac:spMkLst>
            <pc:docMk/>
            <pc:sldMk cId="1496656270" sldId="256"/>
            <ac:spMk id="3" creationId="{3C0DEEA0-CBB2-7DEF-9495-6DE3AD46B6F2}"/>
          </ac:spMkLst>
        </pc:spChg>
      </pc:sldChg>
      <pc:sldChg chg="modSp mod">
        <pc:chgData name="琪钰 庄" userId="52210a574f349aef" providerId="LiveId" clId="{41AFCE4E-B599-234D-A634-82458B80CF44}" dt="2024-11-28T10:59:04.325" v="5813" actId="2711"/>
        <pc:sldMkLst>
          <pc:docMk/>
          <pc:sldMk cId="3538568900" sldId="257"/>
        </pc:sldMkLst>
        <pc:spChg chg="mod">
          <ac:chgData name="琪钰 庄" userId="52210a574f349aef" providerId="LiveId" clId="{41AFCE4E-B599-234D-A634-82458B80CF44}" dt="2024-11-28T10:59:04.325" v="5813" actId="2711"/>
          <ac:spMkLst>
            <pc:docMk/>
            <pc:sldMk cId="3538568900" sldId="257"/>
            <ac:spMk id="100" creationId="{96350811-F967-61E1-861B-60ABFE66C2AE}"/>
          </ac:spMkLst>
        </pc:spChg>
      </pc:sldChg>
      <pc:sldChg chg="del">
        <pc:chgData name="琪钰 庄" userId="52210a574f349aef" providerId="LiveId" clId="{41AFCE4E-B599-234D-A634-82458B80CF44}" dt="2024-11-27T03:29:07.128" v="82" actId="2696"/>
        <pc:sldMkLst>
          <pc:docMk/>
          <pc:sldMk cId="3032403841" sldId="258"/>
        </pc:sldMkLst>
      </pc:sldChg>
      <pc:sldChg chg="addSp delSp modSp mod">
        <pc:chgData name="琪钰 庄" userId="52210a574f349aef" providerId="LiveId" clId="{41AFCE4E-B599-234D-A634-82458B80CF44}" dt="2024-11-25T02:16:36.261" v="80" actId="14100"/>
        <pc:sldMkLst>
          <pc:docMk/>
          <pc:sldMk cId="2685938922" sldId="260"/>
        </pc:sldMkLst>
        <pc:spChg chg="mod">
          <ac:chgData name="琪钰 庄" userId="52210a574f349aef" providerId="LiveId" clId="{41AFCE4E-B599-234D-A634-82458B80CF44}" dt="2024-11-25T02:16:36.261" v="80" actId="14100"/>
          <ac:spMkLst>
            <pc:docMk/>
            <pc:sldMk cId="2685938922" sldId="260"/>
            <ac:spMk id="2" creationId="{B9F82B90-2DA8-06C3-F1F2-D7E2BF5C5089}"/>
          </ac:spMkLst>
        </pc:spChg>
        <pc:picChg chg="add mod">
          <ac:chgData name="琪钰 庄" userId="52210a574f349aef" providerId="LiveId" clId="{41AFCE4E-B599-234D-A634-82458B80CF44}" dt="2024-11-25T02:15:07.609" v="46" actId="1076"/>
          <ac:picMkLst>
            <pc:docMk/>
            <pc:sldMk cId="2685938922" sldId="260"/>
            <ac:picMk id="3" creationId="{B9DF34D8-17BB-BCCC-7301-47FDBC67B628}"/>
          </ac:picMkLst>
        </pc:picChg>
      </pc:sldChg>
      <pc:sldChg chg="del">
        <pc:chgData name="琪钰 庄" userId="52210a574f349aef" providerId="LiveId" clId="{41AFCE4E-B599-234D-A634-82458B80CF44}" dt="2024-11-28T08:12:45.963" v="5439" actId="2696"/>
        <pc:sldMkLst>
          <pc:docMk/>
          <pc:sldMk cId="649970403" sldId="261"/>
        </pc:sldMkLst>
      </pc:sldChg>
      <pc:sldChg chg="del">
        <pc:chgData name="琪钰 庄" userId="52210a574f349aef" providerId="LiveId" clId="{41AFCE4E-B599-234D-A634-82458B80CF44}" dt="2024-11-25T01:32:05.770" v="42" actId="2696"/>
        <pc:sldMkLst>
          <pc:docMk/>
          <pc:sldMk cId="1705685060" sldId="265"/>
        </pc:sldMkLst>
      </pc:sldChg>
      <pc:sldChg chg="modSp mod">
        <pc:chgData name="琪钰 庄" userId="52210a574f349aef" providerId="LiveId" clId="{41AFCE4E-B599-234D-A634-82458B80CF44}" dt="2024-11-27T03:29:04.302" v="81" actId="20577"/>
        <pc:sldMkLst>
          <pc:docMk/>
          <pc:sldMk cId="3928326726" sldId="266"/>
        </pc:sldMkLst>
        <pc:spChg chg="mod">
          <ac:chgData name="琪钰 庄" userId="52210a574f349aef" providerId="LiveId" clId="{41AFCE4E-B599-234D-A634-82458B80CF44}" dt="2024-11-27T03:29:04.302" v="81" actId="20577"/>
          <ac:spMkLst>
            <pc:docMk/>
            <pc:sldMk cId="3928326726" sldId="266"/>
            <ac:spMk id="6" creationId="{B174838C-34C6-9B5B-2849-320C4EA87F0F}"/>
          </ac:spMkLst>
        </pc:spChg>
      </pc:sldChg>
      <pc:sldChg chg="del">
        <pc:chgData name="琪钰 庄" userId="52210a574f349aef" providerId="LiveId" clId="{41AFCE4E-B599-234D-A634-82458B80CF44}" dt="2024-11-25T01:32:05.779" v="43" actId="2696"/>
        <pc:sldMkLst>
          <pc:docMk/>
          <pc:sldMk cId="3952549078" sldId="268"/>
        </pc:sldMkLst>
      </pc:sldChg>
      <pc:sldChg chg="del">
        <pc:chgData name="琪钰 庄" userId="52210a574f349aef" providerId="LiveId" clId="{41AFCE4E-B599-234D-A634-82458B80CF44}" dt="2024-11-28T08:12:49.051" v="5443" actId="2696"/>
        <pc:sldMkLst>
          <pc:docMk/>
          <pc:sldMk cId="2487061242" sldId="269"/>
        </pc:sldMkLst>
      </pc:sldChg>
      <pc:sldChg chg="del">
        <pc:chgData name="琪钰 庄" userId="52210a574f349aef" providerId="LiveId" clId="{41AFCE4E-B599-234D-A634-82458B80CF44}" dt="2024-11-28T08:12:24.277" v="5396" actId="2696"/>
        <pc:sldMkLst>
          <pc:docMk/>
          <pc:sldMk cId="3034825685" sldId="270"/>
        </pc:sldMkLst>
      </pc:sldChg>
      <pc:sldChg chg="del">
        <pc:chgData name="琪钰 庄" userId="52210a574f349aef" providerId="LiveId" clId="{41AFCE4E-B599-234D-A634-82458B80CF44}" dt="2024-11-28T08:12:27.797" v="5413" actId="2696"/>
        <pc:sldMkLst>
          <pc:docMk/>
          <pc:sldMk cId="2336212719" sldId="271"/>
        </pc:sldMkLst>
      </pc:sldChg>
      <pc:sldChg chg="del">
        <pc:chgData name="琪钰 庄" userId="52210a574f349aef" providerId="LiveId" clId="{41AFCE4E-B599-234D-A634-82458B80CF44}" dt="2024-11-28T08:12:46.126" v="5440" actId="2696"/>
        <pc:sldMkLst>
          <pc:docMk/>
          <pc:sldMk cId="3627772687" sldId="272"/>
        </pc:sldMkLst>
      </pc:sldChg>
      <pc:sldChg chg="del">
        <pc:chgData name="琪钰 庄" userId="52210a574f349aef" providerId="LiveId" clId="{41AFCE4E-B599-234D-A634-82458B80CF44}" dt="2024-11-28T08:12:46.290" v="5441" actId="2696"/>
        <pc:sldMkLst>
          <pc:docMk/>
          <pc:sldMk cId="2337606946" sldId="273"/>
        </pc:sldMkLst>
      </pc:sldChg>
      <pc:sldChg chg="del">
        <pc:chgData name="琪钰 庄" userId="52210a574f349aef" providerId="LiveId" clId="{41AFCE4E-B599-234D-A634-82458B80CF44}" dt="2024-11-28T08:12:46.483" v="5442" actId="2696"/>
        <pc:sldMkLst>
          <pc:docMk/>
          <pc:sldMk cId="2396118210" sldId="274"/>
        </pc:sldMkLst>
      </pc:sldChg>
      <pc:sldChg chg="del">
        <pc:chgData name="琪钰 庄" userId="52210a574f349aef" providerId="LiveId" clId="{41AFCE4E-B599-234D-A634-82458B80CF44}" dt="2024-11-28T08:12:38.371" v="5435" actId="2696"/>
        <pc:sldMkLst>
          <pc:docMk/>
          <pc:sldMk cId="860583727" sldId="275"/>
        </pc:sldMkLst>
      </pc:sldChg>
      <pc:sldChg chg="del">
        <pc:chgData name="琪钰 庄" userId="52210a574f349aef" providerId="LiveId" clId="{41AFCE4E-B599-234D-A634-82458B80CF44}" dt="2024-11-28T08:12:24.703" v="5397" actId="2696"/>
        <pc:sldMkLst>
          <pc:docMk/>
          <pc:sldMk cId="1436788" sldId="276"/>
        </pc:sldMkLst>
      </pc:sldChg>
      <pc:sldChg chg="del">
        <pc:chgData name="琪钰 庄" userId="52210a574f349aef" providerId="LiveId" clId="{41AFCE4E-B599-234D-A634-82458B80CF44}" dt="2024-11-28T08:12:24.912" v="5398" actId="2696"/>
        <pc:sldMkLst>
          <pc:docMk/>
          <pc:sldMk cId="2745394330" sldId="277"/>
        </pc:sldMkLst>
      </pc:sldChg>
      <pc:sldChg chg="del">
        <pc:chgData name="琪钰 庄" userId="52210a574f349aef" providerId="LiveId" clId="{41AFCE4E-B599-234D-A634-82458B80CF44}" dt="2024-11-28T08:12:25.089" v="5399" actId="2696"/>
        <pc:sldMkLst>
          <pc:docMk/>
          <pc:sldMk cId="2340901067" sldId="278"/>
        </pc:sldMkLst>
      </pc:sldChg>
      <pc:sldChg chg="del">
        <pc:chgData name="琪钰 庄" userId="52210a574f349aef" providerId="LiveId" clId="{41AFCE4E-B599-234D-A634-82458B80CF44}" dt="2024-11-28T08:12:25.252" v="5400" actId="2696"/>
        <pc:sldMkLst>
          <pc:docMk/>
          <pc:sldMk cId="4276015050" sldId="279"/>
        </pc:sldMkLst>
      </pc:sldChg>
      <pc:sldChg chg="del">
        <pc:chgData name="琪钰 庄" userId="52210a574f349aef" providerId="LiveId" clId="{41AFCE4E-B599-234D-A634-82458B80CF44}" dt="2024-11-28T08:12:25.615" v="5402" actId="2696"/>
        <pc:sldMkLst>
          <pc:docMk/>
          <pc:sldMk cId="382894824" sldId="280"/>
        </pc:sldMkLst>
      </pc:sldChg>
      <pc:sldChg chg="del">
        <pc:chgData name="琪钰 庄" userId="52210a574f349aef" providerId="LiveId" clId="{41AFCE4E-B599-234D-A634-82458B80CF44}" dt="2024-11-28T08:12:25.802" v="5403" actId="2696"/>
        <pc:sldMkLst>
          <pc:docMk/>
          <pc:sldMk cId="1296184835" sldId="281"/>
        </pc:sldMkLst>
      </pc:sldChg>
      <pc:sldChg chg="del">
        <pc:chgData name="琪钰 庄" userId="52210a574f349aef" providerId="LiveId" clId="{41AFCE4E-B599-234D-A634-82458B80CF44}" dt="2024-11-28T08:12:26.007" v="5404" actId="2696"/>
        <pc:sldMkLst>
          <pc:docMk/>
          <pc:sldMk cId="1843630336" sldId="282"/>
        </pc:sldMkLst>
      </pc:sldChg>
      <pc:sldChg chg="del">
        <pc:chgData name="琪钰 庄" userId="52210a574f349aef" providerId="LiveId" clId="{41AFCE4E-B599-234D-A634-82458B80CF44}" dt="2024-11-28T08:12:25.435" v="5401" actId="2696"/>
        <pc:sldMkLst>
          <pc:docMk/>
          <pc:sldMk cId="1077543635" sldId="283"/>
        </pc:sldMkLst>
      </pc:sldChg>
      <pc:sldChg chg="del">
        <pc:chgData name="琪钰 庄" userId="52210a574f349aef" providerId="LiveId" clId="{41AFCE4E-B599-234D-A634-82458B80CF44}" dt="2024-11-28T08:12:26.200" v="5405" actId="2696"/>
        <pc:sldMkLst>
          <pc:docMk/>
          <pc:sldMk cId="2475273063" sldId="284"/>
        </pc:sldMkLst>
      </pc:sldChg>
      <pc:sldChg chg="del">
        <pc:chgData name="琪钰 庄" userId="52210a574f349aef" providerId="LiveId" clId="{41AFCE4E-B599-234D-A634-82458B80CF44}" dt="2024-11-28T08:12:26.413" v="5406" actId="2696"/>
        <pc:sldMkLst>
          <pc:docMk/>
          <pc:sldMk cId="614884233" sldId="285"/>
        </pc:sldMkLst>
      </pc:sldChg>
      <pc:sldChg chg="del">
        <pc:chgData name="琪钰 庄" userId="52210a574f349aef" providerId="LiveId" clId="{41AFCE4E-B599-234D-A634-82458B80CF44}" dt="2024-11-28T08:12:26.588" v="5407" actId="2696"/>
        <pc:sldMkLst>
          <pc:docMk/>
          <pc:sldMk cId="1185629105" sldId="286"/>
        </pc:sldMkLst>
      </pc:sldChg>
      <pc:sldChg chg="del">
        <pc:chgData name="琪钰 庄" userId="52210a574f349aef" providerId="LiveId" clId="{41AFCE4E-B599-234D-A634-82458B80CF44}" dt="2024-11-28T08:12:26.785" v="5408" actId="2696"/>
        <pc:sldMkLst>
          <pc:docMk/>
          <pc:sldMk cId="1510059516" sldId="287"/>
        </pc:sldMkLst>
      </pc:sldChg>
      <pc:sldChg chg="del">
        <pc:chgData name="琪钰 庄" userId="52210a574f349aef" providerId="LiveId" clId="{41AFCE4E-B599-234D-A634-82458B80CF44}" dt="2024-11-28T08:12:26.983" v="5409" actId="2696"/>
        <pc:sldMkLst>
          <pc:docMk/>
          <pc:sldMk cId="3602624597" sldId="288"/>
        </pc:sldMkLst>
      </pc:sldChg>
      <pc:sldChg chg="del">
        <pc:chgData name="琪钰 庄" userId="52210a574f349aef" providerId="LiveId" clId="{41AFCE4E-B599-234D-A634-82458B80CF44}" dt="2024-11-28T08:12:27.181" v="5410" actId="2696"/>
        <pc:sldMkLst>
          <pc:docMk/>
          <pc:sldMk cId="3090221149" sldId="289"/>
        </pc:sldMkLst>
      </pc:sldChg>
      <pc:sldChg chg="del">
        <pc:chgData name="琪钰 庄" userId="52210a574f349aef" providerId="LiveId" clId="{41AFCE4E-B599-234D-A634-82458B80CF44}" dt="2024-11-28T08:12:27.382" v="5411" actId="2696"/>
        <pc:sldMkLst>
          <pc:docMk/>
          <pc:sldMk cId="1252298010" sldId="290"/>
        </pc:sldMkLst>
      </pc:sldChg>
      <pc:sldChg chg="del">
        <pc:chgData name="琪钰 庄" userId="52210a574f349aef" providerId="LiveId" clId="{41AFCE4E-B599-234D-A634-82458B80CF44}" dt="2024-11-28T08:12:27.604" v="5412" actId="2696"/>
        <pc:sldMkLst>
          <pc:docMk/>
          <pc:sldMk cId="4287817986" sldId="291"/>
        </pc:sldMkLst>
      </pc:sldChg>
      <pc:sldChg chg="del">
        <pc:chgData name="琪钰 庄" userId="52210a574f349aef" providerId="LiveId" clId="{41AFCE4E-B599-234D-A634-82458B80CF44}" dt="2024-11-28T08:12:28.278" v="5414" actId="2696"/>
        <pc:sldMkLst>
          <pc:docMk/>
          <pc:sldMk cId="1397564424" sldId="293"/>
        </pc:sldMkLst>
      </pc:sldChg>
      <pc:sldChg chg="del">
        <pc:chgData name="琪钰 庄" userId="52210a574f349aef" providerId="LiveId" clId="{41AFCE4E-B599-234D-A634-82458B80CF44}" dt="2024-11-28T08:12:28.467" v="5415" actId="2696"/>
        <pc:sldMkLst>
          <pc:docMk/>
          <pc:sldMk cId="687754921" sldId="294"/>
        </pc:sldMkLst>
      </pc:sldChg>
      <pc:sldChg chg="del">
        <pc:chgData name="琪钰 庄" userId="52210a574f349aef" providerId="LiveId" clId="{41AFCE4E-B599-234D-A634-82458B80CF44}" dt="2024-11-28T08:12:28.653" v="5416" actId="2696"/>
        <pc:sldMkLst>
          <pc:docMk/>
          <pc:sldMk cId="1550963384" sldId="295"/>
        </pc:sldMkLst>
      </pc:sldChg>
      <pc:sldChg chg="del">
        <pc:chgData name="琪钰 庄" userId="52210a574f349aef" providerId="LiveId" clId="{41AFCE4E-B599-234D-A634-82458B80CF44}" dt="2024-11-28T08:12:28.844" v="5417" actId="2696"/>
        <pc:sldMkLst>
          <pc:docMk/>
          <pc:sldMk cId="3669254794" sldId="296"/>
        </pc:sldMkLst>
      </pc:sldChg>
      <pc:sldChg chg="del">
        <pc:chgData name="琪钰 庄" userId="52210a574f349aef" providerId="LiveId" clId="{41AFCE4E-B599-234D-A634-82458B80CF44}" dt="2024-11-28T08:12:29.056" v="5418" actId="2696"/>
        <pc:sldMkLst>
          <pc:docMk/>
          <pc:sldMk cId="317788378" sldId="297"/>
        </pc:sldMkLst>
      </pc:sldChg>
      <pc:sldChg chg="del">
        <pc:chgData name="琪钰 庄" userId="52210a574f349aef" providerId="LiveId" clId="{41AFCE4E-B599-234D-A634-82458B80CF44}" dt="2024-11-28T08:12:29.267" v="5419" actId="2696"/>
        <pc:sldMkLst>
          <pc:docMk/>
          <pc:sldMk cId="3880502873" sldId="298"/>
        </pc:sldMkLst>
      </pc:sldChg>
      <pc:sldChg chg="del">
        <pc:chgData name="琪钰 庄" userId="52210a574f349aef" providerId="LiveId" clId="{41AFCE4E-B599-234D-A634-82458B80CF44}" dt="2024-11-28T08:12:29.477" v="5420" actId="2696"/>
        <pc:sldMkLst>
          <pc:docMk/>
          <pc:sldMk cId="1409328351" sldId="299"/>
        </pc:sldMkLst>
      </pc:sldChg>
      <pc:sldChg chg="del">
        <pc:chgData name="琪钰 庄" userId="52210a574f349aef" providerId="LiveId" clId="{41AFCE4E-B599-234D-A634-82458B80CF44}" dt="2024-11-28T08:12:29.982" v="5422" actId="2696"/>
        <pc:sldMkLst>
          <pc:docMk/>
          <pc:sldMk cId="2466217791" sldId="300"/>
        </pc:sldMkLst>
      </pc:sldChg>
      <pc:sldChg chg="del">
        <pc:chgData name="琪钰 庄" userId="52210a574f349aef" providerId="LiveId" clId="{41AFCE4E-B599-234D-A634-82458B80CF44}" dt="2024-11-28T08:12:29.770" v="5421" actId="2696"/>
        <pc:sldMkLst>
          <pc:docMk/>
          <pc:sldMk cId="2035911901" sldId="301"/>
        </pc:sldMkLst>
      </pc:sldChg>
      <pc:sldChg chg="del">
        <pc:chgData name="琪钰 庄" userId="52210a574f349aef" providerId="LiveId" clId="{41AFCE4E-B599-234D-A634-82458B80CF44}" dt="2024-11-28T08:12:31.292" v="5427" actId="2696"/>
        <pc:sldMkLst>
          <pc:docMk/>
          <pc:sldMk cId="484565184" sldId="303"/>
        </pc:sldMkLst>
      </pc:sldChg>
      <pc:sldChg chg="del">
        <pc:chgData name="琪钰 庄" userId="52210a574f349aef" providerId="LiveId" clId="{41AFCE4E-B599-234D-A634-82458B80CF44}" dt="2024-11-28T08:12:30.625" v="5425" actId="2696"/>
        <pc:sldMkLst>
          <pc:docMk/>
          <pc:sldMk cId="1988435152" sldId="304"/>
        </pc:sldMkLst>
      </pc:sldChg>
      <pc:sldChg chg="del">
        <pc:chgData name="琪钰 庄" userId="52210a574f349aef" providerId="LiveId" clId="{41AFCE4E-B599-234D-A634-82458B80CF44}" dt="2024-11-28T08:12:31.834" v="5429" actId="2696"/>
        <pc:sldMkLst>
          <pc:docMk/>
          <pc:sldMk cId="2573252374" sldId="305"/>
        </pc:sldMkLst>
      </pc:sldChg>
      <pc:sldChg chg="del">
        <pc:chgData name="琪钰 庄" userId="52210a574f349aef" providerId="LiveId" clId="{41AFCE4E-B599-234D-A634-82458B80CF44}" dt="2024-11-28T08:12:30.349" v="5424" actId="2696"/>
        <pc:sldMkLst>
          <pc:docMk/>
          <pc:sldMk cId="128563433" sldId="307"/>
        </pc:sldMkLst>
      </pc:sldChg>
      <pc:sldChg chg="del">
        <pc:chgData name="琪钰 庄" userId="52210a574f349aef" providerId="LiveId" clId="{41AFCE4E-B599-234D-A634-82458B80CF44}" dt="2024-11-28T08:12:30.176" v="5423" actId="2696"/>
        <pc:sldMkLst>
          <pc:docMk/>
          <pc:sldMk cId="263743184" sldId="308"/>
        </pc:sldMkLst>
      </pc:sldChg>
      <pc:sldChg chg="del">
        <pc:chgData name="琪钰 庄" userId="52210a574f349aef" providerId="LiveId" clId="{41AFCE4E-B599-234D-A634-82458B80CF44}" dt="2024-11-28T08:12:30.999" v="5426" actId="2696"/>
        <pc:sldMkLst>
          <pc:docMk/>
          <pc:sldMk cId="2452498552" sldId="309"/>
        </pc:sldMkLst>
      </pc:sldChg>
      <pc:sldChg chg="del">
        <pc:chgData name="琪钰 庄" userId="52210a574f349aef" providerId="LiveId" clId="{41AFCE4E-B599-234D-A634-82458B80CF44}" dt="2024-11-28T08:12:31.582" v="5428" actId="2696"/>
        <pc:sldMkLst>
          <pc:docMk/>
          <pc:sldMk cId="3142069964" sldId="310"/>
        </pc:sldMkLst>
      </pc:sldChg>
      <pc:sldChg chg="del">
        <pc:chgData name="琪钰 庄" userId="52210a574f349aef" providerId="LiveId" clId="{41AFCE4E-B599-234D-A634-82458B80CF44}" dt="2024-11-28T08:12:32.038" v="5430" actId="2696"/>
        <pc:sldMkLst>
          <pc:docMk/>
          <pc:sldMk cId="1017470969" sldId="311"/>
        </pc:sldMkLst>
      </pc:sldChg>
      <pc:sldChg chg="del">
        <pc:chgData name="琪钰 庄" userId="52210a574f349aef" providerId="LiveId" clId="{41AFCE4E-B599-234D-A634-82458B80CF44}" dt="2024-11-28T08:12:32.611" v="5431" actId="2696"/>
        <pc:sldMkLst>
          <pc:docMk/>
          <pc:sldMk cId="1512926170" sldId="313"/>
        </pc:sldMkLst>
      </pc:sldChg>
      <pc:sldChg chg="del">
        <pc:chgData name="琪钰 庄" userId="52210a574f349aef" providerId="LiveId" clId="{41AFCE4E-B599-234D-A634-82458B80CF44}" dt="2024-11-28T08:12:32.888" v="5432" actId="2696"/>
        <pc:sldMkLst>
          <pc:docMk/>
          <pc:sldMk cId="2153322835" sldId="314"/>
        </pc:sldMkLst>
      </pc:sldChg>
      <pc:sldChg chg="del">
        <pc:chgData name="琪钰 庄" userId="52210a574f349aef" providerId="LiveId" clId="{41AFCE4E-B599-234D-A634-82458B80CF44}" dt="2024-11-28T08:12:33.121" v="5433" actId="2696"/>
        <pc:sldMkLst>
          <pc:docMk/>
          <pc:sldMk cId="292354673" sldId="315"/>
        </pc:sldMkLst>
      </pc:sldChg>
      <pc:sldChg chg="del">
        <pc:chgData name="琪钰 庄" userId="52210a574f349aef" providerId="LiveId" clId="{41AFCE4E-B599-234D-A634-82458B80CF44}" dt="2024-11-28T08:12:39.602" v="5438" actId="2696"/>
        <pc:sldMkLst>
          <pc:docMk/>
          <pc:sldMk cId="426408512" sldId="317"/>
        </pc:sldMkLst>
      </pc:sldChg>
      <pc:sldChg chg="del">
        <pc:chgData name="琪钰 庄" userId="52210a574f349aef" providerId="LiveId" clId="{41AFCE4E-B599-234D-A634-82458B80CF44}" dt="2024-11-28T08:12:37.454" v="5434" actId="2696"/>
        <pc:sldMkLst>
          <pc:docMk/>
          <pc:sldMk cId="1159965155" sldId="318"/>
        </pc:sldMkLst>
      </pc:sldChg>
      <pc:sldChg chg="del">
        <pc:chgData name="琪钰 庄" userId="52210a574f349aef" providerId="LiveId" clId="{41AFCE4E-B599-234D-A634-82458B80CF44}" dt="2024-11-28T08:12:38.989" v="5436" actId="2696"/>
        <pc:sldMkLst>
          <pc:docMk/>
          <pc:sldMk cId="3548199006" sldId="319"/>
        </pc:sldMkLst>
      </pc:sldChg>
      <pc:sldChg chg="del">
        <pc:chgData name="琪钰 庄" userId="52210a574f349aef" providerId="LiveId" clId="{41AFCE4E-B599-234D-A634-82458B80CF44}" dt="2024-11-28T08:12:39.263" v="5437" actId="2696"/>
        <pc:sldMkLst>
          <pc:docMk/>
          <pc:sldMk cId="1882432592" sldId="320"/>
        </pc:sldMkLst>
      </pc:sldChg>
      <pc:sldChg chg="addSp delSp modSp add del mod">
        <pc:chgData name="琪钰 庄" userId="52210a574f349aef" providerId="LiveId" clId="{41AFCE4E-B599-234D-A634-82458B80CF44}" dt="2024-11-28T03:39:35.791" v="2807" actId="2696"/>
        <pc:sldMkLst>
          <pc:docMk/>
          <pc:sldMk cId="299029746" sldId="321"/>
        </pc:sldMkLst>
        <pc:spChg chg="mod">
          <ac:chgData name="琪钰 庄" userId="52210a574f349aef" providerId="LiveId" clId="{41AFCE4E-B599-234D-A634-82458B80CF44}" dt="2024-11-27T03:30:32.003" v="85" actId="20577"/>
          <ac:spMkLst>
            <pc:docMk/>
            <pc:sldMk cId="299029746" sldId="321"/>
            <ac:spMk id="2" creationId="{35465E92-AF91-A7D6-1D4A-151CCDC63043}"/>
          </ac:spMkLst>
        </pc:spChg>
        <pc:picChg chg="add del mod">
          <ac:chgData name="琪钰 庄" userId="52210a574f349aef" providerId="LiveId" clId="{41AFCE4E-B599-234D-A634-82458B80CF44}" dt="2024-11-27T09:15:06.234" v="655" actId="478"/>
          <ac:picMkLst>
            <pc:docMk/>
            <pc:sldMk cId="299029746" sldId="321"/>
            <ac:picMk id="6" creationId="{36315023-A472-6AFB-4D4B-1E6D26E490BB}"/>
          </ac:picMkLst>
        </pc:picChg>
        <pc:picChg chg="add del mod">
          <ac:chgData name="琪钰 庄" userId="52210a574f349aef" providerId="LiveId" clId="{41AFCE4E-B599-234D-A634-82458B80CF44}" dt="2024-11-27T09:15:05.509" v="654" actId="478"/>
          <ac:picMkLst>
            <pc:docMk/>
            <pc:sldMk cId="299029746" sldId="321"/>
            <ac:picMk id="9" creationId="{5C3C013A-9B45-2A96-8853-B3E5EAAC5397}"/>
          </ac:picMkLst>
        </pc:picChg>
        <pc:picChg chg="add del mod">
          <ac:chgData name="琪钰 庄" userId="52210a574f349aef" providerId="LiveId" clId="{41AFCE4E-B599-234D-A634-82458B80CF44}" dt="2024-11-27T09:44:02.681" v="753" actId="21"/>
          <ac:picMkLst>
            <pc:docMk/>
            <pc:sldMk cId="299029746" sldId="321"/>
            <ac:picMk id="13" creationId="{4B10A951-2E0F-9E5B-8A5C-F5300340E235}"/>
          </ac:picMkLst>
        </pc:picChg>
      </pc:sldChg>
      <pc:sldChg chg="add">
        <pc:chgData name="琪钰 庄" userId="52210a574f349aef" providerId="LiveId" clId="{41AFCE4E-B599-234D-A634-82458B80CF44}" dt="2024-11-27T03:30:25.794" v="84"/>
        <pc:sldMkLst>
          <pc:docMk/>
          <pc:sldMk cId="722552057" sldId="322"/>
        </pc:sldMkLst>
      </pc:sldChg>
      <pc:sldChg chg="addSp delSp modSp add mod">
        <pc:chgData name="琪钰 庄" userId="52210a574f349aef" providerId="LiveId" clId="{41AFCE4E-B599-234D-A634-82458B80CF44}" dt="2024-11-27T08:01:26.784" v="499" actId="1076"/>
        <pc:sldMkLst>
          <pc:docMk/>
          <pc:sldMk cId="902606648" sldId="323"/>
        </pc:sldMkLst>
        <pc:spChg chg="mod">
          <ac:chgData name="琪钰 庄" userId="52210a574f349aef" providerId="LiveId" clId="{41AFCE4E-B599-234D-A634-82458B80CF44}" dt="2024-11-27T07:49:57.148" v="186" actId="20577"/>
          <ac:spMkLst>
            <pc:docMk/>
            <pc:sldMk cId="902606648" sldId="323"/>
            <ac:spMk id="2" creationId="{80607203-7B0B-8682-4AEA-FC972D5AFB24}"/>
          </ac:spMkLst>
        </pc:spChg>
        <pc:spChg chg="mod">
          <ac:chgData name="琪钰 庄" userId="52210a574f349aef" providerId="LiveId" clId="{41AFCE4E-B599-234D-A634-82458B80CF44}" dt="2024-11-27T08:01:26.784" v="499" actId="1076"/>
          <ac:spMkLst>
            <pc:docMk/>
            <pc:sldMk cId="902606648" sldId="323"/>
            <ac:spMk id="3" creationId="{A7475C78-D367-39C3-F8F7-ED7361B035F9}"/>
          </ac:spMkLst>
        </pc:spChg>
        <pc:spChg chg="del">
          <ac:chgData name="琪钰 庄" userId="52210a574f349aef" providerId="LiveId" clId="{41AFCE4E-B599-234D-A634-82458B80CF44}" dt="2024-11-27T07:50:35.494" v="188" actId="478"/>
          <ac:spMkLst>
            <pc:docMk/>
            <pc:sldMk cId="902606648" sldId="323"/>
            <ac:spMk id="4" creationId="{E31BBBF3-47D7-CAF7-A205-FB53D401E2FC}"/>
          </ac:spMkLst>
        </pc:spChg>
        <pc:spChg chg="del">
          <ac:chgData name="琪钰 庄" userId="52210a574f349aef" providerId="LiveId" clId="{41AFCE4E-B599-234D-A634-82458B80CF44}" dt="2024-11-27T07:50:35.494" v="188" actId="478"/>
          <ac:spMkLst>
            <pc:docMk/>
            <pc:sldMk cId="902606648" sldId="323"/>
            <ac:spMk id="5" creationId="{85A29EF8-3F13-7674-E6BC-0EF888FCF942}"/>
          </ac:spMkLst>
        </pc:spChg>
        <pc:spChg chg="del">
          <ac:chgData name="琪钰 庄" userId="52210a574f349aef" providerId="LiveId" clId="{41AFCE4E-B599-234D-A634-82458B80CF44}" dt="2024-11-27T07:50:35.494" v="188" actId="478"/>
          <ac:spMkLst>
            <pc:docMk/>
            <pc:sldMk cId="902606648" sldId="323"/>
            <ac:spMk id="7" creationId="{7227CB50-72E0-2DEC-06F3-DF9CDD83D3D0}"/>
          </ac:spMkLst>
        </pc:spChg>
        <pc:spChg chg="del">
          <ac:chgData name="琪钰 庄" userId="52210a574f349aef" providerId="LiveId" clId="{41AFCE4E-B599-234D-A634-82458B80CF44}" dt="2024-11-27T07:50:35.494" v="188" actId="478"/>
          <ac:spMkLst>
            <pc:docMk/>
            <pc:sldMk cId="902606648" sldId="323"/>
            <ac:spMk id="8" creationId="{5E8F023C-5774-62EA-65A7-E99F6F2224E3}"/>
          </ac:spMkLst>
        </pc:spChg>
        <pc:spChg chg="del">
          <ac:chgData name="琪钰 庄" userId="52210a574f349aef" providerId="LiveId" clId="{41AFCE4E-B599-234D-A634-82458B80CF44}" dt="2024-11-27T07:50:35.494" v="188" actId="478"/>
          <ac:spMkLst>
            <pc:docMk/>
            <pc:sldMk cId="902606648" sldId="323"/>
            <ac:spMk id="11" creationId="{0AF23A8E-652C-5885-978D-82BDE7912E09}"/>
          </ac:spMkLst>
        </pc:spChg>
        <pc:spChg chg="del">
          <ac:chgData name="琪钰 庄" userId="52210a574f349aef" providerId="LiveId" clId="{41AFCE4E-B599-234D-A634-82458B80CF44}" dt="2024-11-27T07:50:35.494" v="188" actId="478"/>
          <ac:spMkLst>
            <pc:docMk/>
            <pc:sldMk cId="902606648" sldId="323"/>
            <ac:spMk id="12" creationId="{5EC0D6E8-09B6-600E-3FEA-025485DB8925}"/>
          </ac:spMkLst>
        </pc:spChg>
        <pc:spChg chg="add mod">
          <ac:chgData name="琪钰 庄" userId="52210a574f349aef" providerId="LiveId" clId="{41AFCE4E-B599-234D-A634-82458B80CF44}" dt="2024-11-27T08:01:26.784" v="499" actId="1076"/>
          <ac:spMkLst>
            <pc:docMk/>
            <pc:sldMk cId="902606648" sldId="323"/>
            <ac:spMk id="17" creationId="{A67C3266-ED29-0A14-43B7-22DB321E3223}"/>
          </ac:spMkLst>
        </pc:spChg>
        <pc:spChg chg="add del mod">
          <ac:chgData name="琪钰 庄" userId="52210a574f349aef" providerId="LiveId" clId="{41AFCE4E-B599-234D-A634-82458B80CF44}" dt="2024-11-27T07:54:58.613" v="309" actId="478"/>
          <ac:spMkLst>
            <pc:docMk/>
            <pc:sldMk cId="902606648" sldId="323"/>
            <ac:spMk id="19" creationId="{6D55A08F-8C6A-1BF5-0893-6C5F72C0CCF7}"/>
          </ac:spMkLst>
        </pc:spChg>
        <pc:spChg chg="add del mod">
          <ac:chgData name="琪钰 庄" userId="52210a574f349aef" providerId="LiveId" clId="{41AFCE4E-B599-234D-A634-82458B80CF44}" dt="2024-11-27T07:55:02.171" v="310" actId="478"/>
          <ac:spMkLst>
            <pc:docMk/>
            <pc:sldMk cId="902606648" sldId="323"/>
            <ac:spMk id="20" creationId="{A37DD151-5F41-9513-59CC-69145D4AB438}"/>
          </ac:spMkLst>
        </pc:spChg>
        <pc:spChg chg="add del mod">
          <ac:chgData name="琪钰 庄" userId="52210a574f349aef" providerId="LiveId" clId="{41AFCE4E-B599-234D-A634-82458B80CF44}" dt="2024-11-27T07:53:06.392" v="239" actId="478"/>
          <ac:spMkLst>
            <pc:docMk/>
            <pc:sldMk cId="902606648" sldId="323"/>
            <ac:spMk id="22" creationId="{72D74F0A-4DA8-F2EB-859A-67FE5DC73FEC}"/>
          </ac:spMkLst>
        </pc:spChg>
        <pc:spChg chg="add mod">
          <ac:chgData name="琪钰 庄" userId="52210a574f349aef" providerId="LiveId" clId="{41AFCE4E-B599-234D-A634-82458B80CF44}" dt="2024-11-27T07:58:58.125" v="399" actId="1076"/>
          <ac:spMkLst>
            <pc:docMk/>
            <pc:sldMk cId="902606648" sldId="323"/>
            <ac:spMk id="23" creationId="{89098CCA-CDFA-2A60-2917-EBB61462600A}"/>
          </ac:spMkLst>
        </pc:spChg>
        <pc:spChg chg="add mod">
          <ac:chgData name="琪钰 庄" userId="52210a574f349aef" providerId="LiveId" clId="{41AFCE4E-B599-234D-A634-82458B80CF44}" dt="2024-11-27T08:01:26.784" v="499" actId="1076"/>
          <ac:spMkLst>
            <pc:docMk/>
            <pc:sldMk cId="902606648" sldId="323"/>
            <ac:spMk id="24" creationId="{31D201B7-AEC2-C67E-C1E6-99B180D1FCC0}"/>
          </ac:spMkLst>
        </pc:spChg>
        <pc:spChg chg="add mod">
          <ac:chgData name="琪钰 庄" userId="52210a574f349aef" providerId="LiveId" clId="{41AFCE4E-B599-234D-A634-82458B80CF44}" dt="2024-11-27T08:01:26.784" v="499" actId="1076"/>
          <ac:spMkLst>
            <pc:docMk/>
            <pc:sldMk cId="902606648" sldId="323"/>
            <ac:spMk id="25" creationId="{9A003036-3EC0-A8E6-978B-014A4546D498}"/>
          </ac:spMkLst>
        </pc:spChg>
        <pc:spChg chg="add del">
          <ac:chgData name="琪钰 庄" userId="52210a574f349aef" providerId="LiveId" clId="{41AFCE4E-B599-234D-A634-82458B80CF44}" dt="2024-11-27T07:56:56.614" v="362" actId="11529"/>
          <ac:spMkLst>
            <pc:docMk/>
            <pc:sldMk cId="902606648" sldId="323"/>
            <ac:spMk id="26" creationId="{EA9468F2-2678-EE93-67D5-1FE781739840}"/>
          </ac:spMkLst>
        </pc:spChg>
        <pc:spChg chg="add mod">
          <ac:chgData name="琪钰 庄" userId="52210a574f349aef" providerId="LiveId" clId="{41AFCE4E-B599-234D-A634-82458B80CF44}" dt="2024-11-27T08:01:26.784" v="499" actId="1076"/>
          <ac:spMkLst>
            <pc:docMk/>
            <pc:sldMk cId="902606648" sldId="323"/>
            <ac:spMk id="27" creationId="{8914FC9C-7A70-DCC6-93AC-EBA8F125245E}"/>
          </ac:spMkLst>
        </pc:spChg>
        <pc:spChg chg="add mod">
          <ac:chgData name="琪钰 庄" userId="52210a574f349aef" providerId="LiveId" clId="{41AFCE4E-B599-234D-A634-82458B80CF44}" dt="2024-11-27T08:01:26.784" v="499" actId="1076"/>
          <ac:spMkLst>
            <pc:docMk/>
            <pc:sldMk cId="902606648" sldId="323"/>
            <ac:spMk id="28" creationId="{6A4B1E58-790D-1140-0CF4-85E25578DAE9}"/>
          </ac:spMkLst>
        </pc:spChg>
        <pc:spChg chg="add mod">
          <ac:chgData name="琪钰 庄" userId="52210a574f349aef" providerId="LiveId" clId="{41AFCE4E-B599-234D-A634-82458B80CF44}" dt="2024-11-27T08:01:26.784" v="499" actId="1076"/>
          <ac:spMkLst>
            <pc:docMk/>
            <pc:sldMk cId="902606648" sldId="323"/>
            <ac:spMk id="29" creationId="{2900BCC3-6717-AB28-3A2D-E2847A857675}"/>
          </ac:spMkLst>
        </pc:spChg>
        <pc:spChg chg="add mod">
          <ac:chgData name="琪钰 庄" userId="52210a574f349aef" providerId="LiveId" clId="{41AFCE4E-B599-234D-A634-82458B80CF44}" dt="2024-11-27T08:01:26.784" v="499" actId="1076"/>
          <ac:spMkLst>
            <pc:docMk/>
            <pc:sldMk cId="902606648" sldId="323"/>
            <ac:spMk id="30" creationId="{0FCE6115-E0AB-EFC6-D3F3-121F7CB569ED}"/>
          </ac:spMkLst>
        </pc:spChg>
        <pc:spChg chg="add mod">
          <ac:chgData name="琪钰 庄" userId="52210a574f349aef" providerId="LiveId" clId="{41AFCE4E-B599-234D-A634-82458B80CF44}" dt="2024-11-27T08:01:26.784" v="499" actId="1076"/>
          <ac:spMkLst>
            <pc:docMk/>
            <pc:sldMk cId="902606648" sldId="323"/>
            <ac:spMk id="31" creationId="{76FE493C-C3E4-0102-96C2-584C4D1964AC}"/>
          </ac:spMkLst>
        </pc:spChg>
        <pc:spChg chg="add mod">
          <ac:chgData name="琪钰 庄" userId="52210a574f349aef" providerId="LiveId" clId="{41AFCE4E-B599-234D-A634-82458B80CF44}" dt="2024-11-27T08:01:26.784" v="499" actId="1076"/>
          <ac:spMkLst>
            <pc:docMk/>
            <pc:sldMk cId="902606648" sldId="323"/>
            <ac:spMk id="32" creationId="{58415E91-A911-608A-2C44-4799730D5965}"/>
          </ac:spMkLst>
        </pc:spChg>
        <pc:spChg chg="add mod">
          <ac:chgData name="琪钰 庄" userId="52210a574f349aef" providerId="LiveId" clId="{41AFCE4E-B599-234D-A634-82458B80CF44}" dt="2024-11-27T08:01:26.784" v="499" actId="1076"/>
          <ac:spMkLst>
            <pc:docMk/>
            <pc:sldMk cId="902606648" sldId="323"/>
            <ac:spMk id="33" creationId="{EAD89697-3803-F98A-170C-BD072C745F95}"/>
          </ac:spMkLst>
        </pc:spChg>
        <pc:spChg chg="add mod">
          <ac:chgData name="琪钰 庄" userId="52210a574f349aef" providerId="LiveId" clId="{41AFCE4E-B599-234D-A634-82458B80CF44}" dt="2024-11-27T08:01:26.784" v="499" actId="1076"/>
          <ac:spMkLst>
            <pc:docMk/>
            <pc:sldMk cId="902606648" sldId="323"/>
            <ac:spMk id="34" creationId="{D517F6DA-E26F-95DC-5BEC-24C4175E784B}"/>
          </ac:spMkLst>
        </pc:spChg>
        <pc:spChg chg="add mod">
          <ac:chgData name="琪钰 庄" userId="52210a574f349aef" providerId="LiveId" clId="{41AFCE4E-B599-234D-A634-82458B80CF44}" dt="2024-11-27T08:01:26.784" v="499" actId="1076"/>
          <ac:spMkLst>
            <pc:docMk/>
            <pc:sldMk cId="902606648" sldId="323"/>
            <ac:spMk id="35" creationId="{DB58E8C0-8F4D-54A8-F585-DBE8289B8F9E}"/>
          </ac:spMkLst>
        </pc:spChg>
        <pc:spChg chg="add mod">
          <ac:chgData name="琪钰 庄" userId="52210a574f349aef" providerId="LiveId" clId="{41AFCE4E-B599-234D-A634-82458B80CF44}" dt="2024-11-27T08:01:26.784" v="499" actId="1076"/>
          <ac:spMkLst>
            <pc:docMk/>
            <pc:sldMk cId="902606648" sldId="323"/>
            <ac:spMk id="36" creationId="{62F1A2E4-B995-A7A7-4FEE-0338C61C8376}"/>
          </ac:spMkLst>
        </pc:spChg>
        <pc:spChg chg="add mod">
          <ac:chgData name="琪钰 庄" userId="52210a574f349aef" providerId="LiveId" clId="{41AFCE4E-B599-234D-A634-82458B80CF44}" dt="2024-11-27T08:01:26.784" v="499" actId="1076"/>
          <ac:spMkLst>
            <pc:docMk/>
            <pc:sldMk cId="902606648" sldId="323"/>
            <ac:spMk id="37" creationId="{85DB6C6C-10F0-5663-F322-91794DE628D7}"/>
          </ac:spMkLst>
        </pc:spChg>
        <pc:spChg chg="add mod">
          <ac:chgData name="琪钰 庄" userId="52210a574f349aef" providerId="LiveId" clId="{41AFCE4E-B599-234D-A634-82458B80CF44}" dt="2024-11-27T08:01:26.784" v="499" actId="1076"/>
          <ac:spMkLst>
            <pc:docMk/>
            <pc:sldMk cId="902606648" sldId="323"/>
            <ac:spMk id="38" creationId="{1E768A22-D12B-6A4F-FB9B-6962E6FB8EF2}"/>
          </ac:spMkLst>
        </pc:spChg>
        <pc:spChg chg="add mod">
          <ac:chgData name="琪钰 庄" userId="52210a574f349aef" providerId="LiveId" clId="{41AFCE4E-B599-234D-A634-82458B80CF44}" dt="2024-11-27T07:59:15.106" v="416" actId="20577"/>
          <ac:spMkLst>
            <pc:docMk/>
            <pc:sldMk cId="902606648" sldId="323"/>
            <ac:spMk id="39" creationId="{80296180-2BEC-E29E-7A2D-22B82296AE97}"/>
          </ac:spMkLst>
        </pc:spChg>
        <pc:spChg chg="add mod">
          <ac:chgData name="琪钰 庄" userId="52210a574f349aef" providerId="LiveId" clId="{41AFCE4E-B599-234D-A634-82458B80CF44}" dt="2024-11-27T08:01:26.784" v="499" actId="1076"/>
          <ac:spMkLst>
            <pc:docMk/>
            <pc:sldMk cId="902606648" sldId="323"/>
            <ac:spMk id="40" creationId="{ED8AF710-EDB7-CF00-0D6C-828B9B995F32}"/>
          </ac:spMkLst>
        </pc:spChg>
        <pc:picChg chg="del mod">
          <ac:chgData name="琪钰 庄" userId="52210a574f349aef" providerId="LiveId" clId="{41AFCE4E-B599-234D-A634-82458B80CF44}" dt="2024-11-27T07:28:29.982" v="97" actId="478"/>
          <ac:picMkLst>
            <pc:docMk/>
            <pc:sldMk cId="902606648" sldId="323"/>
            <ac:picMk id="6" creationId="{BB4FD837-FCF6-2142-7237-FBAE6AE4AB16}"/>
          </ac:picMkLst>
        </pc:picChg>
        <pc:picChg chg="del">
          <ac:chgData name="琪钰 庄" userId="52210a574f349aef" providerId="LiveId" clId="{41AFCE4E-B599-234D-A634-82458B80CF44}" dt="2024-11-27T07:28:30.780" v="98" actId="478"/>
          <ac:picMkLst>
            <pc:docMk/>
            <pc:sldMk cId="902606648" sldId="323"/>
            <ac:picMk id="9" creationId="{76E3FD79-2163-2973-751A-C1E0BE04B05D}"/>
          </ac:picMkLst>
        </pc:picChg>
        <pc:picChg chg="del">
          <ac:chgData name="琪钰 庄" userId="52210a574f349aef" providerId="LiveId" clId="{41AFCE4E-B599-234D-A634-82458B80CF44}" dt="2024-11-27T07:28:31.330" v="99" actId="478"/>
          <ac:picMkLst>
            <pc:docMk/>
            <pc:sldMk cId="902606648" sldId="323"/>
            <ac:picMk id="13" creationId="{CDD5FA01-FD75-8ECB-7809-9C70C2B0FAC1}"/>
          </ac:picMkLst>
        </pc:picChg>
        <pc:cxnChg chg="del">
          <ac:chgData name="琪钰 庄" userId="52210a574f349aef" providerId="LiveId" clId="{41AFCE4E-B599-234D-A634-82458B80CF44}" dt="2024-11-27T07:50:35.494" v="188" actId="478"/>
          <ac:cxnSpMkLst>
            <pc:docMk/>
            <pc:sldMk cId="902606648" sldId="323"/>
            <ac:cxnSpMk id="10" creationId="{A29C7C01-14B2-DA9B-AB82-E563E0A72C58}"/>
          </ac:cxnSpMkLst>
        </pc:cxnChg>
        <pc:cxnChg chg="del mod">
          <ac:chgData name="琪钰 庄" userId="52210a574f349aef" providerId="LiveId" clId="{41AFCE4E-B599-234D-A634-82458B80CF44}" dt="2024-11-27T07:50:40.193" v="190" actId="478"/>
          <ac:cxnSpMkLst>
            <pc:docMk/>
            <pc:sldMk cId="902606648" sldId="323"/>
            <ac:cxnSpMk id="14" creationId="{C58D9BB6-73C7-ED0D-E896-5E8D3C747134}"/>
          </ac:cxnSpMkLst>
        </pc:cxnChg>
        <pc:cxnChg chg="del mod">
          <ac:chgData name="琪钰 庄" userId="52210a574f349aef" providerId="LiveId" clId="{41AFCE4E-B599-234D-A634-82458B80CF44}" dt="2024-11-27T07:50:35.494" v="188" actId="478"/>
          <ac:cxnSpMkLst>
            <pc:docMk/>
            <pc:sldMk cId="902606648" sldId="323"/>
            <ac:cxnSpMk id="15" creationId="{B2D3D48C-D977-07E2-2489-0FCDAC470B92}"/>
          </ac:cxnSpMkLst>
        </pc:cxnChg>
        <pc:cxnChg chg="del mod">
          <ac:chgData name="琪钰 庄" userId="52210a574f349aef" providerId="LiveId" clId="{41AFCE4E-B599-234D-A634-82458B80CF44}" dt="2024-11-27T07:50:35.494" v="188" actId="478"/>
          <ac:cxnSpMkLst>
            <pc:docMk/>
            <pc:sldMk cId="902606648" sldId="323"/>
            <ac:cxnSpMk id="18" creationId="{8D8141B9-8304-BE22-8631-AA5C648FED6C}"/>
          </ac:cxnSpMkLst>
        </pc:cxnChg>
        <pc:cxnChg chg="del mod">
          <ac:chgData name="琪钰 庄" userId="52210a574f349aef" providerId="LiveId" clId="{41AFCE4E-B599-234D-A634-82458B80CF44}" dt="2024-11-27T07:50:35.494" v="188" actId="478"/>
          <ac:cxnSpMkLst>
            <pc:docMk/>
            <pc:sldMk cId="902606648" sldId="323"/>
            <ac:cxnSpMk id="21" creationId="{0B19D439-6DA7-01CE-A325-26A2CBCE44A5}"/>
          </ac:cxnSpMkLst>
        </pc:cxnChg>
      </pc:sldChg>
      <pc:sldChg chg="addSp delSp modSp add mod">
        <pc:chgData name="琪钰 庄" userId="52210a574f349aef" providerId="LiveId" clId="{41AFCE4E-B599-234D-A634-82458B80CF44}" dt="2024-11-28T03:20:12.336" v="2222" actId="20577"/>
        <pc:sldMkLst>
          <pc:docMk/>
          <pc:sldMk cId="1905469190" sldId="324"/>
        </pc:sldMkLst>
        <pc:spChg chg="mod">
          <ac:chgData name="琪钰 庄" userId="52210a574f349aef" providerId="LiveId" clId="{41AFCE4E-B599-234D-A634-82458B80CF44}" dt="2024-11-27T07:33:58.438" v="160" actId="20577"/>
          <ac:spMkLst>
            <pc:docMk/>
            <pc:sldMk cId="1905469190" sldId="324"/>
            <ac:spMk id="2" creationId="{4B21CA69-0BA8-E280-2D1C-CEA7A667A7BD}"/>
          </ac:spMkLst>
        </pc:spChg>
        <pc:spChg chg="mod">
          <ac:chgData name="琪钰 庄" userId="52210a574f349aef" providerId="LiveId" clId="{41AFCE4E-B599-234D-A634-82458B80CF44}" dt="2024-11-28T03:12:48.452" v="2001" actId="404"/>
          <ac:spMkLst>
            <pc:docMk/>
            <pc:sldMk cId="1905469190" sldId="324"/>
            <ac:spMk id="3" creationId="{DBFB1304-D160-49B7-3FDA-3D4796AACB48}"/>
          </ac:spMkLst>
        </pc:spChg>
        <pc:spChg chg="del">
          <ac:chgData name="琪钰 庄" userId="52210a574f349aef" providerId="LiveId" clId="{41AFCE4E-B599-234D-A634-82458B80CF44}" dt="2024-11-28T03:05:33.523" v="1772" actId="478"/>
          <ac:spMkLst>
            <pc:docMk/>
            <pc:sldMk cId="1905469190" sldId="324"/>
            <ac:spMk id="4" creationId="{36D58283-ADF5-A808-3C97-A2BCE110020C}"/>
          </ac:spMkLst>
        </pc:spChg>
        <pc:spChg chg="del">
          <ac:chgData name="琪钰 庄" userId="52210a574f349aef" providerId="LiveId" clId="{41AFCE4E-B599-234D-A634-82458B80CF44}" dt="2024-11-28T03:05:33.523" v="1772" actId="478"/>
          <ac:spMkLst>
            <pc:docMk/>
            <pc:sldMk cId="1905469190" sldId="324"/>
            <ac:spMk id="5" creationId="{D38BB654-283F-3AF7-BD9F-A6C298050BA5}"/>
          </ac:spMkLst>
        </pc:spChg>
        <pc:spChg chg="del">
          <ac:chgData name="琪钰 庄" userId="52210a574f349aef" providerId="LiveId" clId="{41AFCE4E-B599-234D-A634-82458B80CF44}" dt="2024-11-28T03:05:33.523" v="1772" actId="478"/>
          <ac:spMkLst>
            <pc:docMk/>
            <pc:sldMk cId="1905469190" sldId="324"/>
            <ac:spMk id="7" creationId="{168CA1D4-A640-10F4-8CC3-7DD7D9C42D20}"/>
          </ac:spMkLst>
        </pc:spChg>
        <pc:spChg chg="del">
          <ac:chgData name="琪钰 庄" userId="52210a574f349aef" providerId="LiveId" clId="{41AFCE4E-B599-234D-A634-82458B80CF44}" dt="2024-11-28T03:05:33.523" v="1772" actId="478"/>
          <ac:spMkLst>
            <pc:docMk/>
            <pc:sldMk cId="1905469190" sldId="324"/>
            <ac:spMk id="8" creationId="{D6E9AB1F-3C07-FD8D-9B37-46C29A9692E7}"/>
          </ac:spMkLst>
        </pc:spChg>
        <pc:spChg chg="mod">
          <ac:chgData name="琪钰 庄" userId="52210a574f349aef" providerId="LiveId" clId="{41AFCE4E-B599-234D-A634-82458B80CF44}" dt="2024-11-28T03:11:47.574" v="1953" actId="1076"/>
          <ac:spMkLst>
            <pc:docMk/>
            <pc:sldMk cId="1905469190" sldId="324"/>
            <ac:spMk id="11" creationId="{0060C115-64E0-F3B7-4708-53609A604834}"/>
          </ac:spMkLst>
        </pc:spChg>
        <pc:spChg chg="del">
          <ac:chgData name="琪钰 庄" userId="52210a574f349aef" providerId="LiveId" clId="{41AFCE4E-B599-234D-A634-82458B80CF44}" dt="2024-11-28T03:11:49.816" v="1954" actId="478"/>
          <ac:spMkLst>
            <pc:docMk/>
            <pc:sldMk cId="1905469190" sldId="324"/>
            <ac:spMk id="12" creationId="{CB3E49EF-4079-9B9B-AB4D-63280A9BC79E}"/>
          </ac:spMkLst>
        </pc:spChg>
        <pc:spChg chg="add mod">
          <ac:chgData name="琪钰 庄" userId="52210a574f349aef" providerId="LiveId" clId="{41AFCE4E-B599-234D-A634-82458B80CF44}" dt="2024-11-28T03:12:48.452" v="2001" actId="404"/>
          <ac:spMkLst>
            <pc:docMk/>
            <pc:sldMk cId="1905469190" sldId="324"/>
            <ac:spMk id="17" creationId="{D30FE20E-D3A4-FD86-B1D7-C677DBDBA8A9}"/>
          </ac:spMkLst>
        </pc:spChg>
        <pc:spChg chg="add mod">
          <ac:chgData name="琪钰 庄" userId="52210a574f349aef" providerId="LiveId" clId="{41AFCE4E-B599-234D-A634-82458B80CF44}" dt="2024-11-28T03:12:48.452" v="2001" actId="404"/>
          <ac:spMkLst>
            <pc:docMk/>
            <pc:sldMk cId="1905469190" sldId="324"/>
            <ac:spMk id="19" creationId="{E7636244-AC75-FC2B-A186-4B071D451C09}"/>
          </ac:spMkLst>
        </pc:spChg>
        <pc:spChg chg="add mod">
          <ac:chgData name="琪钰 庄" userId="52210a574f349aef" providerId="LiveId" clId="{41AFCE4E-B599-234D-A634-82458B80CF44}" dt="2024-11-28T03:12:48.452" v="2001" actId="404"/>
          <ac:spMkLst>
            <pc:docMk/>
            <pc:sldMk cId="1905469190" sldId="324"/>
            <ac:spMk id="20" creationId="{189832B1-2786-58CD-1EE5-D4FE4C5E0E14}"/>
          </ac:spMkLst>
        </pc:spChg>
        <pc:spChg chg="add mod">
          <ac:chgData name="琪钰 庄" userId="52210a574f349aef" providerId="LiveId" clId="{41AFCE4E-B599-234D-A634-82458B80CF44}" dt="2024-11-28T03:12:48.452" v="2001" actId="404"/>
          <ac:spMkLst>
            <pc:docMk/>
            <pc:sldMk cId="1905469190" sldId="324"/>
            <ac:spMk id="22" creationId="{8769DDB1-4C27-BF5F-D984-F3B9B5EF71F1}"/>
          </ac:spMkLst>
        </pc:spChg>
        <pc:spChg chg="add mod">
          <ac:chgData name="琪钰 庄" userId="52210a574f349aef" providerId="LiveId" clId="{41AFCE4E-B599-234D-A634-82458B80CF44}" dt="2024-11-28T03:07:48.400" v="1805"/>
          <ac:spMkLst>
            <pc:docMk/>
            <pc:sldMk cId="1905469190" sldId="324"/>
            <ac:spMk id="23" creationId="{B031D953-BD6A-6815-D156-248D614A94F9}"/>
          </ac:spMkLst>
        </pc:spChg>
        <pc:spChg chg="add mod">
          <ac:chgData name="琪钰 庄" userId="52210a574f349aef" providerId="LiveId" clId="{41AFCE4E-B599-234D-A634-82458B80CF44}" dt="2024-11-28T03:12:48.452" v="2001" actId="404"/>
          <ac:spMkLst>
            <pc:docMk/>
            <pc:sldMk cId="1905469190" sldId="324"/>
            <ac:spMk id="24" creationId="{083AEFF5-DF53-2EBC-E575-55968ED23363}"/>
          </ac:spMkLst>
        </pc:spChg>
        <pc:spChg chg="add mod">
          <ac:chgData name="琪钰 庄" userId="52210a574f349aef" providerId="LiveId" clId="{41AFCE4E-B599-234D-A634-82458B80CF44}" dt="2024-11-28T03:12:48.452" v="2001" actId="404"/>
          <ac:spMkLst>
            <pc:docMk/>
            <pc:sldMk cId="1905469190" sldId="324"/>
            <ac:spMk id="25" creationId="{488EDC33-3DBF-AB2D-57B3-5C3CDC519FD5}"/>
          </ac:spMkLst>
        </pc:spChg>
        <pc:spChg chg="add mod">
          <ac:chgData name="琪钰 庄" userId="52210a574f349aef" providerId="LiveId" clId="{41AFCE4E-B599-234D-A634-82458B80CF44}" dt="2024-11-28T03:12:48.452" v="2001" actId="404"/>
          <ac:spMkLst>
            <pc:docMk/>
            <pc:sldMk cId="1905469190" sldId="324"/>
            <ac:spMk id="26" creationId="{7BDA6DF7-43E0-AC5F-B3AE-B66EF1B06C2F}"/>
          </ac:spMkLst>
        </pc:spChg>
        <pc:spChg chg="add mod">
          <ac:chgData name="琪钰 庄" userId="52210a574f349aef" providerId="LiveId" clId="{41AFCE4E-B599-234D-A634-82458B80CF44}" dt="2024-11-28T03:12:48.452" v="2001" actId="404"/>
          <ac:spMkLst>
            <pc:docMk/>
            <pc:sldMk cId="1905469190" sldId="324"/>
            <ac:spMk id="27" creationId="{09CF5176-B1AE-E62F-5A53-3812DB6F9BAA}"/>
          </ac:spMkLst>
        </pc:spChg>
        <pc:spChg chg="add mod">
          <ac:chgData name="琪钰 庄" userId="52210a574f349aef" providerId="LiveId" clId="{41AFCE4E-B599-234D-A634-82458B80CF44}" dt="2024-11-28T03:12:48.452" v="2001" actId="404"/>
          <ac:spMkLst>
            <pc:docMk/>
            <pc:sldMk cId="1905469190" sldId="324"/>
            <ac:spMk id="28" creationId="{097DF424-3534-4996-9ADC-9545B7EBDF36}"/>
          </ac:spMkLst>
        </pc:spChg>
        <pc:spChg chg="add mod">
          <ac:chgData name="琪钰 庄" userId="52210a574f349aef" providerId="LiveId" clId="{41AFCE4E-B599-234D-A634-82458B80CF44}" dt="2024-11-28T03:20:12.336" v="2222" actId="20577"/>
          <ac:spMkLst>
            <pc:docMk/>
            <pc:sldMk cId="1905469190" sldId="324"/>
            <ac:spMk id="30" creationId="{87FA0613-59FE-89C0-828D-CA91C6C0EFB3}"/>
          </ac:spMkLst>
        </pc:spChg>
        <pc:spChg chg="add del mod">
          <ac:chgData name="琪钰 庄" userId="52210a574f349aef" providerId="LiveId" clId="{41AFCE4E-B599-234D-A634-82458B80CF44}" dt="2024-11-28T03:13:14.760" v="2025"/>
          <ac:spMkLst>
            <pc:docMk/>
            <pc:sldMk cId="1905469190" sldId="324"/>
            <ac:spMk id="31" creationId="{C8BF674E-4CB2-83D8-AD6C-FFA478966AD6}"/>
          </ac:spMkLst>
        </pc:spChg>
        <pc:spChg chg="add mod">
          <ac:chgData name="琪钰 庄" userId="52210a574f349aef" providerId="LiveId" clId="{41AFCE4E-B599-234D-A634-82458B80CF44}" dt="2024-11-28T03:13:13.444" v="2023" actId="1076"/>
          <ac:spMkLst>
            <pc:docMk/>
            <pc:sldMk cId="1905469190" sldId="324"/>
            <ac:spMk id="32" creationId="{0F2B1F06-2C32-AB1D-8347-F9815D69534B}"/>
          </ac:spMkLst>
        </pc:spChg>
        <pc:cxnChg chg="mod">
          <ac:chgData name="琪钰 庄" userId="52210a574f349aef" providerId="LiveId" clId="{41AFCE4E-B599-234D-A634-82458B80CF44}" dt="2024-11-28T03:10:33.356" v="1827" actId="14100"/>
          <ac:cxnSpMkLst>
            <pc:docMk/>
            <pc:sldMk cId="1905469190" sldId="324"/>
            <ac:cxnSpMk id="10" creationId="{A8034B11-24F3-FB9E-A66D-0BC2256342E3}"/>
          </ac:cxnSpMkLst>
        </pc:cxnChg>
        <pc:cxnChg chg="del mod">
          <ac:chgData name="琪钰 庄" userId="52210a574f349aef" providerId="LiveId" clId="{41AFCE4E-B599-234D-A634-82458B80CF44}" dt="2024-11-28T03:11:51.912" v="1955" actId="478"/>
          <ac:cxnSpMkLst>
            <pc:docMk/>
            <pc:sldMk cId="1905469190" sldId="324"/>
            <ac:cxnSpMk id="14" creationId="{3EF9C5A9-E7F2-3583-1432-3E7BD10011E7}"/>
          </ac:cxnSpMkLst>
        </pc:cxnChg>
        <pc:cxnChg chg="del mod">
          <ac:chgData name="琪钰 庄" userId="52210a574f349aef" providerId="LiveId" clId="{41AFCE4E-B599-234D-A634-82458B80CF44}" dt="2024-11-28T03:05:33.523" v="1772" actId="478"/>
          <ac:cxnSpMkLst>
            <pc:docMk/>
            <pc:sldMk cId="1905469190" sldId="324"/>
            <ac:cxnSpMk id="15" creationId="{AD4178A4-F6C1-4200-3EFB-9B6289C652D0}"/>
          </ac:cxnSpMkLst>
        </pc:cxnChg>
        <pc:cxnChg chg="del mod">
          <ac:chgData name="琪钰 庄" userId="52210a574f349aef" providerId="LiveId" clId="{41AFCE4E-B599-234D-A634-82458B80CF44}" dt="2024-11-28T03:05:33.523" v="1772" actId="478"/>
          <ac:cxnSpMkLst>
            <pc:docMk/>
            <pc:sldMk cId="1905469190" sldId="324"/>
            <ac:cxnSpMk id="18" creationId="{00328905-5BC2-CB82-59EC-79C06C6B194E}"/>
          </ac:cxnSpMkLst>
        </pc:cxnChg>
        <pc:cxnChg chg="del mod">
          <ac:chgData name="琪钰 庄" userId="52210a574f349aef" providerId="LiveId" clId="{41AFCE4E-B599-234D-A634-82458B80CF44}" dt="2024-11-28T03:05:33.523" v="1772" actId="478"/>
          <ac:cxnSpMkLst>
            <pc:docMk/>
            <pc:sldMk cId="1905469190" sldId="324"/>
            <ac:cxnSpMk id="21" creationId="{2377B1E0-1D49-A170-2806-A3A25BD4798E}"/>
          </ac:cxnSpMkLst>
        </pc:cxnChg>
      </pc:sldChg>
      <pc:sldChg chg="addSp modSp add mod">
        <pc:chgData name="琪钰 庄" userId="52210a574f349aef" providerId="LiveId" clId="{41AFCE4E-B599-234D-A634-82458B80CF44}" dt="2024-11-27T08:04:02.281" v="535" actId="20577"/>
        <pc:sldMkLst>
          <pc:docMk/>
          <pc:sldMk cId="135669401" sldId="325"/>
        </pc:sldMkLst>
        <pc:spChg chg="add mod">
          <ac:chgData name="琪钰 庄" userId="52210a574f349aef" providerId="LiveId" clId="{41AFCE4E-B599-234D-A634-82458B80CF44}" dt="2024-11-27T08:03:55.879" v="528" actId="1076"/>
          <ac:spMkLst>
            <pc:docMk/>
            <pc:sldMk cId="135669401" sldId="325"/>
            <ac:spMk id="12" creationId="{C60C7EB0-1D14-B400-620F-5290594D06FD}"/>
          </ac:spMkLst>
        </pc:spChg>
        <pc:spChg chg="add mod">
          <ac:chgData name="琪钰 庄" userId="52210a574f349aef" providerId="LiveId" clId="{41AFCE4E-B599-234D-A634-82458B80CF44}" dt="2024-11-27T08:04:02.281" v="535" actId="20577"/>
          <ac:spMkLst>
            <pc:docMk/>
            <pc:sldMk cId="135669401" sldId="325"/>
            <ac:spMk id="13" creationId="{E33637F2-FA3A-C07A-261B-66580865AF48}"/>
          </ac:spMkLst>
        </pc:spChg>
        <pc:cxnChg chg="add mod">
          <ac:chgData name="琪钰 庄" userId="52210a574f349aef" providerId="LiveId" clId="{41AFCE4E-B599-234D-A634-82458B80CF44}" dt="2024-11-27T08:03:26.334" v="511" actId="693"/>
          <ac:cxnSpMkLst>
            <pc:docMk/>
            <pc:sldMk cId="135669401" sldId="325"/>
            <ac:cxnSpMk id="4" creationId="{10F4B4D7-59F4-98CC-D4AD-071287DE7EE5}"/>
          </ac:cxnSpMkLst>
        </pc:cxnChg>
        <pc:cxnChg chg="add mod">
          <ac:chgData name="琪钰 庄" userId="52210a574f349aef" providerId="LiveId" clId="{41AFCE4E-B599-234D-A634-82458B80CF44}" dt="2024-11-27T08:03:26.334" v="511" actId="693"/>
          <ac:cxnSpMkLst>
            <pc:docMk/>
            <pc:sldMk cId="135669401" sldId="325"/>
            <ac:cxnSpMk id="9" creationId="{EFD5AA19-8462-C461-1D3F-53B552B17188}"/>
          </ac:cxnSpMkLst>
        </pc:cxnChg>
      </pc:sldChg>
      <pc:sldChg chg="add del">
        <pc:chgData name="琪钰 庄" userId="52210a574f349aef" providerId="LiveId" clId="{41AFCE4E-B599-234D-A634-82458B80CF44}" dt="2024-11-27T07:52:45.021" v="232"/>
        <pc:sldMkLst>
          <pc:docMk/>
          <pc:sldMk cId="1560503048" sldId="325"/>
        </pc:sldMkLst>
      </pc:sldChg>
      <pc:sldChg chg="addSp delSp modSp add mod">
        <pc:chgData name="琪钰 庄" userId="52210a574f349aef" providerId="LiveId" clId="{41AFCE4E-B599-234D-A634-82458B80CF44}" dt="2024-11-27T08:13:45.008" v="606" actId="207"/>
        <pc:sldMkLst>
          <pc:docMk/>
          <pc:sldMk cId="1047991251" sldId="326"/>
        </pc:sldMkLst>
        <pc:spChg chg="add del mod">
          <ac:chgData name="琪钰 庄" userId="52210a574f349aef" providerId="LiveId" clId="{41AFCE4E-B599-234D-A634-82458B80CF44}" dt="2024-11-27T08:12:18.367" v="540" actId="478"/>
          <ac:spMkLst>
            <pc:docMk/>
            <pc:sldMk cId="1047991251" sldId="326"/>
            <ac:spMk id="5" creationId="{2BD42742-F64A-1B50-1413-204B1248FDF2}"/>
          </ac:spMkLst>
        </pc:spChg>
        <pc:spChg chg="add mod">
          <ac:chgData name="琪钰 庄" userId="52210a574f349aef" providerId="LiveId" clId="{41AFCE4E-B599-234D-A634-82458B80CF44}" dt="2024-11-27T08:13:45.008" v="606" actId="207"/>
          <ac:spMkLst>
            <pc:docMk/>
            <pc:sldMk cId="1047991251" sldId="326"/>
            <ac:spMk id="6" creationId="{BB896667-0284-8399-2A72-4E81EEAF0D4D}"/>
          </ac:spMkLst>
        </pc:spChg>
      </pc:sldChg>
      <pc:sldChg chg="addSp delSp modSp add mod">
        <pc:chgData name="琪钰 庄" userId="52210a574f349aef" providerId="LiveId" clId="{41AFCE4E-B599-234D-A634-82458B80CF44}" dt="2024-11-27T09:15:17.132" v="657" actId="478"/>
        <pc:sldMkLst>
          <pc:docMk/>
          <pc:sldMk cId="2209261658" sldId="327"/>
        </pc:sldMkLst>
        <pc:spChg chg="mod">
          <ac:chgData name="琪钰 庄" userId="52210a574f349aef" providerId="LiveId" clId="{41AFCE4E-B599-234D-A634-82458B80CF44}" dt="2024-11-27T09:12:51.720" v="615" actId="14100"/>
          <ac:spMkLst>
            <pc:docMk/>
            <pc:sldMk cId="2209261658" sldId="327"/>
            <ac:spMk id="3" creationId="{6E0AA8FE-329C-20CD-C76A-639DBCBE96F7}"/>
          </ac:spMkLst>
        </pc:spChg>
        <pc:spChg chg="add mod">
          <ac:chgData name="琪钰 庄" userId="52210a574f349aef" providerId="LiveId" clId="{41AFCE4E-B599-234D-A634-82458B80CF44}" dt="2024-11-27T09:13:38.215" v="648" actId="20577"/>
          <ac:spMkLst>
            <pc:docMk/>
            <pc:sldMk cId="2209261658" sldId="327"/>
            <ac:spMk id="5" creationId="{FEC26DFB-3B37-B875-4935-066F97D90A3A}"/>
          </ac:spMkLst>
        </pc:spChg>
        <pc:spChg chg="del">
          <ac:chgData name="琪钰 庄" userId="52210a574f349aef" providerId="LiveId" clId="{41AFCE4E-B599-234D-A634-82458B80CF44}" dt="2024-11-27T09:12:18.882" v="608" actId="478"/>
          <ac:spMkLst>
            <pc:docMk/>
            <pc:sldMk cId="2209261658" sldId="327"/>
            <ac:spMk id="6" creationId="{346FDF39-1FAF-3F1F-BE29-F60EFE6B2D64}"/>
          </ac:spMkLst>
        </pc:spChg>
        <pc:spChg chg="add mod">
          <ac:chgData name="琪钰 庄" userId="52210a574f349aef" providerId="LiveId" clId="{41AFCE4E-B599-234D-A634-82458B80CF44}" dt="2024-11-27T09:13:52.227" v="650" actId="1076"/>
          <ac:spMkLst>
            <pc:docMk/>
            <pc:sldMk cId="2209261658" sldId="327"/>
            <ac:spMk id="7" creationId="{76726ACF-99CD-9054-B0E7-A1853EDED1A1}"/>
          </ac:spMkLst>
        </pc:spChg>
        <pc:spChg chg="add mod">
          <ac:chgData name="琪钰 庄" userId="52210a574f349aef" providerId="LiveId" clId="{41AFCE4E-B599-234D-A634-82458B80CF44}" dt="2024-11-27T09:13:52.227" v="650" actId="1076"/>
          <ac:spMkLst>
            <pc:docMk/>
            <pc:sldMk cId="2209261658" sldId="327"/>
            <ac:spMk id="8" creationId="{DC5ED2A9-E165-5023-C37B-BBAC3588F854}"/>
          </ac:spMkLst>
        </pc:spChg>
        <pc:spChg chg="add mod">
          <ac:chgData name="琪钰 庄" userId="52210a574f349aef" providerId="LiveId" clId="{41AFCE4E-B599-234D-A634-82458B80CF44}" dt="2024-11-27T09:13:52.227" v="650" actId="1076"/>
          <ac:spMkLst>
            <pc:docMk/>
            <pc:sldMk cId="2209261658" sldId="327"/>
            <ac:spMk id="10" creationId="{9887B84F-33BD-DBCB-A292-1B057C11B191}"/>
          </ac:spMkLst>
        </pc:spChg>
        <pc:spChg chg="add mod">
          <ac:chgData name="琪钰 庄" userId="52210a574f349aef" providerId="LiveId" clId="{41AFCE4E-B599-234D-A634-82458B80CF44}" dt="2024-11-27T09:13:52.227" v="650" actId="1076"/>
          <ac:spMkLst>
            <pc:docMk/>
            <pc:sldMk cId="2209261658" sldId="327"/>
            <ac:spMk id="11" creationId="{C5CBDCCD-5B8B-C375-72D2-74F032D68B96}"/>
          </ac:spMkLst>
        </pc:spChg>
        <pc:spChg chg="del mod">
          <ac:chgData name="琪钰 庄" userId="52210a574f349aef" providerId="LiveId" clId="{41AFCE4E-B599-234D-A634-82458B80CF44}" dt="2024-11-27T09:15:17.132" v="657" actId="478"/>
          <ac:spMkLst>
            <pc:docMk/>
            <pc:sldMk cId="2209261658" sldId="327"/>
            <ac:spMk id="12" creationId="{84D9A959-F8D8-311B-3ED6-0D3EB2DAEF4A}"/>
          </ac:spMkLst>
        </pc:spChg>
        <pc:spChg chg="del mod">
          <ac:chgData name="琪钰 庄" userId="52210a574f349aef" providerId="LiveId" clId="{41AFCE4E-B599-234D-A634-82458B80CF44}" dt="2024-11-27T09:15:17.132" v="657" actId="478"/>
          <ac:spMkLst>
            <pc:docMk/>
            <pc:sldMk cId="2209261658" sldId="327"/>
            <ac:spMk id="13" creationId="{E3B85BDE-DBA5-0A6C-DEAA-5130D9F12D7A}"/>
          </ac:spMkLst>
        </pc:spChg>
        <pc:spChg chg="add mod">
          <ac:chgData name="琪钰 庄" userId="52210a574f349aef" providerId="LiveId" clId="{41AFCE4E-B599-234D-A634-82458B80CF44}" dt="2024-11-27T09:13:52.227" v="650" actId="1076"/>
          <ac:spMkLst>
            <pc:docMk/>
            <pc:sldMk cId="2209261658" sldId="327"/>
            <ac:spMk id="14" creationId="{3A01025E-05A7-CDCB-3E93-02EF7B962D2F}"/>
          </ac:spMkLst>
        </pc:spChg>
        <pc:spChg chg="add mod">
          <ac:chgData name="琪钰 庄" userId="52210a574f349aef" providerId="LiveId" clId="{41AFCE4E-B599-234D-A634-82458B80CF44}" dt="2024-11-27T09:14:00.776" v="652" actId="1076"/>
          <ac:spMkLst>
            <pc:docMk/>
            <pc:sldMk cId="2209261658" sldId="327"/>
            <ac:spMk id="15" creationId="{82BDAA7C-F4E2-F469-413E-7D3FD761D605}"/>
          </ac:spMkLst>
        </pc:spChg>
        <pc:spChg chg="add mod">
          <ac:chgData name="琪钰 庄" userId="52210a574f349aef" providerId="LiveId" clId="{41AFCE4E-B599-234D-A634-82458B80CF44}" dt="2024-11-27T09:14:00.776" v="652" actId="1076"/>
          <ac:spMkLst>
            <pc:docMk/>
            <pc:sldMk cId="2209261658" sldId="327"/>
            <ac:spMk id="16" creationId="{BCF31D67-BA48-A250-A57D-742370961359}"/>
          </ac:spMkLst>
        </pc:spChg>
        <pc:spChg chg="add mod">
          <ac:chgData name="琪钰 庄" userId="52210a574f349aef" providerId="LiveId" clId="{41AFCE4E-B599-234D-A634-82458B80CF44}" dt="2024-11-27T09:14:00.776" v="652" actId="1076"/>
          <ac:spMkLst>
            <pc:docMk/>
            <pc:sldMk cId="2209261658" sldId="327"/>
            <ac:spMk id="18" creationId="{A498171A-0F3A-B476-E5DE-0AEE105F62BE}"/>
          </ac:spMkLst>
        </pc:spChg>
        <pc:spChg chg="add mod">
          <ac:chgData name="琪钰 庄" userId="52210a574f349aef" providerId="LiveId" clId="{41AFCE4E-B599-234D-A634-82458B80CF44}" dt="2024-11-27T09:14:00.776" v="652" actId="1076"/>
          <ac:spMkLst>
            <pc:docMk/>
            <pc:sldMk cId="2209261658" sldId="327"/>
            <ac:spMk id="19" creationId="{DC73B597-9D92-0C4E-07B7-36E92A1FA0E5}"/>
          </ac:spMkLst>
        </pc:spChg>
        <pc:spChg chg="add mod">
          <ac:chgData name="琪钰 庄" userId="52210a574f349aef" providerId="LiveId" clId="{41AFCE4E-B599-234D-A634-82458B80CF44}" dt="2024-11-27T09:14:00.776" v="652" actId="1076"/>
          <ac:spMkLst>
            <pc:docMk/>
            <pc:sldMk cId="2209261658" sldId="327"/>
            <ac:spMk id="20" creationId="{489F0671-EF47-0281-99C0-E07DEBA9395C}"/>
          </ac:spMkLst>
        </pc:spChg>
        <pc:spChg chg="mod">
          <ac:chgData name="琪钰 庄" userId="52210a574f349aef" providerId="LiveId" clId="{41AFCE4E-B599-234D-A634-82458B80CF44}" dt="2024-11-27T09:12:32.566" v="610" actId="1076"/>
          <ac:spMkLst>
            <pc:docMk/>
            <pc:sldMk cId="2209261658" sldId="327"/>
            <ac:spMk id="23" creationId="{9CAA3744-FEBD-32B4-AD86-8BED94E26F68}"/>
          </ac:spMkLst>
        </pc:spChg>
        <pc:spChg chg="mod">
          <ac:chgData name="琪钰 庄" userId="52210a574f349aef" providerId="LiveId" clId="{41AFCE4E-B599-234D-A634-82458B80CF44}" dt="2024-11-27T09:13:10.070" v="619" actId="14100"/>
          <ac:spMkLst>
            <pc:docMk/>
            <pc:sldMk cId="2209261658" sldId="327"/>
            <ac:spMk id="24" creationId="{F4BD22B3-40AC-E155-3B10-62AE87B870C2}"/>
          </ac:spMkLst>
        </pc:spChg>
        <pc:spChg chg="mod">
          <ac:chgData name="琪钰 庄" userId="52210a574f349aef" providerId="LiveId" clId="{41AFCE4E-B599-234D-A634-82458B80CF44}" dt="2024-11-27T09:13:28.243" v="623" actId="13822"/>
          <ac:spMkLst>
            <pc:docMk/>
            <pc:sldMk cId="2209261658" sldId="327"/>
            <ac:spMk id="27" creationId="{E3CBFF8B-249C-BA1E-7896-FBC48D7146CA}"/>
          </ac:spMkLst>
        </pc:spChg>
        <pc:spChg chg="mod">
          <ac:chgData name="琪钰 庄" userId="52210a574f349aef" providerId="LiveId" clId="{41AFCE4E-B599-234D-A634-82458B80CF44}" dt="2024-11-27T09:13:28.243" v="623" actId="13822"/>
          <ac:spMkLst>
            <pc:docMk/>
            <pc:sldMk cId="2209261658" sldId="327"/>
            <ac:spMk id="28" creationId="{EF411514-08EE-17F7-0387-4B4AD6DCFA57}"/>
          </ac:spMkLst>
        </pc:spChg>
        <pc:spChg chg="del">
          <ac:chgData name="琪钰 庄" userId="52210a574f349aef" providerId="LiveId" clId="{41AFCE4E-B599-234D-A634-82458B80CF44}" dt="2024-11-27T09:13:00.397" v="616" actId="478"/>
          <ac:spMkLst>
            <pc:docMk/>
            <pc:sldMk cId="2209261658" sldId="327"/>
            <ac:spMk id="30" creationId="{CD25EDCE-B8CD-0DBF-2703-550F77C90275}"/>
          </ac:spMkLst>
        </pc:spChg>
        <pc:spChg chg="del">
          <ac:chgData name="琪钰 庄" userId="52210a574f349aef" providerId="LiveId" clId="{41AFCE4E-B599-234D-A634-82458B80CF44}" dt="2024-11-27T09:13:00.397" v="616" actId="478"/>
          <ac:spMkLst>
            <pc:docMk/>
            <pc:sldMk cId="2209261658" sldId="327"/>
            <ac:spMk id="31" creationId="{8F6E2861-6E21-339F-40A4-4DB58C8F9498}"/>
          </ac:spMkLst>
        </pc:spChg>
        <pc:spChg chg="del">
          <ac:chgData name="琪钰 庄" userId="52210a574f349aef" providerId="LiveId" clId="{41AFCE4E-B599-234D-A634-82458B80CF44}" dt="2024-11-27T09:13:00.397" v="616" actId="478"/>
          <ac:spMkLst>
            <pc:docMk/>
            <pc:sldMk cId="2209261658" sldId="327"/>
            <ac:spMk id="32" creationId="{BB73D322-F997-DFDB-9959-B0679F4CDF88}"/>
          </ac:spMkLst>
        </pc:spChg>
        <pc:spChg chg="del">
          <ac:chgData name="琪钰 庄" userId="52210a574f349aef" providerId="LiveId" clId="{41AFCE4E-B599-234D-A634-82458B80CF44}" dt="2024-11-27T09:13:00.397" v="616" actId="478"/>
          <ac:spMkLst>
            <pc:docMk/>
            <pc:sldMk cId="2209261658" sldId="327"/>
            <ac:spMk id="33" creationId="{7D083605-2764-0FF7-4D67-6D6F80C705E5}"/>
          </ac:spMkLst>
        </pc:spChg>
        <pc:spChg chg="del">
          <ac:chgData name="琪钰 庄" userId="52210a574f349aef" providerId="LiveId" clId="{41AFCE4E-B599-234D-A634-82458B80CF44}" dt="2024-11-27T09:13:00.397" v="616" actId="478"/>
          <ac:spMkLst>
            <pc:docMk/>
            <pc:sldMk cId="2209261658" sldId="327"/>
            <ac:spMk id="35" creationId="{BFEB84B3-7458-ECA4-5BA6-75679C3062B2}"/>
          </ac:spMkLst>
        </pc:spChg>
        <pc:spChg chg="del">
          <ac:chgData name="琪钰 庄" userId="52210a574f349aef" providerId="LiveId" clId="{41AFCE4E-B599-234D-A634-82458B80CF44}" dt="2024-11-27T09:13:00.397" v="616" actId="478"/>
          <ac:spMkLst>
            <pc:docMk/>
            <pc:sldMk cId="2209261658" sldId="327"/>
            <ac:spMk id="36" creationId="{562AD5D1-5FE9-D49C-23D5-5D2812AAECB2}"/>
          </ac:spMkLst>
        </pc:spChg>
        <pc:spChg chg="del">
          <ac:chgData name="琪钰 庄" userId="52210a574f349aef" providerId="LiveId" clId="{41AFCE4E-B599-234D-A634-82458B80CF44}" dt="2024-11-27T09:13:00.397" v="616" actId="478"/>
          <ac:spMkLst>
            <pc:docMk/>
            <pc:sldMk cId="2209261658" sldId="327"/>
            <ac:spMk id="37" creationId="{35294AD3-21B3-8065-A029-B45E2642142C}"/>
          </ac:spMkLst>
        </pc:spChg>
        <pc:spChg chg="del">
          <ac:chgData name="琪钰 庄" userId="52210a574f349aef" providerId="LiveId" clId="{41AFCE4E-B599-234D-A634-82458B80CF44}" dt="2024-11-27T09:13:00.397" v="616" actId="478"/>
          <ac:spMkLst>
            <pc:docMk/>
            <pc:sldMk cId="2209261658" sldId="327"/>
            <ac:spMk id="38" creationId="{0978AB01-2284-E2B5-C9D6-8BAB9A4DB862}"/>
          </ac:spMkLst>
        </pc:spChg>
        <pc:cxnChg chg="del">
          <ac:chgData name="琪钰 庄" userId="52210a574f349aef" providerId="LiveId" clId="{41AFCE4E-B599-234D-A634-82458B80CF44}" dt="2024-11-27T09:13:15.611" v="621" actId="478"/>
          <ac:cxnSpMkLst>
            <pc:docMk/>
            <pc:sldMk cId="2209261658" sldId="327"/>
            <ac:cxnSpMk id="4" creationId="{CD85EB06-573E-8AE4-3577-56E14E910276}"/>
          </ac:cxnSpMkLst>
        </pc:cxnChg>
        <pc:cxnChg chg="del">
          <ac:chgData name="琪钰 庄" userId="52210a574f349aef" providerId="LiveId" clId="{41AFCE4E-B599-234D-A634-82458B80CF44}" dt="2024-11-27T09:13:14.159" v="620" actId="478"/>
          <ac:cxnSpMkLst>
            <pc:docMk/>
            <pc:sldMk cId="2209261658" sldId="327"/>
            <ac:cxnSpMk id="9" creationId="{9FB9138F-4E09-6720-CC71-9686C39FACC1}"/>
          </ac:cxnSpMkLst>
        </pc:cxnChg>
      </pc:sldChg>
      <pc:sldChg chg="addSp delSp modSp add mod">
        <pc:chgData name="琪钰 庄" userId="52210a574f349aef" providerId="LiveId" clId="{41AFCE4E-B599-234D-A634-82458B80CF44}" dt="2024-11-27T09:17:18.829" v="685" actId="478"/>
        <pc:sldMkLst>
          <pc:docMk/>
          <pc:sldMk cId="2565936785" sldId="328"/>
        </pc:sldMkLst>
        <pc:spChg chg="add mod">
          <ac:chgData name="琪钰 庄" userId="52210a574f349aef" providerId="LiveId" clId="{41AFCE4E-B599-234D-A634-82458B80CF44}" dt="2024-11-27T09:16:14.141" v="670" actId="1076"/>
          <ac:spMkLst>
            <pc:docMk/>
            <pc:sldMk cId="2565936785" sldId="328"/>
            <ac:spMk id="4" creationId="{2E6FDC0D-5F2B-6CE1-099A-75D2EE8E6A13}"/>
          </ac:spMkLst>
        </pc:spChg>
        <pc:spChg chg="add mod">
          <ac:chgData name="琪钰 庄" userId="52210a574f349aef" providerId="LiveId" clId="{41AFCE4E-B599-234D-A634-82458B80CF44}" dt="2024-11-27T09:16:07.939" v="669" actId="1076"/>
          <ac:spMkLst>
            <pc:docMk/>
            <pc:sldMk cId="2565936785" sldId="328"/>
            <ac:spMk id="6" creationId="{89EAD518-C38B-6655-4BDD-298C94FE4A8C}"/>
          </ac:spMkLst>
        </pc:spChg>
        <pc:spChg chg="add mod">
          <ac:chgData name="琪钰 庄" userId="52210a574f349aef" providerId="LiveId" clId="{41AFCE4E-B599-234D-A634-82458B80CF44}" dt="2024-11-27T09:17:08.778" v="684" actId="1076"/>
          <ac:spMkLst>
            <pc:docMk/>
            <pc:sldMk cId="2565936785" sldId="328"/>
            <ac:spMk id="9" creationId="{07D9C54B-F00E-FB7A-1C64-432D7F30EEF0}"/>
          </ac:spMkLst>
        </pc:spChg>
        <pc:spChg chg="mod">
          <ac:chgData name="琪钰 庄" userId="52210a574f349aef" providerId="LiveId" clId="{41AFCE4E-B599-234D-A634-82458B80CF44}" dt="2024-11-27T09:16:53.247" v="682" actId="207"/>
          <ac:spMkLst>
            <pc:docMk/>
            <pc:sldMk cId="2565936785" sldId="328"/>
            <ac:spMk id="12" creationId="{915116F5-956A-2757-F936-7EC9F39FD67F}"/>
          </ac:spMkLst>
        </pc:spChg>
        <pc:spChg chg="del">
          <ac:chgData name="琪钰 庄" userId="52210a574f349aef" providerId="LiveId" clId="{41AFCE4E-B599-234D-A634-82458B80CF44}" dt="2024-11-27T09:17:18.829" v="685" actId="478"/>
          <ac:spMkLst>
            <pc:docMk/>
            <pc:sldMk cId="2565936785" sldId="328"/>
            <ac:spMk id="13" creationId="{69FF9AEE-7A3F-4E08-3156-BBAC397F151A}"/>
          </ac:spMkLst>
        </pc:spChg>
      </pc:sldChg>
      <pc:sldChg chg="addSp modSp add mod">
        <pc:chgData name="琪钰 庄" userId="52210a574f349aef" providerId="LiveId" clId="{41AFCE4E-B599-234D-A634-82458B80CF44}" dt="2024-11-27T09:17:59.902" v="713" actId="20577"/>
        <pc:sldMkLst>
          <pc:docMk/>
          <pc:sldMk cId="519225204" sldId="329"/>
        </pc:sldMkLst>
        <pc:spChg chg="add mod">
          <ac:chgData name="琪钰 庄" userId="52210a574f349aef" providerId="LiveId" clId="{41AFCE4E-B599-234D-A634-82458B80CF44}" dt="2024-11-27T09:17:59.902" v="713" actId="20577"/>
          <ac:spMkLst>
            <pc:docMk/>
            <pc:sldMk cId="519225204" sldId="329"/>
            <ac:spMk id="13" creationId="{91BDE0AB-3265-EA30-70FD-68FB983C8826}"/>
          </ac:spMkLst>
        </pc:spChg>
      </pc:sldChg>
      <pc:sldChg chg="modSp add del mod">
        <pc:chgData name="琪钰 庄" userId="52210a574f349aef" providerId="LiveId" clId="{41AFCE4E-B599-234D-A634-82458B80CF44}" dt="2024-11-27T11:15:10.767" v="772" actId="2696"/>
        <pc:sldMkLst>
          <pc:docMk/>
          <pc:sldMk cId="461016597" sldId="330"/>
        </pc:sldMkLst>
        <pc:spChg chg="mod">
          <ac:chgData name="琪钰 庄" userId="52210a574f349aef" providerId="LiveId" clId="{41AFCE4E-B599-234D-A634-82458B80CF44}" dt="2024-11-27T09:38:44.725" v="742" actId="20577"/>
          <ac:spMkLst>
            <pc:docMk/>
            <pc:sldMk cId="461016597" sldId="330"/>
            <ac:spMk id="2" creationId="{78A13F69-9B40-1DFB-C90E-3D82EF89BAC2}"/>
          </ac:spMkLst>
        </pc:spChg>
      </pc:sldChg>
      <pc:sldChg chg="addSp delSp modSp add mod modNotesTx">
        <pc:chgData name="琪钰 庄" userId="52210a574f349aef" providerId="LiveId" clId="{41AFCE4E-B599-234D-A634-82458B80CF44}" dt="2024-11-27T11:57:08.862" v="1193" actId="20577"/>
        <pc:sldMkLst>
          <pc:docMk/>
          <pc:sldMk cId="3133830077" sldId="331"/>
        </pc:sldMkLst>
        <pc:spChg chg="del mod">
          <ac:chgData name="琪钰 庄" userId="52210a574f349aef" providerId="LiveId" clId="{41AFCE4E-B599-234D-A634-82458B80CF44}" dt="2024-11-27T11:49:30.724" v="907" actId="478"/>
          <ac:spMkLst>
            <pc:docMk/>
            <pc:sldMk cId="3133830077" sldId="331"/>
            <ac:spMk id="3" creationId="{ED435BA7-2918-CC95-D425-691E9B7C2DAB}"/>
          </ac:spMkLst>
        </pc:spChg>
        <pc:spChg chg="del">
          <ac:chgData name="琪钰 庄" userId="52210a574f349aef" providerId="LiveId" clId="{41AFCE4E-B599-234D-A634-82458B80CF44}" dt="2024-11-27T09:53:43.112" v="767" actId="478"/>
          <ac:spMkLst>
            <pc:docMk/>
            <pc:sldMk cId="3133830077" sldId="331"/>
            <ac:spMk id="4" creationId="{019F17BF-353A-6D44-CEC6-A1E5E89EF679}"/>
          </ac:spMkLst>
        </pc:spChg>
        <pc:spChg chg="mod">
          <ac:chgData name="琪钰 庄" userId="52210a574f349aef" providerId="LiveId" clId="{41AFCE4E-B599-234D-A634-82458B80CF44}" dt="2024-11-27T11:41:03.999" v="795" actId="1076"/>
          <ac:spMkLst>
            <pc:docMk/>
            <pc:sldMk cId="3133830077" sldId="331"/>
            <ac:spMk id="5" creationId="{D554F9AF-EC10-028E-E796-03D9C6451891}"/>
          </ac:spMkLst>
        </pc:spChg>
        <pc:spChg chg="del">
          <ac:chgData name="琪钰 庄" userId="52210a574f349aef" providerId="LiveId" clId="{41AFCE4E-B599-234D-A634-82458B80CF44}" dt="2024-11-27T09:53:43.112" v="767" actId="478"/>
          <ac:spMkLst>
            <pc:docMk/>
            <pc:sldMk cId="3133830077" sldId="331"/>
            <ac:spMk id="6" creationId="{6A7140C8-681F-1F09-2FF5-644360488107}"/>
          </ac:spMkLst>
        </pc:spChg>
        <pc:spChg chg="del">
          <ac:chgData name="琪钰 庄" userId="52210a574f349aef" providerId="LiveId" clId="{41AFCE4E-B599-234D-A634-82458B80CF44}" dt="2024-11-27T09:53:43.112" v="767" actId="478"/>
          <ac:spMkLst>
            <pc:docMk/>
            <pc:sldMk cId="3133830077" sldId="331"/>
            <ac:spMk id="7" creationId="{BE3F7ABB-9803-2FE0-C37B-0CC663C453CF}"/>
          </ac:spMkLst>
        </pc:spChg>
        <pc:spChg chg="del">
          <ac:chgData name="琪钰 庄" userId="52210a574f349aef" providerId="LiveId" clId="{41AFCE4E-B599-234D-A634-82458B80CF44}" dt="2024-11-27T09:53:43.112" v="767" actId="478"/>
          <ac:spMkLst>
            <pc:docMk/>
            <pc:sldMk cId="3133830077" sldId="331"/>
            <ac:spMk id="8" creationId="{AB6C1924-6E70-4750-55A1-6F1CD029C508}"/>
          </ac:spMkLst>
        </pc:spChg>
        <pc:spChg chg="del">
          <ac:chgData name="琪钰 庄" userId="52210a574f349aef" providerId="LiveId" clId="{41AFCE4E-B599-234D-A634-82458B80CF44}" dt="2024-11-27T09:53:43.112" v="767" actId="478"/>
          <ac:spMkLst>
            <pc:docMk/>
            <pc:sldMk cId="3133830077" sldId="331"/>
            <ac:spMk id="9" creationId="{BD6B55E6-B1D8-774D-30EF-B628BF8F0E0F}"/>
          </ac:spMkLst>
        </pc:spChg>
        <pc:spChg chg="del">
          <ac:chgData name="琪钰 庄" userId="52210a574f349aef" providerId="LiveId" clId="{41AFCE4E-B599-234D-A634-82458B80CF44}" dt="2024-11-27T09:53:43.112" v="767" actId="478"/>
          <ac:spMkLst>
            <pc:docMk/>
            <pc:sldMk cId="3133830077" sldId="331"/>
            <ac:spMk id="10" creationId="{EE26D5E1-CDA4-46DE-F744-61FC6CD56EE5}"/>
          </ac:spMkLst>
        </pc:spChg>
        <pc:spChg chg="del">
          <ac:chgData name="琪钰 庄" userId="52210a574f349aef" providerId="LiveId" clId="{41AFCE4E-B599-234D-A634-82458B80CF44}" dt="2024-11-27T09:53:43.112" v="767" actId="478"/>
          <ac:spMkLst>
            <pc:docMk/>
            <pc:sldMk cId="3133830077" sldId="331"/>
            <ac:spMk id="11" creationId="{045BE0BE-5C24-0721-1625-7313A4E43888}"/>
          </ac:spMkLst>
        </pc:spChg>
        <pc:spChg chg="del">
          <ac:chgData name="琪钰 庄" userId="52210a574f349aef" providerId="LiveId" clId="{41AFCE4E-B599-234D-A634-82458B80CF44}" dt="2024-11-27T09:53:43.112" v="767" actId="478"/>
          <ac:spMkLst>
            <pc:docMk/>
            <pc:sldMk cId="3133830077" sldId="331"/>
            <ac:spMk id="12" creationId="{9FE4C007-29E0-AAFA-C94C-C71C41FF4DF1}"/>
          </ac:spMkLst>
        </pc:spChg>
        <pc:spChg chg="del">
          <ac:chgData name="琪钰 庄" userId="52210a574f349aef" providerId="LiveId" clId="{41AFCE4E-B599-234D-A634-82458B80CF44}" dt="2024-11-27T09:53:45.007" v="768" actId="478"/>
          <ac:spMkLst>
            <pc:docMk/>
            <pc:sldMk cId="3133830077" sldId="331"/>
            <ac:spMk id="13" creationId="{DB45A42B-CBB5-4628-4237-856C827CAD77}"/>
          </ac:spMkLst>
        </pc:spChg>
        <pc:spChg chg="del">
          <ac:chgData name="琪钰 庄" userId="52210a574f349aef" providerId="LiveId" clId="{41AFCE4E-B599-234D-A634-82458B80CF44}" dt="2024-11-27T09:53:43.112" v="767" actId="478"/>
          <ac:spMkLst>
            <pc:docMk/>
            <pc:sldMk cId="3133830077" sldId="331"/>
            <ac:spMk id="14" creationId="{B0F12A3F-BFAD-F1C1-F867-64D67B43EBD1}"/>
          </ac:spMkLst>
        </pc:spChg>
        <pc:spChg chg="del">
          <ac:chgData name="琪钰 庄" userId="52210a574f349aef" providerId="LiveId" clId="{41AFCE4E-B599-234D-A634-82458B80CF44}" dt="2024-11-27T09:53:43.112" v="767" actId="478"/>
          <ac:spMkLst>
            <pc:docMk/>
            <pc:sldMk cId="3133830077" sldId="331"/>
            <ac:spMk id="15" creationId="{C3FF5258-D7AA-6A52-5812-80CF90416262}"/>
          </ac:spMkLst>
        </pc:spChg>
        <pc:spChg chg="del">
          <ac:chgData name="琪钰 庄" userId="52210a574f349aef" providerId="LiveId" clId="{41AFCE4E-B599-234D-A634-82458B80CF44}" dt="2024-11-27T09:53:43.112" v="767" actId="478"/>
          <ac:spMkLst>
            <pc:docMk/>
            <pc:sldMk cId="3133830077" sldId="331"/>
            <ac:spMk id="16" creationId="{9CB3BF20-CF7C-316C-F2C4-29088DF7C1DB}"/>
          </ac:spMkLst>
        </pc:spChg>
        <pc:spChg chg="del">
          <ac:chgData name="琪钰 庄" userId="52210a574f349aef" providerId="LiveId" clId="{41AFCE4E-B599-234D-A634-82458B80CF44}" dt="2024-11-27T09:54:00.355" v="771" actId="478"/>
          <ac:spMkLst>
            <pc:docMk/>
            <pc:sldMk cId="3133830077" sldId="331"/>
            <ac:spMk id="17" creationId="{A36C10C7-04B3-A1DC-542C-C09D7342DB00}"/>
          </ac:spMkLst>
        </pc:spChg>
        <pc:spChg chg="del">
          <ac:chgData name="琪钰 庄" userId="52210a574f349aef" providerId="LiveId" clId="{41AFCE4E-B599-234D-A634-82458B80CF44}" dt="2024-11-27T09:53:43.112" v="767" actId="478"/>
          <ac:spMkLst>
            <pc:docMk/>
            <pc:sldMk cId="3133830077" sldId="331"/>
            <ac:spMk id="18" creationId="{C86AFF9D-C699-9E1F-E8E0-78E2DF4AEEA7}"/>
          </ac:spMkLst>
        </pc:spChg>
        <pc:spChg chg="del">
          <ac:chgData name="琪钰 庄" userId="52210a574f349aef" providerId="LiveId" clId="{41AFCE4E-B599-234D-A634-82458B80CF44}" dt="2024-11-27T09:53:43.112" v="767" actId="478"/>
          <ac:spMkLst>
            <pc:docMk/>
            <pc:sldMk cId="3133830077" sldId="331"/>
            <ac:spMk id="19" creationId="{ABC4F927-5337-8575-0AA7-E23240D4A80F}"/>
          </ac:spMkLst>
        </pc:spChg>
        <pc:spChg chg="del">
          <ac:chgData name="琪钰 庄" userId="52210a574f349aef" providerId="LiveId" clId="{41AFCE4E-B599-234D-A634-82458B80CF44}" dt="2024-11-27T09:53:43.112" v="767" actId="478"/>
          <ac:spMkLst>
            <pc:docMk/>
            <pc:sldMk cId="3133830077" sldId="331"/>
            <ac:spMk id="20" creationId="{C91F43DD-D6B6-0EFB-A8AE-B51C6B69A09C}"/>
          </ac:spMkLst>
        </pc:spChg>
        <pc:spChg chg="mod">
          <ac:chgData name="琪钰 庄" userId="52210a574f349aef" providerId="LiveId" clId="{41AFCE4E-B599-234D-A634-82458B80CF44}" dt="2024-11-27T11:49:10.415" v="901" actId="1076"/>
          <ac:spMkLst>
            <pc:docMk/>
            <pc:sldMk cId="3133830077" sldId="331"/>
            <ac:spMk id="23" creationId="{C4F5C814-45F1-E5DB-A1B0-3B9D66208DDD}"/>
          </ac:spMkLst>
        </pc:spChg>
        <pc:spChg chg="del">
          <ac:chgData name="琪钰 庄" userId="52210a574f349aef" providerId="LiveId" clId="{41AFCE4E-B599-234D-A634-82458B80CF44}" dt="2024-11-27T09:53:43.112" v="767" actId="478"/>
          <ac:spMkLst>
            <pc:docMk/>
            <pc:sldMk cId="3133830077" sldId="331"/>
            <ac:spMk id="24" creationId="{C1D214EC-F605-D931-CB68-3820507B0159}"/>
          </ac:spMkLst>
        </pc:spChg>
        <pc:spChg chg="del">
          <ac:chgData name="琪钰 庄" userId="52210a574f349aef" providerId="LiveId" clId="{41AFCE4E-B599-234D-A634-82458B80CF44}" dt="2024-11-27T09:53:43.112" v="767" actId="478"/>
          <ac:spMkLst>
            <pc:docMk/>
            <pc:sldMk cId="3133830077" sldId="331"/>
            <ac:spMk id="25" creationId="{C93E7B24-596E-209C-98E7-B573C1C43BFA}"/>
          </ac:spMkLst>
        </pc:spChg>
        <pc:spChg chg="del">
          <ac:chgData name="琪钰 庄" userId="52210a574f349aef" providerId="LiveId" clId="{41AFCE4E-B599-234D-A634-82458B80CF44}" dt="2024-11-27T09:53:43.112" v="767" actId="478"/>
          <ac:spMkLst>
            <pc:docMk/>
            <pc:sldMk cId="3133830077" sldId="331"/>
            <ac:spMk id="27" creationId="{2867F9AD-2E2A-3B5E-0E9A-335037B4F68D}"/>
          </ac:spMkLst>
        </pc:spChg>
        <pc:spChg chg="del">
          <ac:chgData name="琪钰 庄" userId="52210a574f349aef" providerId="LiveId" clId="{41AFCE4E-B599-234D-A634-82458B80CF44}" dt="2024-11-27T09:53:43.112" v="767" actId="478"/>
          <ac:spMkLst>
            <pc:docMk/>
            <pc:sldMk cId="3133830077" sldId="331"/>
            <ac:spMk id="28" creationId="{9D89728A-D6AF-FF01-C36D-03832385A6EB}"/>
          </ac:spMkLst>
        </pc:spChg>
        <pc:spChg chg="del">
          <ac:chgData name="琪钰 庄" userId="52210a574f349aef" providerId="LiveId" clId="{41AFCE4E-B599-234D-A634-82458B80CF44}" dt="2024-11-27T09:54:00.355" v="771" actId="478"/>
          <ac:spMkLst>
            <pc:docMk/>
            <pc:sldMk cId="3133830077" sldId="331"/>
            <ac:spMk id="29" creationId="{8420E68B-D973-F75D-5098-75593B5D8C09}"/>
          </ac:spMkLst>
        </pc:spChg>
        <pc:spChg chg="add mod">
          <ac:chgData name="琪钰 庄" userId="52210a574f349aef" providerId="LiveId" clId="{41AFCE4E-B599-234D-A634-82458B80CF44}" dt="2024-11-27T11:48:09.625" v="892" actId="20577"/>
          <ac:spMkLst>
            <pc:docMk/>
            <pc:sldMk cId="3133830077" sldId="331"/>
            <ac:spMk id="32" creationId="{96AEBE28-DCA2-EBA3-4E1D-68350933D679}"/>
          </ac:spMkLst>
        </pc:spChg>
        <pc:spChg chg="del">
          <ac:chgData name="琪钰 庄" userId="52210a574f349aef" providerId="LiveId" clId="{41AFCE4E-B599-234D-A634-82458B80CF44}" dt="2024-11-27T09:54:00.355" v="771" actId="478"/>
          <ac:spMkLst>
            <pc:docMk/>
            <pc:sldMk cId="3133830077" sldId="331"/>
            <ac:spMk id="34" creationId="{F246A849-8888-6833-FAF0-3C6464892F18}"/>
          </ac:spMkLst>
        </pc:spChg>
        <pc:spChg chg="add mod">
          <ac:chgData name="琪钰 庄" userId="52210a574f349aef" providerId="LiveId" clId="{41AFCE4E-B599-234D-A634-82458B80CF44}" dt="2024-11-27T11:54:16.699" v="1068" actId="1076"/>
          <ac:spMkLst>
            <pc:docMk/>
            <pc:sldMk cId="3133830077" sldId="331"/>
            <ac:spMk id="35" creationId="{4E737269-BC16-7ECC-856D-FED11C8E78CF}"/>
          </ac:spMkLst>
        </pc:spChg>
        <pc:spChg chg="add mod">
          <ac:chgData name="琪钰 庄" userId="52210a574f349aef" providerId="LiveId" clId="{41AFCE4E-B599-234D-A634-82458B80CF44}" dt="2024-11-27T11:41:57.636" v="832" actId="20577"/>
          <ac:spMkLst>
            <pc:docMk/>
            <pc:sldMk cId="3133830077" sldId="331"/>
            <ac:spMk id="36" creationId="{CDA8DA45-ED66-7D12-D984-C88B194C6509}"/>
          </ac:spMkLst>
        </pc:spChg>
        <pc:spChg chg="add mod">
          <ac:chgData name="琪钰 庄" userId="52210a574f349aef" providerId="LiveId" clId="{41AFCE4E-B599-234D-A634-82458B80CF44}" dt="2024-11-27T11:45:26.647" v="835" actId="13822"/>
          <ac:spMkLst>
            <pc:docMk/>
            <pc:sldMk cId="3133830077" sldId="331"/>
            <ac:spMk id="37" creationId="{5EE8D5F0-11C3-BE1B-E1A1-2DB13B97686C}"/>
          </ac:spMkLst>
        </pc:spChg>
        <pc:spChg chg="add mod">
          <ac:chgData name="琪钰 庄" userId="52210a574f349aef" providerId="LiveId" clId="{41AFCE4E-B599-234D-A634-82458B80CF44}" dt="2024-11-27T11:48:04.934" v="887" actId="1076"/>
          <ac:spMkLst>
            <pc:docMk/>
            <pc:sldMk cId="3133830077" sldId="331"/>
            <ac:spMk id="38" creationId="{9E06D6E0-7049-7D8C-7DF3-CF66A8DD6A35}"/>
          </ac:spMkLst>
        </pc:spChg>
        <pc:spChg chg="mod">
          <ac:chgData name="琪钰 庄" userId="52210a574f349aef" providerId="LiveId" clId="{41AFCE4E-B599-234D-A634-82458B80CF44}" dt="2024-11-27T11:41:00.165" v="794" actId="14100"/>
          <ac:spMkLst>
            <pc:docMk/>
            <pc:sldMk cId="3133830077" sldId="331"/>
            <ac:spMk id="39" creationId="{6E3EDEA0-183C-FA56-95A1-75D1BECFC2C9}"/>
          </ac:spMkLst>
        </pc:spChg>
        <pc:spChg chg="del mod">
          <ac:chgData name="琪钰 庄" userId="52210a574f349aef" providerId="LiveId" clId="{41AFCE4E-B599-234D-A634-82458B80CF44}" dt="2024-11-27T09:54:00.355" v="771" actId="478"/>
          <ac:spMkLst>
            <pc:docMk/>
            <pc:sldMk cId="3133830077" sldId="331"/>
            <ac:spMk id="40" creationId="{D7FB6354-352F-3046-2D6B-6B9C2195D487}"/>
          </ac:spMkLst>
        </pc:spChg>
        <pc:spChg chg="add mod">
          <ac:chgData name="琪钰 庄" userId="52210a574f349aef" providerId="LiveId" clId="{41AFCE4E-B599-234D-A634-82458B80CF44}" dt="2024-11-27T11:54:16.699" v="1068" actId="1076"/>
          <ac:spMkLst>
            <pc:docMk/>
            <pc:sldMk cId="3133830077" sldId="331"/>
            <ac:spMk id="43" creationId="{94A811BA-6634-6970-BCEC-62ECA25974C9}"/>
          </ac:spMkLst>
        </pc:spChg>
        <pc:spChg chg="add mod">
          <ac:chgData name="琪钰 庄" userId="52210a574f349aef" providerId="LiveId" clId="{41AFCE4E-B599-234D-A634-82458B80CF44}" dt="2024-11-27T11:49:42.685" v="909" actId="14100"/>
          <ac:spMkLst>
            <pc:docMk/>
            <pc:sldMk cId="3133830077" sldId="331"/>
            <ac:spMk id="53" creationId="{8D1DD6BA-6B57-C191-96E5-774B30B4BD73}"/>
          </ac:spMkLst>
        </pc:spChg>
        <pc:spChg chg="add mod">
          <ac:chgData name="琪钰 庄" userId="52210a574f349aef" providerId="LiveId" clId="{41AFCE4E-B599-234D-A634-82458B80CF44}" dt="2024-11-27T11:49:48.298" v="911" actId="14100"/>
          <ac:spMkLst>
            <pc:docMk/>
            <pc:sldMk cId="3133830077" sldId="331"/>
            <ac:spMk id="54" creationId="{DD9D1CAD-72C9-2597-F7B4-E346221D5D96}"/>
          </ac:spMkLst>
        </pc:spChg>
        <pc:spChg chg="add mod">
          <ac:chgData name="琪钰 庄" userId="52210a574f349aef" providerId="LiveId" clId="{41AFCE4E-B599-234D-A634-82458B80CF44}" dt="2024-11-27T11:49:39.630" v="908" actId="1076"/>
          <ac:spMkLst>
            <pc:docMk/>
            <pc:sldMk cId="3133830077" sldId="331"/>
            <ac:spMk id="55" creationId="{BE58661B-92B4-7822-6E85-BAE1B7179633}"/>
          </ac:spMkLst>
        </pc:spChg>
        <pc:spChg chg="add mod">
          <ac:chgData name="琪钰 庄" userId="52210a574f349aef" providerId="LiveId" clId="{41AFCE4E-B599-234D-A634-82458B80CF44}" dt="2024-11-27T11:49:52.191" v="912" actId="1076"/>
          <ac:spMkLst>
            <pc:docMk/>
            <pc:sldMk cId="3133830077" sldId="331"/>
            <ac:spMk id="56" creationId="{4691592B-D9AB-1028-A683-D98DD850A15B}"/>
          </ac:spMkLst>
        </pc:spChg>
        <pc:spChg chg="add mod">
          <ac:chgData name="琪钰 庄" userId="52210a574f349aef" providerId="LiveId" clId="{41AFCE4E-B599-234D-A634-82458B80CF44}" dt="2024-11-27T11:50:29.950" v="918" actId="1076"/>
          <ac:spMkLst>
            <pc:docMk/>
            <pc:sldMk cId="3133830077" sldId="331"/>
            <ac:spMk id="57" creationId="{D99C8592-6F4F-296E-9A31-6F63C4177B74}"/>
          </ac:spMkLst>
        </pc:spChg>
        <pc:spChg chg="add mod">
          <ac:chgData name="琪钰 庄" userId="52210a574f349aef" providerId="LiveId" clId="{41AFCE4E-B599-234D-A634-82458B80CF44}" dt="2024-11-27T11:50:29.950" v="918" actId="1076"/>
          <ac:spMkLst>
            <pc:docMk/>
            <pc:sldMk cId="3133830077" sldId="331"/>
            <ac:spMk id="58" creationId="{295EC7E3-93DD-B6AF-ABED-6997ED24251D}"/>
          </ac:spMkLst>
        </pc:spChg>
        <pc:spChg chg="add mod">
          <ac:chgData name="琪钰 庄" userId="52210a574f349aef" providerId="LiveId" clId="{41AFCE4E-B599-234D-A634-82458B80CF44}" dt="2024-11-27T11:50:29.950" v="918" actId="1076"/>
          <ac:spMkLst>
            <pc:docMk/>
            <pc:sldMk cId="3133830077" sldId="331"/>
            <ac:spMk id="59" creationId="{E4CA391D-72D1-5F6E-17E9-7A08DC9A9DA2}"/>
          </ac:spMkLst>
        </pc:spChg>
        <pc:spChg chg="add mod">
          <ac:chgData name="琪钰 庄" userId="52210a574f349aef" providerId="LiveId" clId="{41AFCE4E-B599-234D-A634-82458B80CF44}" dt="2024-11-27T11:50:29.950" v="918" actId="1076"/>
          <ac:spMkLst>
            <pc:docMk/>
            <pc:sldMk cId="3133830077" sldId="331"/>
            <ac:spMk id="60" creationId="{5EC5B9ED-C200-20DE-0CA9-A4850ADCFE05}"/>
          </ac:spMkLst>
        </pc:spChg>
        <pc:spChg chg="add mod">
          <ac:chgData name="琪钰 庄" userId="52210a574f349aef" providerId="LiveId" clId="{41AFCE4E-B599-234D-A634-82458B80CF44}" dt="2024-11-27T11:50:29.950" v="918" actId="1076"/>
          <ac:spMkLst>
            <pc:docMk/>
            <pc:sldMk cId="3133830077" sldId="331"/>
            <ac:spMk id="61" creationId="{41223125-1D46-B4EE-B471-57400B3F62B1}"/>
          </ac:spMkLst>
        </pc:spChg>
        <pc:spChg chg="add mod">
          <ac:chgData name="琪钰 庄" userId="52210a574f349aef" providerId="LiveId" clId="{41AFCE4E-B599-234D-A634-82458B80CF44}" dt="2024-11-27T11:50:29.950" v="918" actId="1076"/>
          <ac:spMkLst>
            <pc:docMk/>
            <pc:sldMk cId="3133830077" sldId="331"/>
            <ac:spMk id="62" creationId="{46E1B69B-4553-E330-AD09-6EC5B0D127C6}"/>
          </ac:spMkLst>
        </pc:spChg>
        <pc:spChg chg="add mod">
          <ac:chgData name="琪钰 庄" userId="52210a574f349aef" providerId="LiveId" clId="{41AFCE4E-B599-234D-A634-82458B80CF44}" dt="2024-11-27T11:53:18.321" v="1006" actId="1076"/>
          <ac:spMkLst>
            <pc:docMk/>
            <pc:sldMk cId="3133830077" sldId="331"/>
            <ac:spMk id="69" creationId="{1F368606-9DCF-49C6-8F84-0354C8A49D9B}"/>
          </ac:spMkLst>
        </pc:spChg>
        <pc:spChg chg="add mod">
          <ac:chgData name="琪钰 庄" userId="52210a574f349aef" providerId="LiveId" clId="{41AFCE4E-B599-234D-A634-82458B80CF44}" dt="2024-11-27T11:53:35.551" v="1013" actId="1076"/>
          <ac:spMkLst>
            <pc:docMk/>
            <pc:sldMk cId="3133830077" sldId="331"/>
            <ac:spMk id="70" creationId="{F8596844-6235-1F67-882C-4DC37E55C138}"/>
          </ac:spMkLst>
        </pc:spChg>
        <pc:spChg chg="add mod">
          <ac:chgData name="琪钰 庄" userId="52210a574f349aef" providerId="LiveId" clId="{41AFCE4E-B599-234D-A634-82458B80CF44}" dt="2024-11-27T11:53:52.177" v="1056"/>
          <ac:spMkLst>
            <pc:docMk/>
            <pc:sldMk cId="3133830077" sldId="331"/>
            <ac:spMk id="71" creationId="{D86C3429-C597-DC00-0F07-E84A9AB2DABC}"/>
          </ac:spMkLst>
        </pc:spChg>
        <pc:spChg chg="add mod">
          <ac:chgData name="琪钰 庄" userId="52210a574f349aef" providerId="LiveId" clId="{41AFCE4E-B599-234D-A634-82458B80CF44}" dt="2024-11-27T11:54:03.260" v="1067" actId="20577"/>
          <ac:spMkLst>
            <pc:docMk/>
            <pc:sldMk cId="3133830077" sldId="331"/>
            <ac:spMk id="72" creationId="{785FC18B-FE19-CE50-3ED9-51C8BEB51206}"/>
          </ac:spMkLst>
        </pc:spChg>
        <pc:picChg chg="add del mod">
          <ac:chgData name="琪钰 庄" userId="52210a574f349aef" providerId="LiveId" clId="{41AFCE4E-B599-234D-A634-82458B80CF44}" dt="2024-11-27T11:52:25.742" v="927" actId="478"/>
          <ac:picMkLst>
            <pc:docMk/>
            <pc:sldMk cId="3133830077" sldId="331"/>
            <ac:picMk id="31" creationId="{D18845CE-43B9-8D4F-D7F9-6B1BF262D2DA}"/>
          </ac:picMkLst>
        </pc:picChg>
        <pc:picChg chg="add mod">
          <ac:chgData name="琪钰 庄" userId="52210a574f349aef" providerId="LiveId" clId="{41AFCE4E-B599-234D-A634-82458B80CF44}" dt="2024-11-27T11:54:16.699" v="1068" actId="1076"/>
          <ac:picMkLst>
            <pc:docMk/>
            <pc:sldMk cId="3133830077" sldId="331"/>
            <ac:picMk id="41" creationId="{9F02E5D7-C582-5085-EBD0-BCE211134115}"/>
          </ac:picMkLst>
        </pc:picChg>
        <pc:picChg chg="add mod">
          <ac:chgData name="琪钰 庄" userId="52210a574f349aef" providerId="LiveId" clId="{41AFCE4E-B599-234D-A634-82458B80CF44}" dt="2024-11-27T11:54:16.699" v="1068" actId="1076"/>
          <ac:picMkLst>
            <pc:docMk/>
            <pc:sldMk cId="3133830077" sldId="331"/>
            <ac:picMk id="42" creationId="{D74A9786-2674-1A1E-AE39-CBB03A30D3FE}"/>
          </ac:picMkLst>
        </pc:picChg>
        <pc:cxnChg chg="add mod">
          <ac:chgData name="琪钰 庄" userId="52210a574f349aef" providerId="LiveId" clId="{41AFCE4E-B599-234D-A634-82458B80CF44}" dt="2024-11-27T09:42:28.707" v="746" actId="14100"/>
          <ac:cxnSpMkLst>
            <pc:docMk/>
            <pc:sldMk cId="3133830077" sldId="331"/>
            <ac:cxnSpMk id="21" creationId="{AB2DD2A7-A3ED-773A-4A91-5EC9AE29E589}"/>
          </ac:cxnSpMkLst>
        </pc:cxnChg>
        <pc:cxnChg chg="add mod">
          <ac:chgData name="琪钰 庄" userId="52210a574f349aef" providerId="LiveId" clId="{41AFCE4E-B599-234D-A634-82458B80CF44}" dt="2024-11-27T11:54:16.699" v="1068" actId="1076"/>
          <ac:cxnSpMkLst>
            <pc:docMk/>
            <pc:sldMk cId="3133830077" sldId="331"/>
            <ac:cxnSpMk id="44" creationId="{5DB8E0E0-867C-8F8E-5A62-BF8C803CC5FC}"/>
          </ac:cxnSpMkLst>
        </pc:cxnChg>
        <pc:cxnChg chg="add mod">
          <ac:chgData name="琪钰 庄" userId="52210a574f349aef" providerId="LiveId" clId="{41AFCE4E-B599-234D-A634-82458B80CF44}" dt="2024-11-27T11:54:16.699" v="1068" actId="1076"/>
          <ac:cxnSpMkLst>
            <pc:docMk/>
            <pc:sldMk cId="3133830077" sldId="331"/>
            <ac:cxnSpMk id="47" creationId="{C49230AC-40DE-2239-F785-680612C5BAAA}"/>
          </ac:cxnSpMkLst>
        </pc:cxnChg>
        <pc:cxnChg chg="add mod">
          <ac:chgData name="琪钰 庄" userId="52210a574f349aef" providerId="LiveId" clId="{41AFCE4E-B599-234D-A634-82458B80CF44}" dt="2024-11-27T11:51:29.565" v="923" actId="692"/>
          <ac:cxnSpMkLst>
            <pc:docMk/>
            <pc:sldMk cId="3133830077" sldId="331"/>
            <ac:cxnSpMk id="63" creationId="{45054D3C-9501-FC37-A7B8-3B45B89BCBAA}"/>
          </ac:cxnSpMkLst>
        </pc:cxnChg>
        <pc:cxnChg chg="add mod">
          <ac:chgData name="琪钰 庄" userId="52210a574f349aef" providerId="LiveId" clId="{41AFCE4E-B599-234D-A634-82458B80CF44}" dt="2024-11-27T11:51:38.210" v="926" actId="14100"/>
          <ac:cxnSpMkLst>
            <pc:docMk/>
            <pc:sldMk cId="3133830077" sldId="331"/>
            <ac:cxnSpMk id="66" creationId="{E86F853C-5E00-E0EF-691B-C9D6AE73404F}"/>
          </ac:cxnSpMkLst>
        </pc:cxnChg>
      </pc:sldChg>
      <pc:sldChg chg="addSp delSp modSp add mod">
        <pc:chgData name="琪钰 庄" userId="52210a574f349aef" providerId="LiveId" clId="{41AFCE4E-B599-234D-A634-82458B80CF44}" dt="2024-11-28T03:01:21.401" v="1769" actId="20577"/>
        <pc:sldMkLst>
          <pc:docMk/>
          <pc:sldMk cId="2587108830" sldId="332"/>
        </pc:sldMkLst>
        <pc:spChg chg="mod">
          <ac:chgData name="琪钰 庄" userId="52210a574f349aef" providerId="LiveId" clId="{41AFCE4E-B599-234D-A634-82458B80CF44}" dt="2024-11-28T02:37:00.976" v="1581" actId="1076"/>
          <ac:spMkLst>
            <pc:docMk/>
            <pc:sldMk cId="2587108830" sldId="332"/>
            <ac:spMk id="2" creationId="{31A0C062-AB47-7EC0-D446-EE8782CFB60D}"/>
          </ac:spMkLst>
        </pc:spChg>
        <pc:spChg chg="add mod">
          <ac:chgData name="琪钰 庄" userId="52210a574f349aef" providerId="LiveId" clId="{41AFCE4E-B599-234D-A634-82458B80CF44}" dt="2024-11-28T02:37:05.774" v="1582" actId="1076"/>
          <ac:spMkLst>
            <pc:docMk/>
            <pc:sldMk cId="2587108830" sldId="332"/>
            <ac:spMk id="4" creationId="{911A8A0D-D87D-FCE9-1C03-B70449E5CED2}"/>
          </ac:spMkLst>
        </pc:spChg>
        <pc:spChg chg="del">
          <ac:chgData name="琪钰 庄" userId="52210a574f349aef" providerId="LiveId" clId="{41AFCE4E-B599-234D-A634-82458B80CF44}" dt="2024-11-27T11:59:36.096" v="1283" actId="478"/>
          <ac:spMkLst>
            <pc:docMk/>
            <pc:sldMk cId="2587108830" sldId="332"/>
            <ac:spMk id="5" creationId="{F2836E3B-DE0E-89FD-D322-8ED75E5D62AC}"/>
          </ac:spMkLst>
        </pc:spChg>
        <pc:spChg chg="add del mod">
          <ac:chgData name="琪钰 庄" userId="52210a574f349aef" providerId="LiveId" clId="{41AFCE4E-B599-234D-A634-82458B80CF44}" dt="2024-11-28T02:23:15.439" v="1417"/>
          <ac:spMkLst>
            <pc:docMk/>
            <pc:sldMk cId="2587108830" sldId="332"/>
            <ac:spMk id="7" creationId="{77F5EA49-AEED-8B6A-5064-EA398389EF0E}"/>
          </ac:spMkLst>
        </pc:spChg>
        <pc:spChg chg="add mod">
          <ac:chgData name="琪钰 庄" userId="52210a574f349aef" providerId="LiveId" clId="{41AFCE4E-B599-234D-A634-82458B80CF44}" dt="2024-11-28T02:32:06.304" v="1532" actId="14100"/>
          <ac:spMkLst>
            <pc:docMk/>
            <pc:sldMk cId="2587108830" sldId="332"/>
            <ac:spMk id="8" creationId="{9B3D6768-83E3-D90E-06BA-A022872DE365}"/>
          </ac:spMkLst>
        </pc:spChg>
        <pc:spChg chg="add mod">
          <ac:chgData name="琪钰 庄" userId="52210a574f349aef" providerId="LiveId" clId="{41AFCE4E-B599-234D-A634-82458B80CF44}" dt="2024-11-28T02:32:08.938" v="1533" actId="1076"/>
          <ac:spMkLst>
            <pc:docMk/>
            <pc:sldMk cId="2587108830" sldId="332"/>
            <ac:spMk id="9" creationId="{63423FD4-A35D-2B61-2C9C-35C6F45A8708}"/>
          </ac:spMkLst>
        </pc:spChg>
        <pc:spChg chg="add del mod">
          <ac:chgData name="琪钰 庄" userId="52210a574f349aef" providerId="LiveId" clId="{41AFCE4E-B599-234D-A634-82458B80CF44}" dt="2024-11-28T02:25:02.025" v="1439" actId="478"/>
          <ac:spMkLst>
            <pc:docMk/>
            <pc:sldMk cId="2587108830" sldId="332"/>
            <ac:spMk id="10" creationId="{955416A6-D894-8693-E24D-F0557CB804CC}"/>
          </ac:spMkLst>
        </pc:spChg>
        <pc:spChg chg="add mod">
          <ac:chgData name="琪钰 庄" userId="52210a574f349aef" providerId="LiveId" clId="{41AFCE4E-B599-234D-A634-82458B80CF44}" dt="2024-11-28T02:27:56.955" v="1486" actId="14100"/>
          <ac:spMkLst>
            <pc:docMk/>
            <pc:sldMk cId="2587108830" sldId="332"/>
            <ac:spMk id="12" creationId="{4454105C-9C30-E56F-9AC5-AB83322ECD20}"/>
          </ac:spMkLst>
        </pc:spChg>
        <pc:spChg chg="add del mod">
          <ac:chgData name="琪钰 庄" userId="52210a574f349aef" providerId="LiveId" clId="{41AFCE4E-B599-234D-A634-82458B80CF44}" dt="2024-11-28T02:26:11.882" v="1461" actId="478"/>
          <ac:spMkLst>
            <pc:docMk/>
            <pc:sldMk cId="2587108830" sldId="332"/>
            <ac:spMk id="13" creationId="{7578DD47-2C6D-EF15-1D70-610CFE865943}"/>
          </ac:spMkLst>
        </pc:spChg>
        <pc:spChg chg="add del mod">
          <ac:chgData name="琪钰 庄" userId="52210a574f349aef" providerId="LiveId" clId="{41AFCE4E-B599-234D-A634-82458B80CF44}" dt="2024-11-28T02:26:12.895" v="1462" actId="478"/>
          <ac:spMkLst>
            <pc:docMk/>
            <pc:sldMk cId="2587108830" sldId="332"/>
            <ac:spMk id="16" creationId="{261AB8FF-F62E-F31B-0092-9F03290B8469}"/>
          </ac:spMkLst>
        </pc:spChg>
        <pc:spChg chg="add mod">
          <ac:chgData name="琪钰 庄" userId="52210a574f349aef" providerId="LiveId" clId="{41AFCE4E-B599-234D-A634-82458B80CF44}" dt="2024-11-28T02:27:41.715" v="1484" actId="1076"/>
          <ac:spMkLst>
            <pc:docMk/>
            <pc:sldMk cId="2587108830" sldId="332"/>
            <ac:spMk id="17" creationId="{9D629189-EDB1-2A8E-A821-F6868D82F259}"/>
          </ac:spMkLst>
        </pc:spChg>
        <pc:spChg chg="add mod">
          <ac:chgData name="琪钰 庄" userId="52210a574f349aef" providerId="LiveId" clId="{41AFCE4E-B599-234D-A634-82458B80CF44}" dt="2024-11-28T02:29:12.019" v="1498" actId="1076"/>
          <ac:spMkLst>
            <pc:docMk/>
            <pc:sldMk cId="2587108830" sldId="332"/>
            <ac:spMk id="18" creationId="{5A54AA53-4F01-02C9-F13D-FAB63688997F}"/>
          </ac:spMkLst>
        </pc:spChg>
        <pc:spChg chg="add mod">
          <ac:chgData name="琪钰 庄" userId="52210a574f349aef" providerId="LiveId" clId="{41AFCE4E-B599-234D-A634-82458B80CF44}" dt="2024-11-28T02:29:14.068" v="1499" actId="1076"/>
          <ac:spMkLst>
            <pc:docMk/>
            <pc:sldMk cId="2587108830" sldId="332"/>
            <ac:spMk id="19" creationId="{5F2DEFD2-9B1C-193D-32DA-35F8908AE8DF}"/>
          </ac:spMkLst>
        </pc:spChg>
        <pc:spChg chg="add mod">
          <ac:chgData name="琪钰 庄" userId="52210a574f349aef" providerId="LiveId" clId="{41AFCE4E-B599-234D-A634-82458B80CF44}" dt="2024-11-28T02:32:16.469" v="1535" actId="14100"/>
          <ac:spMkLst>
            <pc:docMk/>
            <pc:sldMk cId="2587108830" sldId="332"/>
            <ac:spMk id="20" creationId="{A5E5190F-0F32-5B0E-4A79-FE70142F3623}"/>
          </ac:spMkLst>
        </pc:spChg>
        <pc:spChg chg="add mod">
          <ac:chgData name="琪钰 庄" userId="52210a574f349aef" providerId="LiveId" clId="{41AFCE4E-B599-234D-A634-82458B80CF44}" dt="2024-11-28T02:32:21.394" v="1536" actId="1076"/>
          <ac:spMkLst>
            <pc:docMk/>
            <pc:sldMk cId="2587108830" sldId="332"/>
            <ac:spMk id="22" creationId="{D08B0EE7-DC36-89E0-D939-C287A99A8830}"/>
          </ac:spMkLst>
        </pc:spChg>
        <pc:spChg chg="del">
          <ac:chgData name="琪钰 庄" userId="52210a574f349aef" providerId="LiveId" clId="{41AFCE4E-B599-234D-A634-82458B80CF44}" dt="2024-11-27T11:59:36.096" v="1283" actId="478"/>
          <ac:spMkLst>
            <pc:docMk/>
            <pc:sldMk cId="2587108830" sldId="332"/>
            <ac:spMk id="23" creationId="{300D928F-878A-BDFF-7CEF-CA810AC86D03}"/>
          </ac:spMkLst>
        </pc:spChg>
        <pc:spChg chg="add mod">
          <ac:chgData name="琪钰 庄" userId="52210a574f349aef" providerId="LiveId" clId="{41AFCE4E-B599-234D-A634-82458B80CF44}" dt="2024-11-28T02:29:20.637" v="1500" actId="1076"/>
          <ac:spMkLst>
            <pc:docMk/>
            <pc:sldMk cId="2587108830" sldId="332"/>
            <ac:spMk id="25" creationId="{412E5BE5-0D5B-C42C-6482-D94F9B2C1FA1}"/>
          </ac:spMkLst>
        </pc:spChg>
        <pc:spChg chg="del">
          <ac:chgData name="琪钰 庄" userId="52210a574f349aef" providerId="LiveId" clId="{41AFCE4E-B599-234D-A634-82458B80CF44}" dt="2024-11-27T11:59:45.546" v="1288" actId="478"/>
          <ac:spMkLst>
            <pc:docMk/>
            <pc:sldMk cId="2587108830" sldId="332"/>
            <ac:spMk id="32" creationId="{983A4A48-C6B0-72F5-A836-A120477B6746}"/>
          </ac:spMkLst>
        </pc:spChg>
        <pc:spChg chg="del">
          <ac:chgData name="琪钰 庄" userId="52210a574f349aef" providerId="LiveId" clId="{41AFCE4E-B599-234D-A634-82458B80CF44}" dt="2024-11-27T11:59:36.096" v="1283" actId="478"/>
          <ac:spMkLst>
            <pc:docMk/>
            <pc:sldMk cId="2587108830" sldId="332"/>
            <ac:spMk id="35" creationId="{AD429A93-32C7-6F55-5EEC-DD8E10F74BE9}"/>
          </ac:spMkLst>
        </pc:spChg>
        <pc:spChg chg="del">
          <ac:chgData name="琪钰 庄" userId="52210a574f349aef" providerId="LiveId" clId="{41AFCE4E-B599-234D-A634-82458B80CF44}" dt="2024-11-27T11:59:36.096" v="1283" actId="478"/>
          <ac:spMkLst>
            <pc:docMk/>
            <pc:sldMk cId="2587108830" sldId="332"/>
            <ac:spMk id="36" creationId="{DC1AA3B9-2261-44EA-1C86-6A13EC76EE41}"/>
          </ac:spMkLst>
        </pc:spChg>
        <pc:spChg chg="del">
          <ac:chgData name="琪钰 庄" userId="52210a574f349aef" providerId="LiveId" clId="{41AFCE4E-B599-234D-A634-82458B80CF44}" dt="2024-11-27T11:59:36.096" v="1283" actId="478"/>
          <ac:spMkLst>
            <pc:docMk/>
            <pc:sldMk cId="2587108830" sldId="332"/>
            <ac:spMk id="37" creationId="{AEE94B96-3828-D1D7-C936-E44B40FBAB18}"/>
          </ac:spMkLst>
        </pc:spChg>
        <pc:spChg chg="del">
          <ac:chgData name="琪钰 庄" userId="52210a574f349aef" providerId="LiveId" clId="{41AFCE4E-B599-234D-A634-82458B80CF44}" dt="2024-11-27T11:59:36.096" v="1283" actId="478"/>
          <ac:spMkLst>
            <pc:docMk/>
            <pc:sldMk cId="2587108830" sldId="332"/>
            <ac:spMk id="38" creationId="{4E620CF4-E67A-9B13-39CE-5684FBFB78F7}"/>
          </ac:spMkLst>
        </pc:spChg>
        <pc:spChg chg="del">
          <ac:chgData name="琪钰 庄" userId="52210a574f349aef" providerId="LiveId" clId="{41AFCE4E-B599-234D-A634-82458B80CF44}" dt="2024-11-27T11:59:40.008" v="1286" actId="478"/>
          <ac:spMkLst>
            <pc:docMk/>
            <pc:sldMk cId="2587108830" sldId="332"/>
            <ac:spMk id="39" creationId="{F46822A6-5632-F3AB-0C56-53A0200AD3A8}"/>
          </ac:spMkLst>
        </pc:spChg>
        <pc:spChg chg="del">
          <ac:chgData name="琪钰 庄" userId="52210a574f349aef" providerId="LiveId" clId="{41AFCE4E-B599-234D-A634-82458B80CF44}" dt="2024-11-27T11:59:36.096" v="1283" actId="478"/>
          <ac:spMkLst>
            <pc:docMk/>
            <pc:sldMk cId="2587108830" sldId="332"/>
            <ac:spMk id="43" creationId="{01A9EC2A-3E96-2A8E-45C8-D291988B5995}"/>
          </ac:spMkLst>
        </pc:spChg>
        <pc:spChg chg="del">
          <ac:chgData name="琪钰 庄" userId="52210a574f349aef" providerId="LiveId" clId="{41AFCE4E-B599-234D-A634-82458B80CF44}" dt="2024-11-27T11:59:36.096" v="1283" actId="478"/>
          <ac:spMkLst>
            <pc:docMk/>
            <pc:sldMk cId="2587108830" sldId="332"/>
            <ac:spMk id="53" creationId="{B7D4D5C1-4C40-E6A2-3C94-2130262457DA}"/>
          </ac:spMkLst>
        </pc:spChg>
        <pc:spChg chg="del">
          <ac:chgData name="琪钰 庄" userId="52210a574f349aef" providerId="LiveId" clId="{41AFCE4E-B599-234D-A634-82458B80CF44}" dt="2024-11-27T11:59:36.096" v="1283" actId="478"/>
          <ac:spMkLst>
            <pc:docMk/>
            <pc:sldMk cId="2587108830" sldId="332"/>
            <ac:spMk id="54" creationId="{CD1BA1FE-3395-EF67-3FF6-57F25D313CED}"/>
          </ac:spMkLst>
        </pc:spChg>
        <pc:spChg chg="del">
          <ac:chgData name="琪钰 庄" userId="52210a574f349aef" providerId="LiveId" clId="{41AFCE4E-B599-234D-A634-82458B80CF44}" dt="2024-11-27T11:59:36.096" v="1283" actId="478"/>
          <ac:spMkLst>
            <pc:docMk/>
            <pc:sldMk cId="2587108830" sldId="332"/>
            <ac:spMk id="55" creationId="{7515B0E8-1A25-BF73-9B26-875BA52CFF8A}"/>
          </ac:spMkLst>
        </pc:spChg>
        <pc:spChg chg="del">
          <ac:chgData name="琪钰 庄" userId="52210a574f349aef" providerId="LiveId" clId="{41AFCE4E-B599-234D-A634-82458B80CF44}" dt="2024-11-27T11:59:36.096" v="1283" actId="478"/>
          <ac:spMkLst>
            <pc:docMk/>
            <pc:sldMk cId="2587108830" sldId="332"/>
            <ac:spMk id="56" creationId="{FC30892B-0971-CEEE-5C7A-74183350FF93}"/>
          </ac:spMkLst>
        </pc:spChg>
        <pc:spChg chg="del">
          <ac:chgData name="琪钰 庄" userId="52210a574f349aef" providerId="LiveId" clId="{41AFCE4E-B599-234D-A634-82458B80CF44}" dt="2024-11-27T11:59:36.096" v="1283" actId="478"/>
          <ac:spMkLst>
            <pc:docMk/>
            <pc:sldMk cId="2587108830" sldId="332"/>
            <ac:spMk id="57" creationId="{1CE97C26-10BE-33F4-1295-0DCC3ABBA24F}"/>
          </ac:spMkLst>
        </pc:spChg>
        <pc:spChg chg="del">
          <ac:chgData name="琪钰 庄" userId="52210a574f349aef" providerId="LiveId" clId="{41AFCE4E-B599-234D-A634-82458B80CF44}" dt="2024-11-27T11:59:36.096" v="1283" actId="478"/>
          <ac:spMkLst>
            <pc:docMk/>
            <pc:sldMk cId="2587108830" sldId="332"/>
            <ac:spMk id="58" creationId="{BBB78336-7B70-78DE-3F45-85DD98FC2BDB}"/>
          </ac:spMkLst>
        </pc:spChg>
        <pc:spChg chg="del">
          <ac:chgData name="琪钰 庄" userId="52210a574f349aef" providerId="LiveId" clId="{41AFCE4E-B599-234D-A634-82458B80CF44}" dt="2024-11-27T11:59:36.096" v="1283" actId="478"/>
          <ac:spMkLst>
            <pc:docMk/>
            <pc:sldMk cId="2587108830" sldId="332"/>
            <ac:spMk id="59" creationId="{D0EDA6E8-B8B2-EB42-52F6-EC821A6F5339}"/>
          </ac:spMkLst>
        </pc:spChg>
        <pc:spChg chg="del">
          <ac:chgData name="琪钰 庄" userId="52210a574f349aef" providerId="LiveId" clId="{41AFCE4E-B599-234D-A634-82458B80CF44}" dt="2024-11-27T11:59:36.096" v="1283" actId="478"/>
          <ac:spMkLst>
            <pc:docMk/>
            <pc:sldMk cId="2587108830" sldId="332"/>
            <ac:spMk id="60" creationId="{15A416C9-C52F-4D0D-A764-6AB0B1DB118D}"/>
          </ac:spMkLst>
        </pc:spChg>
        <pc:spChg chg="del">
          <ac:chgData name="琪钰 庄" userId="52210a574f349aef" providerId="LiveId" clId="{41AFCE4E-B599-234D-A634-82458B80CF44}" dt="2024-11-27T11:59:36.096" v="1283" actId="478"/>
          <ac:spMkLst>
            <pc:docMk/>
            <pc:sldMk cId="2587108830" sldId="332"/>
            <ac:spMk id="61" creationId="{3B988A43-1179-5FD9-B908-EDB976E8CDD6}"/>
          </ac:spMkLst>
        </pc:spChg>
        <pc:spChg chg="del">
          <ac:chgData name="琪钰 庄" userId="52210a574f349aef" providerId="LiveId" clId="{41AFCE4E-B599-234D-A634-82458B80CF44}" dt="2024-11-27T11:59:36.096" v="1283" actId="478"/>
          <ac:spMkLst>
            <pc:docMk/>
            <pc:sldMk cId="2587108830" sldId="332"/>
            <ac:spMk id="62" creationId="{FCB94F44-EA02-D297-1622-2193B3DFE08F}"/>
          </ac:spMkLst>
        </pc:spChg>
        <pc:spChg chg="mod">
          <ac:chgData name="琪钰 庄" userId="52210a574f349aef" providerId="LiveId" clId="{41AFCE4E-B599-234D-A634-82458B80CF44}" dt="2024-11-28T02:36:56.838" v="1579" actId="1076"/>
          <ac:spMkLst>
            <pc:docMk/>
            <pc:sldMk cId="2587108830" sldId="332"/>
            <ac:spMk id="69" creationId="{D8BD9B1F-75ED-DFD9-196E-9BB0BFB2460A}"/>
          </ac:spMkLst>
        </pc:spChg>
        <pc:spChg chg="del">
          <ac:chgData name="琪钰 庄" userId="52210a574f349aef" providerId="LiveId" clId="{41AFCE4E-B599-234D-A634-82458B80CF44}" dt="2024-11-27T11:59:37.656" v="1284" actId="478"/>
          <ac:spMkLst>
            <pc:docMk/>
            <pc:sldMk cId="2587108830" sldId="332"/>
            <ac:spMk id="70" creationId="{31BCAEC1-4FF4-956E-078E-BD1140A921C6}"/>
          </ac:spMkLst>
        </pc:spChg>
        <pc:spChg chg="del">
          <ac:chgData name="琪钰 庄" userId="52210a574f349aef" providerId="LiveId" clId="{41AFCE4E-B599-234D-A634-82458B80CF44}" dt="2024-11-27T11:59:36.096" v="1283" actId="478"/>
          <ac:spMkLst>
            <pc:docMk/>
            <pc:sldMk cId="2587108830" sldId="332"/>
            <ac:spMk id="72" creationId="{FF5F4245-1B79-DFDD-A3DB-C4A626D89565}"/>
          </ac:spMkLst>
        </pc:spChg>
        <pc:spChg chg="add mod">
          <ac:chgData name="琪钰 庄" userId="52210a574f349aef" providerId="LiveId" clId="{41AFCE4E-B599-234D-A634-82458B80CF44}" dt="2024-11-28T02:32:02.417" v="1531" actId="167"/>
          <ac:spMkLst>
            <pc:docMk/>
            <pc:sldMk cId="2587108830" sldId="332"/>
            <ac:spMk id="76" creationId="{5188198A-91CB-A675-7EEB-A75533E8F86A}"/>
          </ac:spMkLst>
        </pc:spChg>
        <pc:spChg chg="add mod">
          <ac:chgData name="琪钰 庄" userId="52210a574f349aef" providerId="LiveId" clId="{41AFCE4E-B599-234D-A634-82458B80CF44}" dt="2024-11-28T02:35:54.895" v="1566" actId="1076"/>
          <ac:spMkLst>
            <pc:docMk/>
            <pc:sldMk cId="2587108830" sldId="332"/>
            <ac:spMk id="86" creationId="{853F5C76-2E69-0AC1-BE5A-B50F56EA33EC}"/>
          </ac:spMkLst>
        </pc:spChg>
        <pc:spChg chg="add mod">
          <ac:chgData name="琪钰 庄" userId="52210a574f349aef" providerId="LiveId" clId="{41AFCE4E-B599-234D-A634-82458B80CF44}" dt="2024-11-28T02:35:54.895" v="1566" actId="1076"/>
          <ac:spMkLst>
            <pc:docMk/>
            <pc:sldMk cId="2587108830" sldId="332"/>
            <ac:spMk id="87" creationId="{1767E071-E523-202B-B91D-A46FA8634A45}"/>
          </ac:spMkLst>
        </pc:spChg>
        <pc:spChg chg="add mod">
          <ac:chgData name="琪钰 庄" userId="52210a574f349aef" providerId="LiveId" clId="{41AFCE4E-B599-234D-A634-82458B80CF44}" dt="2024-11-28T02:35:54.895" v="1566" actId="1076"/>
          <ac:spMkLst>
            <pc:docMk/>
            <pc:sldMk cId="2587108830" sldId="332"/>
            <ac:spMk id="88" creationId="{56A91082-E751-9DDB-C3A2-455CBCA352FA}"/>
          </ac:spMkLst>
        </pc:spChg>
        <pc:spChg chg="add mod">
          <ac:chgData name="琪钰 庄" userId="52210a574f349aef" providerId="LiveId" clId="{41AFCE4E-B599-234D-A634-82458B80CF44}" dt="2024-11-28T02:35:05.992" v="1564" actId="1076"/>
          <ac:spMkLst>
            <pc:docMk/>
            <pc:sldMk cId="2587108830" sldId="332"/>
            <ac:spMk id="89" creationId="{1E98D188-0121-3962-2752-8E186DD076B6}"/>
          </ac:spMkLst>
        </pc:spChg>
        <pc:spChg chg="add mod">
          <ac:chgData name="琪钰 庄" userId="52210a574f349aef" providerId="LiveId" clId="{41AFCE4E-B599-234D-A634-82458B80CF44}" dt="2024-11-28T02:36:02.741" v="1568" actId="1076"/>
          <ac:spMkLst>
            <pc:docMk/>
            <pc:sldMk cId="2587108830" sldId="332"/>
            <ac:spMk id="90" creationId="{62E62DD5-A040-9095-74B2-240DBEEBDAA6}"/>
          </ac:spMkLst>
        </pc:spChg>
        <pc:spChg chg="add mod">
          <ac:chgData name="琪钰 庄" userId="52210a574f349aef" providerId="LiveId" clId="{41AFCE4E-B599-234D-A634-82458B80CF44}" dt="2024-11-28T02:36:02.741" v="1568" actId="1076"/>
          <ac:spMkLst>
            <pc:docMk/>
            <pc:sldMk cId="2587108830" sldId="332"/>
            <ac:spMk id="91" creationId="{F977FAB2-DEF3-8581-1006-D7FFA370216B}"/>
          </ac:spMkLst>
        </pc:spChg>
        <pc:spChg chg="add mod">
          <ac:chgData name="琪钰 庄" userId="52210a574f349aef" providerId="LiveId" clId="{41AFCE4E-B599-234D-A634-82458B80CF44}" dt="2024-11-28T02:36:02.741" v="1568" actId="1076"/>
          <ac:spMkLst>
            <pc:docMk/>
            <pc:sldMk cId="2587108830" sldId="332"/>
            <ac:spMk id="92" creationId="{B2AE3195-5C10-49D2-B617-26871D4DB675}"/>
          </ac:spMkLst>
        </pc:spChg>
        <pc:spChg chg="add mod">
          <ac:chgData name="琪钰 庄" userId="52210a574f349aef" providerId="LiveId" clId="{41AFCE4E-B599-234D-A634-82458B80CF44}" dt="2024-11-28T02:36:10.436" v="1570" actId="1076"/>
          <ac:spMkLst>
            <pc:docMk/>
            <pc:sldMk cId="2587108830" sldId="332"/>
            <ac:spMk id="93" creationId="{852B4BE0-4739-B06E-0556-C309AAAD8432}"/>
          </ac:spMkLst>
        </pc:spChg>
        <pc:spChg chg="add mod">
          <ac:chgData name="琪钰 庄" userId="52210a574f349aef" providerId="LiveId" clId="{41AFCE4E-B599-234D-A634-82458B80CF44}" dt="2024-11-28T02:41:21.198" v="1655" actId="20577"/>
          <ac:spMkLst>
            <pc:docMk/>
            <pc:sldMk cId="2587108830" sldId="332"/>
            <ac:spMk id="102" creationId="{A0B0E4E5-019A-48B4-5403-61D0BE061EB3}"/>
          </ac:spMkLst>
        </pc:spChg>
        <pc:spChg chg="add mod">
          <ac:chgData name="琪钰 庄" userId="52210a574f349aef" providerId="LiveId" clId="{41AFCE4E-B599-234D-A634-82458B80CF44}" dt="2024-11-28T02:41:30.274" v="1673" actId="20577"/>
          <ac:spMkLst>
            <pc:docMk/>
            <pc:sldMk cId="2587108830" sldId="332"/>
            <ac:spMk id="103" creationId="{BD4D2F86-5D78-DE95-9B4C-607C23B75393}"/>
          </ac:spMkLst>
        </pc:spChg>
        <pc:spChg chg="add mod">
          <ac:chgData name="琪钰 庄" userId="52210a574f349aef" providerId="LiveId" clId="{41AFCE4E-B599-234D-A634-82458B80CF44}" dt="2024-11-28T02:41:50.123" v="1712" actId="20577"/>
          <ac:spMkLst>
            <pc:docMk/>
            <pc:sldMk cId="2587108830" sldId="332"/>
            <ac:spMk id="104" creationId="{228FE080-93C4-EC01-895F-6AE4F9282139}"/>
          </ac:spMkLst>
        </pc:spChg>
        <pc:spChg chg="add mod">
          <ac:chgData name="琪钰 庄" userId="52210a574f349aef" providerId="LiveId" clId="{41AFCE4E-B599-234D-A634-82458B80CF44}" dt="2024-11-28T03:01:09.102" v="1759" actId="20577"/>
          <ac:spMkLst>
            <pc:docMk/>
            <pc:sldMk cId="2587108830" sldId="332"/>
            <ac:spMk id="105" creationId="{4E69EE5A-E18B-A891-58BF-8464E060372E}"/>
          </ac:spMkLst>
        </pc:spChg>
        <pc:spChg chg="add mod">
          <ac:chgData name="琪钰 庄" userId="52210a574f349aef" providerId="LiveId" clId="{41AFCE4E-B599-234D-A634-82458B80CF44}" dt="2024-11-28T03:01:21.401" v="1769" actId="20577"/>
          <ac:spMkLst>
            <pc:docMk/>
            <pc:sldMk cId="2587108830" sldId="332"/>
            <ac:spMk id="106" creationId="{DF9C6099-A37E-AAAD-7FE7-EE0279593CFC}"/>
          </ac:spMkLst>
        </pc:spChg>
        <pc:picChg chg="add mod modCrop">
          <ac:chgData name="琪钰 庄" userId="52210a574f349aef" providerId="LiveId" clId="{41AFCE4E-B599-234D-A634-82458B80CF44}" dt="2024-11-28T02:36:56.838" v="1579" actId="1076"/>
          <ac:picMkLst>
            <pc:docMk/>
            <pc:sldMk cId="2587108830" sldId="332"/>
            <ac:picMk id="3" creationId="{3DB189F6-3015-283C-48B2-F5993BAD4B04}"/>
          </ac:picMkLst>
        </pc:picChg>
        <pc:picChg chg="add mod">
          <ac:chgData name="琪钰 庄" userId="52210a574f349aef" providerId="LiveId" clId="{41AFCE4E-B599-234D-A634-82458B80CF44}" dt="2024-11-28T02:37:05.774" v="1582" actId="1076"/>
          <ac:picMkLst>
            <pc:docMk/>
            <pc:sldMk cId="2587108830" sldId="332"/>
            <ac:picMk id="6" creationId="{7B00137A-57B9-5BD1-FE8A-16A434628DC0}"/>
          </ac:picMkLst>
        </pc:picChg>
        <pc:picChg chg="add del mod">
          <ac:chgData name="琪钰 庄" userId="52210a574f349aef" providerId="LiveId" clId="{41AFCE4E-B599-234D-A634-82458B80CF44}" dt="2024-11-28T02:25:02.025" v="1439" actId="478"/>
          <ac:picMkLst>
            <pc:docMk/>
            <pc:sldMk cId="2587108830" sldId="332"/>
            <ac:picMk id="11" creationId="{5B693838-AB3B-769C-8C01-D98D504109A3}"/>
          </ac:picMkLst>
        </pc:picChg>
        <pc:picChg chg="add mod">
          <ac:chgData name="琪钰 庄" userId="52210a574f349aef" providerId="LiveId" clId="{41AFCE4E-B599-234D-A634-82458B80CF44}" dt="2024-11-28T02:27:41.715" v="1484" actId="1076"/>
          <ac:picMkLst>
            <pc:docMk/>
            <pc:sldMk cId="2587108830" sldId="332"/>
            <ac:picMk id="14" creationId="{655143A8-2F69-E1AD-4C6A-EA434B840A73}"/>
          </ac:picMkLst>
        </pc:picChg>
        <pc:picChg chg="add mod">
          <ac:chgData name="琪钰 庄" userId="52210a574f349aef" providerId="LiveId" clId="{41AFCE4E-B599-234D-A634-82458B80CF44}" dt="2024-11-28T02:27:41.715" v="1484" actId="1076"/>
          <ac:picMkLst>
            <pc:docMk/>
            <pc:sldMk cId="2587108830" sldId="332"/>
            <ac:picMk id="15" creationId="{56DED030-ED23-1D54-37DD-D6F951FD381D}"/>
          </ac:picMkLst>
        </pc:picChg>
        <pc:picChg chg="add mod">
          <ac:chgData name="琪钰 庄" userId="52210a574f349aef" providerId="LiveId" clId="{41AFCE4E-B599-234D-A634-82458B80CF44}" dt="2024-11-28T02:27:41.715" v="1484" actId="1076"/>
          <ac:picMkLst>
            <pc:docMk/>
            <pc:sldMk cId="2587108830" sldId="332"/>
            <ac:picMk id="24" creationId="{22DBB4AA-7A34-B8B2-7EC6-6F9090C5271B}"/>
          </ac:picMkLst>
        </pc:picChg>
        <pc:picChg chg="del">
          <ac:chgData name="琪钰 庄" userId="52210a574f349aef" providerId="LiveId" clId="{41AFCE4E-B599-234D-A634-82458B80CF44}" dt="2024-11-27T11:59:36.096" v="1283" actId="478"/>
          <ac:picMkLst>
            <pc:docMk/>
            <pc:sldMk cId="2587108830" sldId="332"/>
            <ac:picMk id="41" creationId="{2A4684F8-DCDB-9809-9C29-EE1DA6080F52}"/>
          </ac:picMkLst>
        </pc:picChg>
        <pc:picChg chg="del">
          <ac:chgData name="琪钰 庄" userId="52210a574f349aef" providerId="LiveId" clId="{41AFCE4E-B599-234D-A634-82458B80CF44}" dt="2024-11-27T11:59:36.096" v="1283" actId="478"/>
          <ac:picMkLst>
            <pc:docMk/>
            <pc:sldMk cId="2587108830" sldId="332"/>
            <ac:picMk id="42" creationId="{2477F47E-6DF3-41F3-EA7A-1B0938207ACF}"/>
          </ac:picMkLst>
        </pc:picChg>
        <pc:cxnChg chg="del">
          <ac:chgData name="琪钰 庄" userId="52210a574f349aef" providerId="LiveId" clId="{41AFCE4E-B599-234D-A634-82458B80CF44}" dt="2024-11-27T11:59:39.123" v="1285" actId="478"/>
          <ac:cxnSpMkLst>
            <pc:docMk/>
            <pc:sldMk cId="2587108830" sldId="332"/>
            <ac:cxnSpMk id="21" creationId="{89F0CD78-5308-7FB2-B184-A6C36103F5F1}"/>
          </ac:cxnSpMkLst>
        </pc:cxnChg>
        <pc:cxnChg chg="add mod">
          <ac:chgData name="琪钰 庄" userId="52210a574f349aef" providerId="LiveId" clId="{41AFCE4E-B599-234D-A634-82458B80CF44}" dt="2024-11-28T02:36:56.838" v="1579" actId="1076"/>
          <ac:cxnSpMkLst>
            <pc:docMk/>
            <pc:sldMk cId="2587108830" sldId="332"/>
            <ac:cxnSpMk id="26" creationId="{68F2052B-34B8-B3DF-99B1-4A47F70F95E8}"/>
          </ac:cxnSpMkLst>
        </pc:cxnChg>
        <pc:cxnChg chg="add mod">
          <ac:chgData name="琪钰 庄" userId="52210a574f349aef" providerId="LiveId" clId="{41AFCE4E-B599-234D-A634-82458B80CF44}" dt="2024-11-28T02:36:56.838" v="1579" actId="1076"/>
          <ac:cxnSpMkLst>
            <pc:docMk/>
            <pc:sldMk cId="2587108830" sldId="332"/>
            <ac:cxnSpMk id="29" creationId="{83504218-03A9-3759-A2B4-D6E0E57C56B5}"/>
          </ac:cxnSpMkLst>
        </pc:cxnChg>
        <pc:cxnChg chg="add mod">
          <ac:chgData name="琪钰 庄" userId="52210a574f349aef" providerId="LiveId" clId="{41AFCE4E-B599-234D-A634-82458B80CF44}" dt="2024-11-28T02:32:06.304" v="1532" actId="14100"/>
          <ac:cxnSpMkLst>
            <pc:docMk/>
            <pc:sldMk cId="2587108830" sldId="332"/>
            <ac:cxnSpMk id="33" creationId="{19B5AC5C-9ACF-543A-1810-278C38969A4C}"/>
          </ac:cxnSpMkLst>
        </pc:cxnChg>
        <pc:cxnChg chg="del mod">
          <ac:chgData name="琪钰 庄" userId="52210a574f349aef" providerId="LiveId" clId="{41AFCE4E-B599-234D-A634-82458B80CF44}" dt="2024-11-27T11:59:36.096" v="1283" actId="478"/>
          <ac:cxnSpMkLst>
            <pc:docMk/>
            <pc:sldMk cId="2587108830" sldId="332"/>
            <ac:cxnSpMk id="44" creationId="{870E0B9B-1A8E-0715-13C7-C5A6E98DBAA5}"/>
          </ac:cxnSpMkLst>
        </pc:cxnChg>
        <pc:cxnChg chg="add mod">
          <ac:chgData name="琪钰 庄" userId="52210a574f349aef" providerId="LiveId" clId="{41AFCE4E-B599-234D-A634-82458B80CF44}" dt="2024-11-28T02:32:45.068" v="1537" actId="208"/>
          <ac:cxnSpMkLst>
            <pc:docMk/>
            <pc:sldMk cId="2587108830" sldId="332"/>
            <ac:cxnSpMk id="46" creationId="{1AC7F657-70A9-B0EB-4026-C3E0D509DB86}"/>
          </ac:cxnSpMkLst>
        </pc:cxnChg>
        <pc:cxnChg chg="del mod">
          <ac:chgData name="琪钰 庄" userId="52210a574f349aef" providerId="LiveId" clId="{41AFCE4E-B599-234D-A634-82458B80CF44}" dt="2024-11-27T11:59:36.096" v="1283" actId="478"/>
          <ac:cxnSpMkLst>
            <pc:docMk/>
            <pc:sldMk cId="2587108830" sldId="332"/>
            <ac:cxnSpMk id="47" creationId="{8FE7DB2E-13E4-62AD-5785-22563943C2B7}"/>
          </ac:cxnSpMkLst>
        </pc:cxnChg>
        <pc:cxnChg chg="del mod">
          <ac:chgData name="琪钰 庄" userId="52210a574f349aef" providerId="LiveId" clId="{41AFCE4E-B599-234D-A634-82458B80CF44}" dt="2024-11-27T11:59:36.096" v="1283" actId="478"/>
          <ac:cxnSpMkLst>
            <pc:docMk/>
            <pc:sldMk cId="2587108830" sldId="332"/>
            <ac:cxnSpMk id="63" creationId="{F3745FCB-5954-D97A-713F-F4B4CF23A18C}"/>
          </ac:cxnSpMkLst>
        </pc:cxnChg>
        <pc:cxnChg chg="del mod">
          <ac:chgData name="琪钰 庄" userId="52210a574f349aef" providerId="LiveId" clId="{41AFCE4E-B599-234D-A634-82458B80CF44}" dt="2024-11-27T11:59:36.096" v="1283" actId="478"/>
          <ac:cxnSpMkLst>
            <pc:docMk/>
            <pc:sldMk cId="2587108830" sldId="332"/>
            <ac:cxnSpMk id="66" creationId="{DC6B60E1-5251-3F3F-469E-0705BFE075DE}"/>
          </ac:cxnSpMkLst>
        </pc:cxnChg>
        <pc:cxnChg chg="add mod">
          <ac:chgData name="琪钰 庄" userId="52210a574f349aef" providerId="LiveId" clId="{41AFCE4E-B599-234D-A634-82458B80CF44}" dt="2024-11-28T02:32:16.469" v="1535" actId="14100"/>
          <ac:cxnSpMkLst>
            <pc:docMk/>
            <pc:sldMk cId="2587108830" sldId="332"/>
            <ac:cxnSpMk id="67" creationId="{ADA74D76-6669-F200-7705-1AA89319CCB9}"/>
          </ac:cxnSpMkLst>
        </pc:cxnChg>
        <pc:cxnChg chg="add mod">
          <ac:chgData name="琪钰 庄" userId="52210a574f349aef" providerId="LiveId" clId="{41AFCE4E-B599-234D-A634-82458B80CF44}" dt="2024-11-28T02:32:54.849" v="1540" actId="14100"/>
          <ac:cxnSpMkLst>
            <pc:docMk/>
            <pc:sldMk cId="2587108830" sldId="332"/>
            <ac:cxnSpMk id="80" creationId="{EDEBD15F-1F75-C0D6-7F31-E615295DA49C}"/>
          </ac:cxnSpMkLst>
        </pc:cxnChg>
        <pc:cxnChg chg="add mod">
          <ac:chgData name="琪钰 庄" userId="52210a574f349aef" providerId="LiveId" clId="{41AFCE4E-B599-234D-A634-82458B80CF44}" dt="2024-11-28T02:33:05.742" v="1543" actId="14100"/>
          <ac:cxnSpMkLst>
            <pc:docMk/>
            <pc:sldMk cId="2587108830" sldId="332"/>
            <ac:cxnSpMk id="83" creationId="{009ADBBD-2E38-9593-84F7-C923331DF285}"/>
          </ac:cxnSpMkLst>
        </pc:cxnChg>
        <pc:cxnChg chg="add del mod">
          <ac:chgData name="琪钰 庄" userId="52210a574f349aef" providerId="LiveId" clId="{41AFCE4E-B599-234D-A634-82458B80CF44}" dt="2024-11-28T02:36:39.529" v="1577" actId="478"/>
          <ac:cxnSpMkLst>
            <pc:docMk/>
            <pc:sldMk cId="2587108830" sldId="332"/>
            <ac:cxnSpMk id="94" creationId="{8528B5AB-1DE5-CFBE-200D-CAFBF21C8518}"/>
          </ac:cxnSpMkLst>
        </pc:cxnChg>
        <pc:cxnChg chg="add del mod">
          <ac:chgData name="琪钰 庄" userId="52210a574f349aef" providerId="LiveId" clId="{41AFCE4E-B599-234D-A634-82458B80CF44}" dt="2024-11-28T02:37:05.774" v="1582" actId="1076"/>
          <ac:cxnSpMkLst>
            <pc:docMk/>
            <pc:sldMk cId="2587108830" sldId="332"/>
            <ac:cxnSpMk id="95" creationId="{F22DC844-3413-37D8-93FC-A6BB05EB3079}"/>
          </ac:cxnSpMkLst>
        </pc:cxnChg>
      </pc:sldChg>
      <pc:sldChg chg="modSp add mod modShow">
        <pc:chgData name="琪钰 庄" userId="52210a574f349aef" providerId="LiveId" clId="{41AFCE4E-B599-234D-A634-82458B80CF44}" dt="2024-11-28T05:00:05.495" v="3152" actId="729"/>
        <pc:sldMkLst>
          <pc:docMk/>
          <pc:sldMk cId="1659132120" sldId="333"/>
        </pc:sldMkLst>
        <pc:spChg chg="mod">
          <ac:chgData name="琪钰 庄" userId="52210a574f349aef" providerId="LiveId" clId="{41AFCE4E-B599-234D-A634-82458B80CF44}" dt="2024-11-28T02:06:17.171" v="1377" actId="20577"/>
          <ac:spMkLst>
            <pc:docMk/>
            <pc:sldMk cId="1659132120" sldId="333"/>
            <ac:spMk id="2" creationId="{75A9A37F-0FF7-6897-782E-DBDD945D39E8}"/>
          </ac:spMkLst>
        </pc:spChg>
        <pc:spChg chg="mod">
          <ac:chgData name="琪钰 庄" userId="52210a574f349aef" providerId="LiveId" clId="{41AFCE4E-B599-234D-A634-82458B80CF44}" dt="2024-11-28T04:09:14.901" v="3151" actId="27636"/>
          <ac:spMkLst>
            <pc:docMk/>
            <pc:sldMk cId="1659132120" sldId="333"/>
            <ac:spMk id="6" creationId="{D1C75DCA-F15E-BB92-52C8-C78C14EDBCA6}"/>
          </ac:spMkLst>
        </pc:spChg>
      </pc:sldChg>
      <pc:sldChg chg="modSp add mod modNotesTx">
        <pc:chgData name="琪钰 庄" userId="52210a574f349aef" providerId="LiveId" clId="{41AFCE4E-B599-234D-A634-82458B80CF44}" dt="2024-11-28T12:29:05.533" v="5864" actId="20577"/>
        <pc:sldMkLst>
          <pc:docMk/>
          <pc:sldMk cId="1934944651" sldId="334"/>
        </pc:sldMkLst>
        <pc:spChg chg="mod">
          <ac:chgData name="琪钰 庄" userId="52210a574f349aef" providerId="LiveId" clId="{41AFCE4E-B599-234D-A634-82458B80CF44}" dt="2024-11-28T02:06:33.342" v="1393" actId="20577"/>
          <ac:spMkLst>
            <pc:docMk/>
            <pc:sldMk cId="1934944651" sldId="334"/>
            <ac:spMk id="2" creationId="{2737EE1B-6B11-81D5-E111-E68B6AC5A50D}"/>
          </ac:spMkLst>
        </pc:spChg>
        <pc:spChg chg="mod">
          <ac:chgData name="琪钰 庄" userId="52210a574f349aef" providerId="LiveId" clId="{41AFCE4E-B599-234D-A634-82458B80CF44}" dt="2024-11-28T03:55:01.245" v="3118" actId="20577"/>
          <ac:spMkLst>
            <pc:docMk/>
            <pc:sldMk cId="1934944651" sldId="334"/>
            <ac:spMk id="6" creationId="{5F2D9DDF-95E0-05B0-867B-C0626634AD89}"/>
          </ac:spMkLst>
        </pc:spChg>
      </pc:sldChg>
      <pc:sldChg chg="modSp add mod">
        <pc:chgData name="琪钰 庄" userId="52210a574f349aef" providerId="LiveId" clId="{41AFCE4E-B599-234D-A634-82458B80CF44}" dt="2024-11-28T03:01:48.147" v="1771" actId="115"/>
        <pc:sldMkLst>
          <pc:docMk/>
          <pc:sldMk cId="2671307229" sldId="335"/>
        </pc:sldMkLst>
        <pc:spChg chg="mod">
          <ac:chgData name="琪钰 庄" userId="52210a574f349aef" providerId="LiveId" clId="{41AFCE4E-B599-234D-A634-82458B80CF44}" dt="2024-11-28T03:01:48.147" v="1771" actId="115"/>
          <ac:spMkLst>
            <pc:docMk/>
            <pc:sldMk cId="2671307229" sldId="335"/>
            <ac:spMk id="106" creationId="{4911013B-BD8E-AE44-48BD-2E29C9E3F92D}"/>
          </ac:spMkLst>
        </pc:spChg>
      </pc:sldChg>
      <pc:sldChg chg="addSp modSp add mod modNotesTx">
        <pc:chgData name="琪钰 庄" userId="52210a574f349aef" providerId="LiveId" clId="{41AFCE4E-B599-234D-A634-82458B80CF44}" dt="2024-11-28T11:25:34.485" v="5849" actId="20577"/>
        <pc:sldMkLst>
          <pc:docMk/>
          <pc:sldMk cId="602543539" sldId="336"/>
        </pc:sldMkLst>
        <pc:spChg chg="add mod">
          <ac:chgData name="琪钰 庄" userId="52210a574f349aef" providerId="LiveId" clId="{41AFCE4E-B599-234D-A634-82458B80CF44}" dt="2024-11-28T03:13:38.740" v="2030" actId="20577"/>
          <ac:spMkLst>
            <pc:docMk/>
            <pc:sldMk cId="602543539" sldId="336"/>
            <ac:spMk id="4" creationId="{8225BCA5-7774-5BF9-55BE-1FEB4EE05A70}"/>
          </ac:spMkLst>
        </pc:spChg>
        <pc:spChg chg="mod">
          <ac:chgData name="琪钰 庄" userId="52210a574f349aef" providerId="LiveId" clId="{41AFCE4E-B599-234D-A634-82458B80CF44}" dt="2024-11-28T03:19:48.864" v="2194" actId="20577"/>
          <ac:spMkLst>
            <pc:docMk/>
            <pc:sldMk cId="602543539" sldId="336"/>
            <ac:spMk id="11" creationId="{5D738E98-3676-90AB-2C41-ACBA262090B9}"/>
          </ac:spMkLst>
        </pc:spChg>
        <pc:spChg chg="mod">
          <ac:chgData name="琪钰 庄" userId="52210a574f349aef" providerId="LiveId" clId="{41AFCE4E-B599-234D-A634-82458B80CF44}" dt="2024-11-28T10:38:55.071" v="5729" actId="1076"/>
          <ac:spMkLst>
            <pc:docMk/>
            <pc:sldMk cId="602543539" sldId="336"/>
            <ac:spMk id="25" creationId="{8ABA58D3-617D-C1C2-B047-F31ABE074658}"/>
          </ac:spMkLst>
        </pc:spChg>
        <pc:spChg chg="mod">
          <ac:chgData name="琪钰 庄" userId="52210a574f349aef" providerId="LiveId" clId="{41AFCE4E-B599-234D-A634-82458B80CF44}" dt="2024-11-28T10:38:55.071" v="5729" actId="1076"/>
          <ac:spMkLst>
            <pc:docMk/>
            <pc:sldMk cId="602543539" sldId="336"/>
            <ac:spMk id="26" creationId="{E6CB9A0C-7B74-71BD-BD4F-5AE4593F67DA}"/>
          </ac:spMkLst>
        </pc:spChg>
        <pc:spChg chg="mod">
          <ac:chgData name="琪钰 庄" userId="52210a574f349aef" providerId="LiveId" clId="{41AFCE4E-B599-234D-A634-82458B80CF44}" dt="2024-11-28T10:38:55.071" v="5729" actId="1076"/>
          <ac:spMkLst>
            <pc:docMk/>
            <pc:sldMk cId="602543539" sldId="336"/>
            <ac:spMk id="27" creationId="{9411533D-7540-25F4-2F41-FC7D96709B16}"/>
          </ac:spMkLst>
        </pc:spChg>
        <pc:spChg chg="mod">
          <ac:chgData name="琪钰 庄" userId="52210a574f349aef" providerId="LiveId" clId="{41AFCE4E-B599-234D-A634-82458B80CF44}" dt="2024-11-28T10:38:55.071" v="5729" actId="1076"/>
          <ac:spMkLst>
            <pc:docMk/>
            <pc:sldMk cId="602543539" sldId="336"/>
            <ac:spMk id="28" creationId="{42C6AD08-F49F-8EDB-F00E-37B2D0096C9C}"/>
          </ac:spMkLst>
        </pc:spChg>
        <pc:spChg chg="mod">
          <ac:chgData name="琪钰 庄" userId="52210a574f349aef" providerId="LiveId" clId="{41AFCE4E-B599-234D-A634-82458B80CF44}" dt="2024-11-28T03:20:16.208" v="2223" actId="20577"/>
          <ac:spMkLst>
            <pc:docMk/>
            <pc:sldMk cId="602543539" sldId="336"/>
            <ac:spMk id="30" creationId="{59264735-9D7B-420D-331F-4E9816FD64A2}"/>
          </ac:spMkLst>
        </pc:spChg>
        <pc:cxnChg chg="mod">
          <ac:chgData name="琪钰 庄" userId="52210a574f349aef" providerId="LiveId" clId="{41AFCE4E-B599-234D-A634-82458B80CF44}" dt="2024-11-28T10:39:06.921" v="5731" actId="14100"/>
          <ac:cxnSpMkLst>
            <pc:docMk/>
            <pc:sldMk cId="602543539" sldId="336"/>
            <ac:cxnSpMk id="10" creationId="{6DD5CD51-CE9C-B42D-1D50-7D9E8CBBEE3E}"/>
          </ac:cxnSpMkLst>
        </pc:cxnChg>
      </pc:sldChg>
      <pc:sldChg chg="addSp modSp add mod">
        <pc:chgData name="琪钰 庄" userId="52210a574f349aef" providerId="LiveId" clId="{41AFCE4E-B599-234D-A634-82458B80CF44}" dt="2024-11-28T03:32:15.156" v="2404" actId="20577"/>
        <pc:sldMkLst>
          <pc:docMk/>
          <pc:sldMk cId="3195630461" sldId="337"/>
        </pc:sldMkLst>
        <pc:spChg chg="add mod">
          <ac:chgData name="琪钰 庄" userId="52210a574f349aef" providerId="LiveId" clId="{41AFCE4E-B599-234D-A634-82458B80CF44}" dt="2024-11-28T03:21:05.523" v="2252" actId="1076"/>
          <ac:spMkLst>
            <pc:docMk/>
            <pc:sldMk cId="3195630461" sldId="337"/>
            <ac:spMk id="4" creationId="{4C8A56C8-DE25-13EC-DBA6-695CB8BAB1FD}"/>
          </ac:spMkLst>
        </pc:spChg>
        <pc:spChg chg="mod">
          <ac:chgData name="琪钰 庄" userId="52210a574f349aef" providerId="LiveId" clId="{41AFCE4E-B599-234D-A634-82458B80CF44}" dt="2024-11-28T03:32:15.156" v="2404" actId="20577"/>
          <ac:spMkLst>
            <pc:docMk/>
            <pc:sldMk cId="3195630461" sldId="337"/>
            <ac:spMk id="11" creationId="{70C5835A-4C14-13C5-B2A1-65A54529F721}"/>
          </ac:spMkLst>
        </pc:spChg>
        <pc:spChg chg="mod">
          <ac:chgData name="琪钰 庄" userId="52210a574f349aef" providerId="LiveId" clId="{41AFCE4E-B599-234D-A634-82458B80CF44}" dt="2024-11-28T03:20:46.778" v="2242" actId="1076"/>
          <ac:spMkLst>
            <pc:docMk/>
            <pc:sldMk cId="3195630461" sldId="337"/>
            <ac:spMk id="24" creationId="{2A7B6B10-E9FC-4624-3849-7696F7384314}"/>
          </ac:spMkLst>
        </pc:spChg>
        <pc:spChg chg="mod">
          <ac:chgData name="琪钰 庄" userId="52210a574f349aef" providerId="LiveId" clId="{41AFCE4E-B599-234D-A634-82458B80CF44}" dt="2024-11-28T03:21:18.507" v="2253" actId="1076"/>
          <ac:spMkLst>
            <pc:docMk/>
            <pc:sldMk cId="3195630461" sldId="337"/>
            <ac:spMk id="25" creationId="{F2AE6B4C-FB42-5552-7958-94A567BC14F6}"/>
          </ac:spMkLst>
        </pc:spChg>
        <pc:spChg chg="mod">
          <ac:chgData name="琪钰 庄" userId="52210a574f349aef" providerId="LiveId" clId="{41AFCE4E-B599-234D-A634-82458B80CF44}" dt="2024-11-28T03:21:26.733" v="2254" actId="1076"/>
          <ac:spMkLst>
            <pc:docMk/>
            <pc:sldMk cId="3195630461" sldId="337"/>
            <ac:spMk id="26" creationId="{47C677A6-6644-3ED8-42AB-DFC1AE7A0F8F}"/>
          </ac:spMkLst>
        </pc:spChg>
        <pc:spChg chg="mod">
          <ac:chgData name="琪钰 庄" userId="52210a574f349aef" providerId="LiveId" clId="{41AFCE4E-B599-234D-A634-82458B80CF44}" dt="2024-11-28T03:21:30.310" v="2255" actId="1076"/>
          <ac:spMkLst>
            <pc:docMk/>
            <pc:sldMk cId="3195630461" sldId="337"/>
            <ac:spMk id="27" creationId="{C08ED223-5B0A-EA30-8360-EBB9FEF17301}"/>
          </ac:spMkLst>
        </pc:spChg>
        <pc:spChg chg="mod">
          <ac:chgData name="琪钰 庄" userId="52210a574f349aef" providerId="LiveId" clId="{41AFCE4E-B599-234D-A634-82458B80CF44}" dt="2024-11-28T03:21:35.398" v="2256" actId="1076"/>
          <ac:spMkLst>
            <pc:docMk/>
            <pc:sldMk cId="3195630461" sldId="337"/>
            <ac:spMk id="28" creationId="{339786E5-E007-E01E-F3A0-0FEC89E00A7A}"/>
          </ac:spMkLst>
        </pc:spChg>
        <pc:spChg chg="mod">
          <ac:chgData name="琪钰 庄" userId="52210a574f349aef" providerId="LiveId" clId="{41AFCE4E-B599-234D-A634-82458B80CF44}" dt="2024-11-28T03:20:24.025" v="2239" actId="20577"/>
          <ac:spMkLst>
            <pc:docMk/>
            <pc:sldMk cId="3195630461" sldId="337"/>
            <ac:spMk id="30" creationId="{CA4C1C35-FDA6-401A-9499-B2AD0578D39C}"/>
          </ac:spMkLst>
        </pc:spChg>
      </pc:sldChg>
      <pc:sldChg chg="modSp add mod modNotesTx">
        <pc:chgData name="琪钰 庄" userId="52210a574f349aef" providerId="LiveId" clId="{41AFCE4E-B599-234D-A634-82458B80CF44}" dt="2024-11-28T11:33:52.168" v="5850" actId="20577"/>
        <pc:sldMkLst>
          <pc:docMk/>
          <pc:sldMk cId="3229573751" sldId="338"/>
        </pc:sldMkLst>
        <pc:spChg chg="mod">
          <ac:chgData name="琪钰 庄" userId="52210a574f349aef" providerId="LiveId" clId="{41AFCE4E-B599-234D-A634-82458B80CF44}" dt="2024-11-28T03:34:32.652" v="2576" actId="20577"/>
          <ac:spMkLst>
            <pc:docMk/>
            <pc:sldMk cId="3229573751" sldId="338"/>
            <ac:spMk id="2" creationId="{8B5E2271-C6C3-616A-1E6D-990903C920F0}"/>
          </ac:spMkLst>
        </pc:spChg>
        <pc:spChg chg="mod">
          <ac:chgData name="琪钰 庄" userId="52210a574f349aef" providerId="LiveId" clId="{41AFCE4E-B599-234D-A634-82458B80CF44}" dt="2024-11-28T08:43:18.011" v="5672" actId="14100"/>
          <ac:spMkLst>
            <pc:docMk/>
            <pc:sldMk cId="3229573751" sldId="338"/>
            <ac:spMk id="6" creationId="{29DC28B0-5989-30DA-9817-E8226C664213}"/>
          </ac:spMkLst>
        </pc:spChg>
      </pc:sldChg>
      <pc:sldChg chg="addSp modSp add mod">
        <pc:chgData name="琪钰 庄" userId="52210a574f349aef" providerId="LiveId" clId="{41AFCE4E-B599-234D-A634-82458B80CF44}" dt="2024-11-28T11:00:40.628" v="5828" actId="27636"/>
        <pc:sldMkLst>
          <pc:docMk/>
          <pc:sldMk cId="1170476305" sldId="339"/>
        </pc:sldMkLst>
        <pc:spChg chg="mod">
          <ac:chgData name="琪钰 庄" userId="52210a574f349aef" providerId="LiveId" clId="{41AFCE4E-B599-234D-A634-82458B80CF44}" dt="2024-11-28T05:03:55.305" v="3167" actId="20577"/>
          <ac:spMkLst>
            <pc:docMk/>
            <pc:sldMk cId="1170476305" sldId="339"/>
            <ac:spMk id="2" creationId="{939E358C-70D9-B500-E2B3-81F099751229}"/>
          </ac:spMkLst>
        </pc:spChg>
        <pc:spChg chg="mod">
          <ac:chgData name="琪钰 庄" userId="52210a574f349aef" providerId="LiveId" clId="{41AFCE4E-B599-234D-A634-82458B80CF44}" dt="2024-11-28T11:00:40.628" v="5828" actId="27636"/>
          <ac:spMkLst>
            <pc:docMk/>
            <pc:sldMk cId="1170476305" sldId="339"/>
            <ac:spMk id="6" creationId="{B4707A31-B05E-6B90-D3FD-F2E9D37D5182}"/>
          </ac:spMkLst>
        </pc:spChg>
        <pc:picChg chg="add mod modCrop">
          <ac:chgData name="琪钰 庄" userId="52210a574f349aef" providerId="LiveId" clId="{41AFCE4E-B599-234D-A634-82458B80CF44}" dt="2024-11-28T05:04:50.123" v="3182" actId="1076"/>
          <ac:picMkLst>
            <pc:docMk/>
            <pc:sldMk cId="1170476305" sldId="339"/>
            <ac:picMk id="3" creationId="{24262827-4769-739E-3431-445D2C39E1ED}"/>
          </ac:picMkLst>
        </pc:picChg>
      </pc:sldChg>
      <pc:sldChg chg="addSp delSp modSp add mod modNotesTx">
        <pc:chgData name="琪钰 庄" userId="52210a574f349aef" providerId="LiveId" clId="{41AFCE4E-B599-234D-A634-82458B80CF44}" dt="2024-11-28T11:01:01.101" v="5830" actId="14100"/>
        <pc:sldMkLst>
          <pc:docMk/>
          <pc:sldMk cId="229525428" sldId="340"/>
        </pc:sldMkLst>
        <pc:spChg chg="mod">
          <ac:chgData name="琪钰 庄" userId="52210a574f349aef" providerId="LiveId" clId="{41AFCE4E-B599-234D-A634-82458B80CF44}" dt="2024-11-28T05:22:26.875" v="3286" actId="20577"/>
          <ac:spMkLst>
            <pc:docMk/>
            <pc:sldMk cId="229525428" sldId="340"/>
            <ac:spMk id="2" creationId="{A2A51619-F01A-4BFD-10F3-48944C6170E0}"/>
          </ac:spMkLst>
        </pc:spChg>
        <pc:spChg chg="add del mod">
          <ac:chgData name="琪钰 庄" userId="52210a574f349aef" providerId="LiveId" clId="{41AFCE4E-B599-234D-A634-82458B80CF44}" dt="2024-11-28T05:27:58.979" v="3385" actId="478"/>
          <ac:spMkLst>
            <pc:docMk/>
            <pc:sldMk cId="229525428" sldId="340"/>
            <ac:spMk id="4" creationId="{DDE76E4D-FEEC-D1B0-83DC-34B61270E814}"/>
          </ac:spMkLst>
        </pc:spChg>
        <pc:spChg chg="mod">
          <ac:chgData name="琪钰 庄" userId="52210a574f349aef" providerId="LiveId" clId="{41AFCE4E-B599-234D-A634-82458B80CF44}" dt="2024-11-28T05:28:38.468" v="3400" actId="21"/>
          <ac:spMkLst>
            <pc:docMk/>
            <pc:sldMk cId="229525428" sldId="340"/>
            <ac:spMk id="6" creationId="{EF078F87-CB5D-3DBF-2F95-261BA6EE70E2}"/>
          </ac:spMkLst>
        </pc:spChg>
        <pc:spChg chg="add mod">
          <ac:chgData name="琪钰 庄" userId="52210a574f349aef" providerId="LiveId" clId="{41AFCE4E-B599-234D-A634-82458B80CF44}" dt="2024-11-28T05:28:12.155" v="3393" actId="1076"/>
          <ac:spMkLst>
            <pc:docMk/>
            <pc:sldMk cId="229525428" sldId="340"/>
            <ac:spMk id="7" creationId="{0C476E25-E23E-B227-0D49-6C7BBCAD42AF}"/>
          </ac:spMkLst>
        </pc:spChg>
        <pc:spChg chg="add mod">
          <ac:chgData name="琪钰 庄" userId="52210a574f349aef" providerId="LiveId" clId="{41AFCE4E-B599-234D-A634-82458B80CF44}" dt="2024-11-28T05:31:15.797" v="3506" actId="20577"/>
          <ac:spMkLst>
            <pc:docMk/>
            <pc:sldMk cId="229525428" sldId="340"/>
            <ac:spMk id="9" creationId="{DCA26DD6-8880-C4CA-514D-AA71B9C614C3}"/>
          </ac:spMkLst>
        </pc:spChg>
        <pc:spChg chg="add mod">
          <ac:chgData name="琪钰 庄" userId="52210a574f349aef" providerId="LiveId" clId="{41AFCE4E-B599-234D-A634-82458B80CF44}" dt="2024-11-28T11:01:01.101" v="5830" actId="14100"/>
          <ac:spMkLst>
            <pc:docMk/>
            <pc:sldMk cId="229525428" sldId="340"/>
            <ac:spMk id="10" creationId="{C575C1B6-87D4-71E2-6720-97D4ED72EDEC}"/>
          </ac:spMkLst>
        </pc:spChg>
        <pc:spChg chg="add mod">
          <ac:chgData name="琪钰 庄" userId="52210a574f349aef" providerId="LiveId" clId="{41AFCE4E-B599-234D-A634-82458B80CF44}" dt="2024-11-28T05:36:28.601" v="3646" actId="1076"/>
          <ac:spMkLst>
            <pc:docMk/>
            <pc:sldMk cId="229525428" sldId="340"/>
            <ac:spMk id="11" creationId="{5049259F-27D1-067E-040F-1710F6D5B33F}"/>
          </ac:spMkLst>
        </pc:spChg>
        <pc:picChg chg="del">
          <ac:chgData name="琪钰 庄" userId="52210a574f349aef" providerId="LiveId" clId="{41AFCE4E-B599-234D-A634-82458B80CF44}" dt="2024-11-28T05:22:28.995" v="3287" actId="478"/>
          <ac:picMkLst>
            <pc:docMk/>
            <pc:sldMk cId="229525428" sldId="340"/>
            <ac:picMk id="3" creationId="{E1A3B65B-513D-286A-BB4E-1EA8CDDD1F6C}"/>
          </ac:picMkLst>
        </pc:picChg>
      </pc:sldChg>
      <pc:sldChg chg="addSp delSp modSp add mod modNotesTx">
        <pc:chgData name="琪钰 庄" userId="52210a574f349aef" providerId="LiveId" clId="{41AFCE4E-B599-234D-A634-82458B80CF44}" dt="2024-11-28T10:44:13.333" v="5738" actId="20577"/>
        <pc:sldMkLst>
          <pc:docMk/>
          <pc:sldMk cId="1439975124" sldId="341"/>
        </pc:sldMkLst>
        <pc:spChg chg="mod">
          <ac:chgData name="琪钰 庄" userId="52210a574f349aef" providerId="LiveId" clId="{41AFCE4E-B599-234D-A634-82458B80CF44}" dt="2024-11-28T05:58:53.251" v="3981" actId="20577"/>
          <ac:spMkLst>
            <pc:docMk/>
            <pc:sldMk cId="1439975124" sldId="341"/>
            <ac:spMk id="2" creationId="{20C65778-41F9-1C17-EE8D-883361F6EC44}"/>
          </ac:spMkLst>
        </pc:spChg>
        <pc:spChg chg="add mod">
          <ac:chgData name="琪钰 庄" userId="52210a574f349aef" providerId="LiveId" clId="{41AFCE4E-B599-234D-A634-82458B80CF44}" dt="2024-11-28T10:44:13.333" v="5738" actId="20577"/>
          <ac:spMkLst>
            <pc:docMk/>
            <pc:sldMk cId="1439975124" sldId="341"/>
            <ac:spMk id="4" creationId="{19BE6E8E-D5DB-5620-DE08-C481AF8430BD}"/>
          </ac:spMkLst>
        </pc:spChg>
        <pc:spChg chg="mod">
          <ac:chgData name="琪钰 庄" userId="52210a574f349aef" providerId="LiveId" clId="{41AFCE4E-B599-234D-A634-82458B80CF44}" dt="2024-11-28T05:53:34.305" v="3932" actId="20577"/>
          <ac:spMkLst>
            <pc:docMk/>
            <pc:sldMk cId="1439975124" sldId="341"/>
            <ac:spMk id="6" creationId="{867FEF58-39EA-EE2A-E5AF-856AE6D875CD}"/>
          </ac:spMkLst>
        </pc:spChg>
        <pc:spChg chg="mod">
          <ac:chgData name="琪钰 庄" userId="52210a574f349aef" providerId="LiveId" clId="{41AFCE4E-B599-234D-A634-82458B80CF44}" dt="2024-11-28T05:53:59.877" v="3937" actId="1076"/>
          <ac:spMkLst>
            <pc:docMk/>
            <pc:sldMk cId="1439975124" sldId="341"/>
            <ac:spMk id="7" creationId="{0551E26E-F7C0-A737-754D-B9D40B26F5C8}"/>
          </ac:spMkLst>
        </pc:spChg>
        <pc:spChg chg="del">
          <ac:chgData name="琪钰 庄" userId="52210a574f349aef" providerId="LiveId" clId="{41AFCE4E-B599-234D-A634-82458B80CF44}" dt="2024-11-28T05:51:40.338" v="3889" actId="478"/>
          <ac:spMkLst>
            <pc:docMk/>
            <pc:sldMk cId="1439975124" sldId="341"/>
            <ac:spMk id="9" creationId="{B495E44F-8F72-04CF-676B-A349DBB30375}"/>
          </ac:spMkLst>
        </pc:spChg>
        <pc:spChg chg="mod">
          <ac:chgData name="琪钰 庄" userId="52210a574f349aef" providerId="LiveId" clId="{41AFCE4E-B599-234D-A634-82458B80CF44}" dt="2024-11-28T05:53:28.148" v="3931" actId="27636"/>
          <ac:spMkLst>
            <pc:docMk/>
            <pc:sldMk cId="1439975124" sldId="341"/>
            <ac:spMk id="10" creationId="{1F496BD1-F941-7A8C-1B88-8E3D0E66A24C}"/>
          </ac:spMkLst>
        </pc:spChg>
        <pc:spChg chg="mod">
          <ac:chgData name="琪钰 庄" userId="52210a574f349aef" providerId="LiveId" clId="{41AFCE4E-B599-234D-A634-82458B80CF44}" dt="2024-11-28T05:53:54.649" v="3936" actId="1076"/>
          <ac:spMkLst>
            <pc:docMk/>
            <pc:sldMk cId="1439975124" sldId="341"/>
            <ac:spMk id="11" creationId="{F8043BDF-606A-1BAC-C92F-43A9D43CD1B6}"/>
          </ac:spMkLst>
        </pc:spChg>
      </pc:sldChg>
      <pc:sldChg chg="addSp delSp modSp add mod modNotesTx">
        <pc:chgData name="琪钰 庄" userId="52210a574f349aef" providerId="LiveId" clId="{41AFCE4E-B599-234D-A634-82458B80CF44}" dt="2024-11-28T10:47:46.019" v="5747" actId="20577"/>
        <pc:sldMkLst>
          <pc:docMk/>
          <pc:sldMk cId="1491950794" sldId="342"/>
        </pc:sldMkLst>
        <pc:spChg chg="mod">
          <ac:chgData name="琪钰 庄" userId="52210a574f349aef" providerId="LiveId" clId="{41AFCE4E-B599-234D-A634-82458B80CF44}" dt="2024-11-28T05:59:27.449" v="4035" actId="20577"/>
          <ac:spMkLst>
            <pc:docMk/>
            <pc:sldMk cId="1491950794" sldId="342"/>
            <ac:spMk id="2" creationId="{27BE9720-810C-16D1-A7BE-842BD9EB8E01}"/>
          </ac:spMkLst>
        </pc:spChg>
        <pc:spChg chg="del">
          <ac:chgData name="琪钰 庄" userId="52210a574f349aef" providerId="LiveId" clId="{41AFCE4E-B599-234D-A634-82458B80CF44}" dt="2024-11-28T06:17:43.817" v="4081" actId="478"/>
          <ac:spMkLst>
            <pc:docMk/>
            <pc:sldMk cId="1491950794" sldId="342"/>
            <ac:spMk id="4" creationId="{80D0E000-F63F-9F87-DFD0-23894480105F}"/>
          </ac:spMkLst>
        </pc:spChg>
        <pc:spChg chg="add del mod">
          <ac:chgData name="琪钰 庄" userId="52210a574f349aef" providerId="LiveId" clId="{41AFCE4E-B599-234D-A634-82458B80CF44}" dt="2024-11-28T06:16:03.658" v="4038" actId="478"/>
          <ac:spMkLst>
            <pc:docMk/>
            <pc:sldMk cId="1491950794" sldId="342"/>
            <ac:spMk id="5" creationId="{8069547E-6E9C-5FBB-C02E-B7554BBC3815}"/>
          </ac:spMkLst>
        </pc:spChg>
        <pc:spChg chg="del">
          <ac:chgData name="琪钰 庄" userId="52210a574f349aef" providerId="LiveId" clId="{41AFCE4E-B599-234D-A634-82458B80CF44}" dt="2024-11-28T06:16:00.509" v="4037" actId="478"/>
          <ac:spMkLst>
            <pc:docMk/>
            <pc:sldMk cId="1491950794" sldId="342"/>
            <ac:spMk id="6" creationId="{0464894A-1D11-EB3F-3AAD-33581BF3A169}"/>
          </ac:spMkLst>
        </pc:spChg>
        <pc:spChg chg="del">
          <ac:chgData name="琪钰 庄" userId="52210a574f349aef" providerId="LiveId" clId="{41AFCE4E-B599-234D-A634-82458B80CF44}" dt="2024-11-28T06:16:06.801" v="4039" actId="478"/>
          <ac:spMkLst>
            <pc:docMk/>
            <pc:sldMk cId="1491950794" sldId="342"/>
            <ac:spMk id="7" creationId="{B5FC8D47-AB08-7846-1A43-C8D2C0B4937B}"/>
          </ac:spMkLst>
        </pc:spChg>
        <pc:spChg chg="mod">
          <ac:chgData name="琪钰 庄" userId="52210a574f349aef" providerId="LiveId" clId="{41AFCE4E-B599-234D-A634-82458B80CF44}" dt="2024-11-28T10:47:46.019" v="5747" actId="20577"/>
          <ac:spMkLst>
            <pc:docMk/>
            <pc:sldMk cId="1491950794" sldId="342"/>
            <ac:spMk id="10" creationId="{2EEF4FF3-BE8C-37DB-EA41-BCE35E69B0B0}"/>
          </ac:spMkLst>
        </pc:spChg>
        <pc:spChg chg="del">
          <ac:chgData name="琪钰 庄" userId="52210a574f349aef" providerId="LiveId" clId="{41AFCE4E-B599-234D-A634-82458B80CF44}" dt="2024-11-28T06:17:27.450" v="4078" actId="478"/>
          <ac:spMkLst>
            <pc:docMk/>
            <pc:sldMk cId="1491950794" sldId="342"/>
            <ac:spMk id="11" creationId="{131D4E63-1128-11D3-EF07-8E86367355D6}"/>
          </ac:spMkLst>
        </pc:spChg>
        <pc:picChg chg="add mod">
          <ac:chgData name="琪钰 庄" userId="52210a574f349aef" providerId="LiveId" clId="{41AFCE4E-B599-234D-A634-82458B80CF44}" dt="2024-11-28T06:21:49.316" v="4359" actId="1076"/>
          <ac:picMkLst>
            <pc:docMk/>
            <pc:sldMk cId="1491950794" sldId="342"/>
            <ac:picMk id="8" creationId="{29C72D19-BD68-343A-59CC-5EE197D9F7B3}"/>
          </ac:picMkLst>
        </pc:picChg>
      </pc:sldChg>
      <pc:sldChg chg="addSp delSp modSp add mod">
        <pc:chgData name="琪钰 庄" userId="52210a574f349aef" providerId="LiveId" clId="{41AFCE4E-B599-234D-A634-82458B80CF44}" dt="2024-11-28T06:32:05.987" v="4500" actId="1076"/>
        <pc:sldMkLst>
          <pc:docMk/>
          <pc:sldMk cId="216622975" sldId="343"/>
        </pc:sldMkLst>
        <pc:spChg chg="mod">
          <ac:chgData name="琪钰 庄" userId="52210a574f349aef" providerId="LiveId" clId="{41AFCE4E-B599-234D-A634-82458B80CF44}" dt="2024-11-28T06:30:01.822" v="4463" actId="20577"/>
          <ac:spMkLst>
            <pc:docMk/>
            <pc:sldMk cId="216622975" sldId="343"/>
            <ac:spMk id="2" creationId="{5981B73B-55CF-1E5D-B1BB-CC56D4E30E9C}"/>
          </ac:spMkLst>
        </pc:spChg>
        <pc:spChg chg="mod">
          <ac:chgData name="琪钰 庄" userId="52210a574f349aef" providerId="LiveId" clId="{41AFCE4E-B599-234D-A634-82458B80CF44}" dt="2024-11-28T06:31:29.009" v="4495" actId="1076"/>
          <ac:spMkLst>
            <pc:docMk/>
            <pc:sldMk cId="216622975" sldId="343"/>
            <ac:spMk id="10" creationId="{90A7A0DF-60FB-5E52-5FA2-3A1F1C5FE0BC}"/>
          </ac:spMkLst>
        </pc:spChg>
        <pc:picChg chg="add mod">
          <ac:chgData name="琪钰 庄" userId="52210a574f349aef" providerId="LiveId" clId="{41AFCE4E-B599-234D-A634-82458B80CF44}" dt="2024-11-28T06:32:05.987" v="4500" actId="1076"/>
          <ac:picMkLst>
            <pc:docMk/>
            <pc:sldMk cId="216622975" sldId="343"/>
            <ac:picMk id="3" creationId="{2DBE3B70-8A89-2EC4-F8BF-88E106D58829}"/>
          </ac:picMkLst>
        </pc:picChg>
        <pc:picChg chg="del mod">
          <ac:chgData name="琪钰 庄" userId="52210a574f349aef" providerId="LiveId" clId="{41AFCE4E-B599-234D-A634-82458B80CF44}" dt="2024-11-28T06:31:30.349" v="4496" actId="478"/>
          <ac:picMkLst>
            <pc:docMk/>
            <pc:sldMk cId="216622975" sldId="343"/>
            <ac:picMk id="8" creationId="{DBEE0AE0-0558-F868-7618-54E135B451A7}"/>
          </ac:picMkLst>
        </pc:picChg>
      </pc:sldChg>
      <pc:sldChg chg="addSp delSp modSp add mod">
        <pc:chgData name="琪钰 庄" userId="52210a574f349aef" providerId="LiveId" clId="{41AFCE4E-B599-234D-A634-82458B80CF44}" dt="2024-11-28T06:44:08.090" v="4644" actId="20577"/>
        <pc:sldMkLst>
          <pc:docMk/>
          <pc:sldMk cId="1522120229" sldId="344"/>
        </pc:sldMkLst>
        <pc:spChg chg="mod">
          <ac:chgData name="琪钰 庄" userId="52210a574f349aef" providerId="LiveId" clId="{41AFCE4E-B599-234D-A634-82458B80CF44}" dt="2024-11-28T06:32:30.791" v="4525" actId="20577"/>
          <ac:spMkLst>
            <pc:docMk/>
            <pc:sldMk cId="1522120229" sldId="344"/>
            <ac:spMk id="2" creationId="{FED7FA44-1FF9-6A63-6FE0-D0540FB90772}"/>
          </ac:spMkLst>
        </pc:spChg>
        <pc:spChg chg="mod">
          <ac:chgData name="琪钰 庄" userId="52210a574f349aef" providerId="LiveId" clId="{41AFCE4E-B599-234D-A634-82458B80CF44}" dt="2024-11-28T06:44:08.090" v="4644" actId="20577"/>
          <ac:spMkLst>
            <pc:docMk/>
            <pc:sldMk cId="1522120229" sldId="344"/>
            <ac:spMk id="10" creationId="{19E8D211-4B69-F086-A719-95227E940B27}"/>
          </ac:spMkLst>
        </pc:spChg>
        <pc:picChg chg="del">
          <ac:chgData name="琪钰 庄" userId="52210a574f349aef" providerId="LiveId" clId="{41AFCE4E-B599-234D-A634-82458B80CF44}" dt="2024-11-28T06:34:47.688" v="4526" actId="478"/>
          <ac:picMkLst>
            <pc:docMk/>
            <pc:sldMk cId="1522120229" sldId="344"/>
            <ac:picMk id="3" creationId="{A3ADF01C-0D59-CCF4-94D1-ED0C180BD42C}"/>
          </ac:picMkLst>
        </pc:picChg>
        <pc:picChg chg="add mod">
          <ac:chgData name="琪钰 庄" userId="52210a574f349aef" providerId="LiveId" clId="{41AFCE4E-B599-234D-A634-82458B80CF44}" dt="2024-11-28T06:42:57.439" v="4552" actId="1076"/>
          <ac:picMkLst>
            <pc:docMk/>
            <pc:sldMk cId="1522120229" sldId="344"/>
            <ac:picMk id="4" creationId="{CF3D7475-EB96-87DC-8CE1-AC4092980181}"/>
          </ac:picMkLst>
        </pc:picChg>
      </pc:sldChg>
      <pc:sldChg chg="addSp delSp modSp add mod">
        <pc:chgData name="琪钰 庄" userId="52210a574f349aef" providerId="LiveId" clId="{41AFCE4E-B599-234D-A634-82458B80CF44}" dt="2024-11-28T10:57:51.755" v="5812" actId="20577"/>
        <pc:sldMkLst>
          <pc:docMk/>
          <pc:sldMk cId="437787885" sldId="345"/>
        </pc:sldMkLst>
        <pc:spChg chg="mod">
          <ac:chgData name="琪钰 庄" userId="52210a574f349aef" providerId="LiveId" clId="{41AFCE4E-B599-234D-A634-82458B80CF44}" dt="2024-11-28T08:06:44.847" v="5320" actId="1076"/>
          <ac:spMkLst>
            <pc:docMk/>
            <pc:sldMk cId="437787885" sldId="345"/>
            <ac:spMk id="2" creationId="{B7C19826-9D2C-686C-32F7-FE80BD90D3B6}"/>
          </ac:spMkLst>
        </pc:spChg>
        <pc:spChg chg="mod">
          <ac:chgData name="琪钰 庄" userId="52210a574f349aef" providerId="LiveId" clId="{41AFCE4E-B599-234D-A634-82458B80CF44}" dt="2024-11-28T10:57:51.755" v="5812" actId="20577"/>
          <ac:spMkLst>
            <pc:docMk/>
            <pc:sldMk cId="437787885" sldId="345"/>
            <ac:spMk id="6" creationId="{FE49B2FA-D05D-A36F-3019-91D9D8B062AC}"/>
          </ac:spMkLst>
        </pc:spChg>
        <pc:picChg chg="add mod">
          <ac:chgData name="琪钰 庄" userId="52210a574f349aef" providerId="LiveId" clId="{41AFCE4E-B599-234D-A634-82458B80CF44}" dt="2024-11-28T08:26:18.499" v="5546" actId="1076"/>
          <ac:picMkLst>
            <pc:docMk/>
            <pc:sldMk cId="437787885" sldId="345"/>
            <ac:picMk id="3" creationId="{A4A5699F-EF6E-CD2D-0122-26519E5E6DF7}"/>
          </ac:picMkLst>
        </pc:picChg>
        <pc:picChg chg="del">
          <ac:chgData name="琪钰 庄" userId="52210a574f349aef" providerId="LiveId" clId="{41AFCE4E-B599-234D-A634-82458B80CF44}" dt="2024-11-28T08:26:12.151" v="5543" actId="478"/>
          <ac:picMkLst>
            <pc:docMk/>
            <pc:sldMk cId="437787885" sldId="345"/>
            <ac:picMk id="4" creationId="{6A6F6804-E8BC-C9B7-01FE-FE63ED717BB2}"/>
          </ac:picMkLst>
        </pc:picChg>
      </pc:sldChg>
      <pc:sldChg chg="addSp modSp add mod">
        <pc:chgData name="琪钰 庄" userId="52210a574f349aef" providerId="LiveId" clId="{41AFCE4E-B599-234D-A634-82458B80CF44}" dt="2024-11-28T06:53:49.218" v="4737" actId="20577"/>
        <pc:sldMkLst>
          <pc:docMk/>
          <pc:sldMk cId="776008577" sldId="346"/>
        </pc:sldMkLst>
        <pc:spChg chg="mod">
          <ac:chgData name="琪钰 庄" userId="52210a574f349aef" providerId="LiveId" clId="{41AFCE4E-B599-234D-A634-82458B80CF44}" dt="2024-11-28T06:51:52.645" v="4657" actId="20577"/>
          <ac:spMkLst>
            <pc:docMk/>
            <pc:sldMk cId="776008577" sldId="346"/>
            <ac:spMk id="2" creationId="{791990A3-A85B-BF8A-7256-CF06B9A98140}"/>
          </ac:spMkLst>
        </pc:spChg>
        <pc:spChg chg="add mod">
          <ac:chgData name="琪钰 庄" userId="52210a574f349aef" providerId="LiveId" clId="{41AFCE4E-B599-234D-A634-82458B80CF44}" dt="2024-11-28T06:43:17.999" v="4577" actId="767"/>
          <ac:spMkLst>
            <pc:docMk/>
            <pc:sldMk cId="776008577" sldId="346"/>
            <ac:spMk id="3" creationId="{00E3C9FA-8B41-884A-85F2-B5B164B19E1C}"/>
          </ac:spMkLst>
        </pc:spChg>
        <pc:spChg chg="add mod">
          <ac:chgData name="琪钰 庄" userId="52210a574f349aef" providerId="LiveId" clId="{41AFCE4E-B599-234D-A634-82458B80CF44}" dt="2024-11-28T06:53:42.765" v="4735" actId="767"/>
          <ac:spMkLst>
            <pc:docMk/>
            <pc:sldMk cId="776008577" sldId="346"/>
            <ac:spMk id="5" creationId="{03B26A00-AD51-6AAD-D75A-453720187B7E}"/>
          </ac:spMkLst>
        </pc:spChg>
        <pc:spChg chg="mod">
          <ac:chgData name="琪钰 庄" userId="52210a574f349aef" providerId="LiveId" clId="{41AFCE4E-B599-234D-A634-82458B80CF44}" dt="2024-11-28T06:53:49.218" v="4737" actId="20577"/>
          <ac:spMkLst>
            <pc:docMk/>
            <pc:sldMk cId="776008577" sldId="346"/>
            <ac:spMk id="10" creationId="{3D3CFBE6-9348-09AA-9341-137DE84DC39D}"/>
          </ac:spMkLst>
        </pc:spChg>
      </pc:sldChg>
      <pc:sldChg chg="addSp delSp modSp add mod">
        <pc:chgData name="琪钰 庄" userId="52210a574f349aef" providerId="LiveId" clId="{41AFCE4E-B599-234D-A634-82458B80CF44}" dt="2024-11-28T07:06:24.850" v="4839" actId="14100"/>
        <pc:sldMkLst>
          <pc:docMk/>
          <pc:sldMk cId="1510427001" sldId="347"/>
        </pc:sldMkLst>
        <pc:spChg chg="mod">
          <ac:chgData name="琪钰 庄" userId="52210a574f349aef" providerId="LiveId" clId="{41AFCE4E-B599-234D-A634-82458B80CF44}" dt="2024-11-28T06:56:11.834" v="4758" actId="20577"/>
          <ac:spMkLst>
            <pc:docMk/>
            <pc:sldMk cId="1510427001" sldId="347"/>
            <ac:spMk id="2" creationId="{C06D0C99-CA39-9C73-5289-56B21A4BF715}"/>
          </ac:spMkLst>
        </pc:spChg>
        <pc:spChg chg="mod">
          <ac:chgData name="琪钰 庄" userId="52210a574f349aef" providerId="LiveId" clId="{41AFCE4E-B599-234D-A634-82458B80CF44}" dt="2024-11-28T07:06:24.850" v="4839" actId="14100"/>
          <ac:spMkLst>
            <pc:docMk/>
            <pc:sldMk cId="1510427001" sldId="347"/>
            <ac:spMk id="10" creationId="{4354F5AC-48F2-AFEA-F066-0B2C11DC99E3}"/>
          </ac:spMkLst>
        </pc:spChg>
        <pc:picChg chg="add mod">
          <ac:chgData name="琪钰 庄" userId="52210a574f349aef" providerId="LiveId" clId="{41AFCE4E-B599-234D-A634-82458B80CF44}" dt="2024-11-28T06:58:25.508" v="4783" actId="1076"/>
          <ac:picMkLst>
            <pc:docMk/>
            <pc:sldMk cId="1510427001" sldId="347"/>
            <ac:picMk id="3" creationId="{33AF3B61-DBA3-2CC7-1BC9-D141B4511374}"/>
          </ac:picMkLst>
        </pc:picChg>
        <pc:picChg chg="del">
          <ac:chgData name="琪钰 庄" userId="52210a574f349aef" providerId="LiveId" clId="{41AFCE4E-B599-234D-A634-82458B80CF44}" dt="2024-11-28T06:56:31.650" v="4759" actId="478"/>
          <ac:picMkLst>
            <pc:docMk/>
            <pc:sldMk cId="1510427001" sldId="347"/>
            <ac:picMk id="4" creationId="{A62FB3B8-E66E-536B-E26F-3EF96A1CB6F7}"/>
          </ac:picMkLst>
        </pc:picChg>
      </pc:sldChg>
      <pc:sldChg chg="delSp modSp add mod">
        <pc:chgData name="琪钰 庄" userId="52210a574f349aef" providerId="LiveId" clId="{41AFCE4E-B599-234D-A634-82458B80CF44}" dt="2024-11-28T10:53:03.597" v="5772" actId="5793"/>
        <pc:sldMkLst>
          <pc:docMk/>
          <pc:sldMk cId="2928552829" sldId="348"/>
        </pc:sldMkLst>
        <pc:spChg chg="mod">
          <ac:chgData name="琪钰 庄" userId="52210a574f349aef" providerId="LiveId" clId="{41AFCE4E-B599-234D-A634-82458B80CF44}" dt="2024-11-28T07:16:56.682" v="5015" actId="20577"/>
          <ac:spMkLst>
            <pc:docMk/>
            <pc:sldMk cId="2928552829" sldId="348"/>
            <ac:spMk id="2" creationId="{1CE475E4-6DAA-C008-293D-651A09D45243}"/>
          </ac:spMkLst>
        </pc:spChg>
        <pc:spChg chg="mod">
          <ac:chgData name="琪钰 庄" userId="52210a574f349aef" providerId="LiveId" clId="{41AFCE4E-B599-234D-A634-82458B80CF44}" dt="2024-11-28T10:53:03.597" v="5772" actId="5793"/>
          <ac:spMkLst>
            <pc:docMk/>
            <pc:sldMk cId="2928552829" sldId="348"/>
            <ac:spMk id="10" creationId="{0D0B4215-2E45-36A6-40BC-75E13F82905B}"/>
          </ac:spMkLst>
        </pc:spChg>
        <pc:picChg chg="del">
          <ac:chgData name="琪钰 庄" userId="52210a574f349aef" providerId="LiveId" clId="{41AFCE4E-B599-234D-A634-82458B80CF44}" dt="2024-11-28T07:07:18.961" v="4840" actId="478"/>
          <ac:picMkLst>
            <pc:docMk/>
            <pc:sldMk cId="2928552829" sldId="348"/>
            <ac:picMk id="4" creationId="{5CFDE286-363C-63D5-D6AF-26838172D601}"/>
          </ac:picMkLst>
        </pc:picChg>
      </pc:sldChg>
      <pc:sldChg chg="modSp add mod">
        <pc:chgData name="琪钰 庄" userId="52210a574f349aef" providerId="LiveId" clId="{41AFCE4E-B599-234D-A634-82458B80CF44}" dt="2024-11-28T10:54:23.298" v="5773" actId="20577"/>
        <pc:sldMkLst>
          <pc:docMk/>
          <pc:sldMk cId="1022919309" sldId="349"/>
        </pc:sldMkLst>
        <pc:spChg chg="mod">
          <ac:chgData name="琪钰 庄" userId="52210a574f349aef" providerId="LiveId" clId="{41AFCE4E-B599-234D-A634-82458B80CF44}" dt="2024-11-28T10:54:23.298" v="5773" actId="20577"/>
          <ac:spMkLst>
            <pc:docMk/>
            <pc:sldMk cId="1022919309" sldId="349"/>
            <ac:spMk id="10" creationId="{21747332-B39A-6F95-7DE3-4C59F5DD3ABA}"/>
          </ac:spMkLst>
        </pc:spChg>
      </pc:sldChg>
      <pc:sldChg chg="addSp delSp modSp add mod modNotesTx">
        <pc:chgData name="琪钰 庄" userId="52210a574f349aef" providerId="LiveId" clId="{41AFCE4E-B599-234D-A634-82458B80CF44}" dt="2024-11-28T10:54:55.445" v="5788" actId="20577"/>
        <pc:sldMkLst>
          <pc:docMk/>
          <pc:sldMk cId="4187025278" sldId="350"/>
        </pc:sldMkLst>
        <pc:spChg chg="mod">
          <ac:chgData name="琪钰 庄" userId="52210a574f349aef" providerId="LiveId" clId="{41AFCE4E-B599-234D-A634-82458B80CF44}" dt="2024-11-28T07:17:18.220" v="5046" actId="20577"/>
          <ac:spMkLst>
            <pc:docMk/>
            <pc:sldMk cId="4187025278" sldId="350"/>
            <ac:spMk id="2" creationId="{68CADF6E-9F62-B889-7BBB-F02907D997CF}"/>
          </ac:spMkLst>
        </pc:spChg>
        <pc:spChg chg="mod">
          <ac:chgData name="琪钰 庄" userId="52210a574f349aef" providerId="LiveId" clId="{41AFCE4E-B599-234D-A634-82458B80CF44}" dt="2024-11-28T07:50:52.079" v="5234" actId="1076"/>
          <ac:spMkLst>
            <pc:docMk/>
            <pc:sldMk cId="4187025278" sldId="350"/>
            <ac:spMk id="10" creationId="{8C90A7BC-7466-0A23-5B2B-9FD27CD25026}"/>
          </ac:spMkLst>
        </pc:spChg>
        <pc:picChg chg="add del mod">
          <ac:chgData name="琪钰 庄" userId="52210a574f349aef" providerId="LiveId" clId="{41AFCE4E-B599-234D-A634-82458B80CF44}" dt="2024-11-28T07:26:42.970" v="5061" actId="478"/>
          <ac:picMkLst>
            <pc:docMk/>
            <pc:sldMk cId="4187025278" sldId="350"/>
            <ac:picMk id="3" creationId="{0F8F429D-6970-6E66-0C5A-ED4E20654C58}"/>
          </ac:picMkLst>
        </pc:picChg>
        <pc:picChg chg="add mod">
          <ac:chgData name="琪钰 庄" userId="52210a574f349aef" providerId="LiveId" clId="{41AFCE4E-B599-234D-A634-82458B80CF44}" dt="2024-11-28T07:26:30.331" v="5058" actId="14100"/>
          <ac:picMkLst>
            <pc:docMk/>
            <pc:sldMk cId="4187025278" sldId="350"/>
            <ac:picMk id="4" creationId="{E50399D2-9CA6-320E-5556-EFF628B55C85}"/>
          </ac:picMkLst>
        </pc:picChg>
      </pc:sldChg>
      <pc:sldChg chg="addSp delSp modSp add mod">
        <pc:chgData name="琪钰 庄" userId="52210a574f349aef" providerId="LiveId" clId="{41AFCE4E-B599-234D-A634-82458B80CF44}" dt="2024-11-28T10:55:11.005" v="5789" actId="14100"/>
        <pc:sldMkLst>
          <pc:docMk/>
          <pc:sldMk cId="2654260755" sldId="351"/>
        </pc:sldMkLst>
        <pc:spChg chg="add del mod">
          <ac:chgData name="琪钰 庄" userId="52210a574f349aef" providerId="LiveId" clId="{41AFCE4E-B599-234D-A634-82458B80CF44}" dt="2024-11-28T07:55:38.430" v="5285"/>
          <ac:spMkLst>
            <pc:docMk/>
            <pc:sldMk cId="2654260755" sldId="351"/>
            <ac:spMk id="5" creationId="{47718051-A5EC-A679-9B5C-7691164A2993}"/>
          </ac:spMkLst>
        </pc:spChg>
        <pc:spChg chg="mod">
          <ac:chgData name="琪钰 庄" userId="52210a574f349aef" providerId="LiveId" clId="{41AFCE4E-B599-234D-A634-82458B80CF44}" dt="2024-11-28T10:55:11.005" v="5789" actId="14100"/>
          <ac:spMkLst>
            <pc:docMk/>
            <pc:sldMk cId="2654260755" sldId="351"/>
            <ac:spMk id="10" creationId="{E1AB9771-4C5B-BAE1-7E13-FB6DD3378382}"/>
          </ac:spMkLst>
        </pc:spChg>
        <pc:picChg chg="mod">
          <ac:chgData name="琪钰 庄" userId="52210a574f349aef" providerId="LiveId" clId="{41AFCE4E-B599-234D-A634-82458B80CF44}" dt="2024-11-28T07:53:06.848" v="5259" actId="14100"/>
          <ac:picMkLst>
            <pc:docMk/>
            <pc:sldMk cId="2654260755" sldId="351"/>
            <ac:picMk id="3" creationId="{8EDAB376-D963-5A8E-7C0A-BCCFC44ACEE9}"/>
          </ac:picMkLst>
        </pc:picChg>
        <pc:picChg chg="del">
          <ac:chgData name="琪钰 庄" userId="52210a574f349aef" providerId="LiveId" clId="{41AFCE4E-B599-234D-A634-82458B80CF44}" dt="2024-11-28T07:51:55.039" v="5238" actId="478"/>
          <ac:picMkLst>
            <pc:docMk/>
            <pc:sldMk cId="2654260755" sldId="351"/>
            <ac:picMk id="4" creationId="{BF19C0F1-941D-154D-5F1D-F642D9B2933C}"/>
          </ac:picMkLst>
        </pc:picChg>
      </pc:sldChg>
      <pc:sldChg chg="addSp delSp modSp add mod modNotesTx">
        <pc:chgData name="琪钰 庄" userId="52210a574f349aef" providerId="LiveId" clId="{41AFCE4E-B599-234D-A634-82458B80CF44}" dt="2024-11-28T08:32:37.143" v="5626" actId="20577"/>
        <pc:sldMkLst>
          <pc:docMk/>
          <pc:sldMk cId="2161011425" sldId="352"/>
        </pc:sldMkLst>
        <pc:spChg chg="mod">
          <ac:chgData name="琪钰 庄" userId="52210a574f349aef" providerId="LiveId" clId="{41AFCE4E-B599-234D-A634-82458B80CF44}" dt="2024-11-28T08:00:24.698" v="5318" actId="20577"/>
          <ac:spMkLst>
            <pc:docMk/>
            <pc:sldMk cId="2161011425" sldId="352"/>
            <ac:spMk id="2" creationId="{B9AA9616-DD07-C320-3C3C-AA05E5865F48}"/>
          </ac:spMkLst>
        </pc:spChg>
        <pc:spChg chg="add del mod">
          <ac:chgData name="琪钰 庄" userId="52210a574f349aef" providerId="LiveId" clId="{41AFCE4E-B599-234D-A634-82458B80CF44}" dt="2024-11-28T08:32:31.093" v="5623"/>
          <ac:spMkLst>
            <pc:docMk/>
            <pc:sldMk cId="2161011425" sldId="352"/>
            <ac:spMk id="4" creationId="{7A5B565D-C1FA-EB9D-A4C8-3293AF21F277}"/>
          </ac:spMkLst>
        </pc:spChg>
        <pc:spChg chg="mod">
          <ac:chgData name="琪钰 庄" userId="52210a574f349aef" providerId="LiveId" clId="{41AFCE4E-B599-234D-A634-82458B80CF44}" dt="2024-11-28T08:32:37.143" v="5626" actId="20577"/>
          <ac:spMkLst>
            <pc:docMk/>
            <pc:sldMk cId="2161011425" sldId="352"/>
            <ac:spMk id="10" creationId="{9D0945EF-F083-6C8F-553F-11E39A93F68D}"/>
          </ac:spMkLst>
        </pc:spChg>
        <pc:picChg chg="del">
          <ac:chgData name="琪钰 庄" userId="52210a574f349aef" providerId="LiveId" clId="{41AFCE4E-B599-234D-A634-82458B80CF44}" dt="2024-11-28T08:00:27.322" v="5319" actId="478"/>
          <ac:picMkLst>
            <pc:docMk/>
            <pc:sldMk cId="2161011425" sldId="352"/>
            <ac:picMk id="3" creationId="{9580138B-4036-D27B-E7CB-4880F5B3B9FF}"/>
          </ac:picMkLst>
        </pc:picChg>
      </pc:sldChg>
      <pc:sldChg chg="addSp delSp modSp add mod">
        <pc:chgData name="琪钰 庄" userId="52210a574f349aef" providerId="LiveId" clId="{41AFCE4E-B599-234D-A634-82458B80CF44}" dt="2024-11-28T09:00:10.009" v="5683" actId="20577"/>
        <pc:sldMkLst>
          <pc:docMk/>
          <pc:sldMk cId="2445843157" sldId="353"/>
        </pc:sldMkLst>
        <pc:spChg chg="mod">
          <ac:chgData name="琪钰 庄" userId="52210a574f349aef" providerId="LiveId" clId="{41AFCE4E-B599-234D-A634-82458B80CF44}" dt="2024-11-28T09:00:10.009" v="5683" actId="20577"/>
          <ac:spMkLst>
            <pc:docMk/>
            <pc:sldMk cId="2445843157" sldId="353"/>
            <ac:spMk id="6" creationId="{61FA7112-F9AA-35FA-B2C2-074FBA546118}"/>
          </ac:spMkLst>
        </pc:spChg>
        <pc:picChg chg="del">
          <ac:chgData name="琪钰 庄" userId="52210a574f349aef" providerId="LiveId" clId="{41AFCE4E-B599-234D-A634-82458B80CF44}" dt="2024-11-28T08:42:42.429" v="5668" actId="478"/>
          <ac:picMkLst>
            <pc:docMk/>
            <pc:sldMk cId="2445843157" sldId="353"/>
            <ac:picMk id="3" creationId="{52895675-FB58-D911-201A-22EE40BCD1C0}"/>
          </ac:picMkLst>
        </pc:picChg>
        <pc:picChg chg="add mod">
          <ac:chgData name="琪钰 庄" userId="52210a574f349aef" providerId="LiveId" clId="{41AFCE4E-B599-234D-A634-82458B80CF44}" dt="2024-11-28T08:42:49.380" v="5671" actId="1076"/>
          <ac:picMkLst>
            <pc:docMk/>
            <pc:sldMk cId="2445843157" sldId="353"/>
            <ac:picMk id="4" creationId="{F36B4213-F439-7986-9A03-6985A4210849}"/>
          </ac:picMkLst>
        </pc:picChg>
      </pc:sldChg>
      <pc:sldChg chg="addSp delSp modSp add mod">
        <pc:chgData name="琪钰 庄" userId="52210a574f349aef" providerId="LiveId" clId="{41AFCE4E-B599-234D-A634-82458B80CF44}" dt="2024-11-28T09:06:43.224" v="5728" actId="14100"/>
        <pc:sldMkLst>
          <pc:docMk/>
          <pc:sldMk cId="2824253508" sldId="354"/>
        </pc:sldMkLst>
        <pc:spChg chg="mod">
          <ac:chgData name="琪钰 庄" userId="52210a574f349aef" providerId="LiveId" clId="{41AFCE4E-B599-234D-A634-82458B80CF44}" dt="2024-11-28T09:06:43.224" v="5728" actId="14100"/>
          <ac:spMkLst>
            <pc:docMk/>
            <pc:sldMk cId="2824253508" sldId="354"/>
            <ac:spMk id="6" creationId="{75F3B4C1-5472-D725-789C-14079D92C13B}"/>
          </ac:spMkLst>
        </pc:spChg>
        <pc:picChg chg="add mod">
          <ac:chgData name="琪钰 庄" userId="52210a574f349aef" providerId="LiveId" clId="{41AFCE4E-B599-234D-A634-82458B80CF44}" dt="2024-11-28T09:00:48.472" v="5689" actId="14100"/>
          <ac:picMkLst>
            <pc:docMk/>
            <pc:sldMk cId="2824253508" sldId="354"/>
            <ac:picMk id="3" creationId="{E054F2AD-135E-F982-AB19-3966EC402C51}"/>
          </ac:picMkLst>
        </pc:picChg>
        <pc:picChg chg="del">
          <ac:chgData name="琪钰 庄" userId="52210a574f349aef" providerId="LiveId" clId="{41AFCE4E-B599-234D-A634-82458B80CF44}" dt="2024-11-28T09:00:36.105" v="5685" actId="478"/>
          <ac:picMkLst>
            <pc:docMk/>
            <pc:sldMk cId="2824253508" sldId="354"/>
            <ac:picMk id="4" creationId="{AFBA25D9-7431-9611-7814-07B756FB1E93}"/>
          </ac:picMkLst>
        </pc:picChg>
      </pc:sldChg>
    </pc:docChg>
  </pc:docChgLst>
  <pc:docChgLst>
    <pc:chgData name="琪钰 庄" userId="52210a574f349aef" providerId="LiveId" clId="{473F277E-3084-0745-A07E-8B7AC64973C0}"/>
    <pc:docChg chg="undo custSel addSld delSld modSld sldOrd">
      <pc:chgData name="琪钰 庄" userId="52210a574f349aef" providerId="LiveId" clId="{473F277E-3084-0745-A07E-8B7AC64973C0}" dt="2024-11-14T10:58:34.849" v="10437" actId="20577"/>
      <pc:docMkLst>
        <pc:docMk/>
      </pc:docMkLst>
      <pc:sldChg chg="modSp mod">
        <pc:chgData name="琪钰 庄" userId="52210a574f349aef" providerId="LiveId" clId="{473F277E-3084-0745-A07E-8B7AC64973C0}" dt="2024-11-09T05:42:48.992" v="131" actId="20577"/>
        <pc:sldMkLst>
          <pc:docMk/>
          <pc:sldMk cId="1496656270" sldId="256"/>
        </pc:sldMkLst>
        <pc:spChg chg="mod">
          <ac:chgData name="琪钰 庄" userId="52210a574f349aef" providerId="LiveId" clId="{473F277E-3084-0745-A07E-8B7AC64973C0}" dt="2024-11-09T05:42:13.120" v="106" actId="2711"/>
          <ac:spMkLst>
            <pc:docMk/>
            <pc:sldMk cId="1496656270" sldId="256"/>
            <ac:spMk id="2" creationId="{59D1CAAE-B0FC-B14C-DC38-6C1BD08E7D7B}"/>
          </ac:spMkLst>
        </pc:spChg>
        <pc:spChg chg="mod">
          <ac:chgData name="琪钰 庄" userId="52210a574f349aef" providerId="LiveId" clId="{473F277E-3084-0745-A07E-8B7AC64973C0}" dt="2024-11-09T05:42:48.992" v="131" actId="20577"/>
          <ac:spMkLst>
            <pc:docMk/>
            <pc:sldMk cId="1496656270" sldId="256"/>
            <ac:spMk id="3" creationId="{3C0DEEA0-CBB2-7DEF-9495-6DE3AD46B6F2}"/>
          </ac:spMkLst>
        </pc:spChg>
        <pc:spChg chg="mod">
          <ac:chgData name="琪钰 庄" userId="52210a574f349aef" providerId="LiveId" clId="{473F277E-3084-0745-A07E-8B7AC64973C0}" dt="2024-11-09T05:42:13.120" v="106" actId="2711"/>
          <ac:spMkLst>
            <pc:docMk/>
            <pc:sldMk cId="1496656270" sldId="256"/>
            <ac:spMk id="8" creationId="{6F5A5072-7B47-4D32-B52A-4EBBF590B8A5}"/>
          </ac:spMkLst>
        </pc:spChg>
        <pc:spChg chg="mod">
          <ac:chgData name="琪钰 庄" userId="52210a574f349aef" providerId="LiveId" clId="{473F277E-3084-0745-A07E-8B7AC64973C0}" dt="2024-11-09T05:42:13.120" v="106" actId="2711"/>
          <ac:spMkLst>
            <pc:docMk/>
            <pc:sldMk cId="1496656270" sldId="256"/>
            <ac:spMk id="10" creationId="{9715DAF0-AE1B-46C9-8A6B-DB2AA05AB91D}"/>
          </ac:spMkLst>
        </pc:spChg>
        <pc:spChg chg="mod">
          <ac:chgData name="琪钰 庄" userId="52210a574f349aef" providerId="LiveId" clId="{473F277E-3084-0745-A07E-8B7AC64973C0}" dt="2024-11-09T05:42:13.120" v="106" actId="2711"/>
          <ac:spMkLst>
            <pc:docMk/>
            <pc:sldMk cId="1496656270" sldId="256"/>
            <ac:spMk id="12" creationId="{6016219D-510E-4184-9090-6D5578A87BD1}"/>
          </ac:spMkLst>
        </pc:spChg>
        <pc:spChg chg="mod">
          <ac:chgData name="琪钰 庄" userId="52210a574f349aef" providerId="LiveId" clId="{473F277E-3084-0745-A07E-8B7AC64973C0}" dt="2024-11-09T05:42:13.120" v="106" actId="2711"/>
          <ac:spMkLst>
            <pc:docMk/>
            <pc:sldMk cId="1496656270" sldId="256"/>
            <ac:spMk id="14" creationId="{AFF4A713-7B75-4B21-90D7-5AB19547C728}"/>
          </ac:spMkLst>
        </pc:spChg>
        <pc:spChg chg="mod">
          <ac:chgData name="琪钰 庄" userId="52210a574f349aef" providerId="LiveId" clId="{473F277E-3084-0745-A07E-8B7AC64973C0}" dt="2024-11-09T05:42:13.120" v="106" actId="2711"/>
          <ac:spMkLst>
            <pc:docMk/>
            <pc:sldMk cId="1496656270" sldId="256"/>
            <ac:spMk id="16" creationId="{DC631C0B-6DA6-4E57-8231-CE32B3434A7E}"/>
          </ac:spMkLst>
        </pc:spChg>
        <pc:spChg chg="mod">
          <ac:chgData name="琪钰 庄" userId="52210a574f349aef" providerId="LiveId" clId="{473F277E-3084-0745-A07E-8B7AC64973C0}" dt="2024-11-09T05:42:13.120" v="106" actId="2711"/>
          <ac:spMkLst>
            <pc:docMk/>
            <pc:sldMk cId="1496656270" sldId="256"/>
            <ac:spMk id="18" creationId="{C29501E6-A978-4A61-9689-9085AF97A53A}"/>
          </ac:spMkLst>
        </pc:spChg>
      </pc:sldChg>
      <pc:sldChg chg="addSp delSp modSp mod modNotesTx">
        <pc:chgData name="琪钰 庄" userId="52210a574f349aef" providerId="LiveId" clId="{473F277E-3084-0745-A07E-8B7AC64973C0}" dt="2024-11-13T03:04:55.793" v="4710" actId="1037"/>
        <pc:sldMkLst>
          <pc:docMk/>
          <pc:sldMk cId="3538568900" sldId="257"/>
        </pc:sldMkLst>
        <pc:spChg chg="mod">
          <ac:chgData name="琪钰 庄" userId="52210a574f349aef" providerId="LiveId" clId="{473F277E-3084-0745-A07E-8B7AC64973C0}" dt="2024-11-12T03:31:04.683" v="4086" actId="1076"/>
          <ac:spMkLst>
            <pc:docMk/>
            <pc:sldMk cId="3538568900" sldId="257"/>
            <ac:spMk id="2" creationId="{B9F82B90-2DA8-06C3-F1F2-D7E2BF5C5089}"/>
          </ac:spMkLst>
        </pc:spChg>
        <pc:spChg chg="add mod">
          <ac:chgData name="琪钰 庄" userId="52210a574f349aef" providerId="LiveId" clId="{473F277E-3084-0745-A07E-8B7AC64973C0}" dt="2024-11-11T09:43:23.389" v="2259" actId="1037"/>
          <ac:spMkLst>
            <pc:docMk/>
            <pc:sldMk cId="3538568900" sldId="257"/>
            <ac:spMk id="9" creationId="{F682DEE0-4B9A-2B47-5E76-4D1E848A09C7}"/>
          </ac:spMkLst>
        </pc:spChg>
        <pc:spChg chg="add mod">
          <ac:chgData name="琪钰 庄" userId="52210a574f349aef" providerId="LiveId" clId="{473F277E-3084-0745-A07E-8B7AC64973C0}" dt="2024-11-11T09:47:04.877" v="2402" actId="1036"/>
          <ac:spMkLst>
            <pc:docMk/>
            <pc:sldMk cId="3538568900" sldId="257"/>
            <ac:spMk id="10" creationId="{682AAD00-4D8E-67E3-F37C-0F9439DED52B}"/>
          </ac:spMkLst>
        </pc:spChg>
        <pc:spChg chg="add mod">
          <ac:chgData name="琪钰 庄" userId="52210a574f349aef" providerId="LiveId" clId="{473F277E-3084-0745-A07E-8B7AC64973C0}" dt="2024-11-11T10:04:14.192" v="2653" actId="1035"/>
          <ac:spMkLst>
            <pc:docMk/>
            <pc:sldMk cId="3538568900" sldId="257"/>
            <ac:spMk id="14" creationId="{DA785378-A035-3DF2-0742-8DBEB5610A1C}"/>
          </ac:spMkLst>
        </pc:spChg>
        <pc:spChg chg="add mod">
          <ac:chgData name="琪钰 庄" userId="52210a574f349aef" providerId="LiveId" clId="{473F277E-3084-0745-A07E-8B7AC64973C0}" dt="2024-11-11T10:04:14.192" v="2653" actId="1035"/>
          <ac:spMkLst>
            <pc:docMk/>
            <pc:sldMk cId="3538568900" sldId="257"/>
            <ac:spMk id="15" creationId="{8347EBD9-D54A-B1DA-3B92-02F91A2CB0D8}"/>
          </ac:spMkLst>
        </pc:spChg>
        <pc:spChg chg="add mod">
          <ac:chgData name="琪钰 庄" userId="52210a574f349aef" providerId="LiveId" clId="{473F277E-3084-0745-A07E-8B7AC64973C0}" dt="2024-11-11T10:21:25.443" v="2772" actId="20577"/>
          <ac:spMkLst>
            <pc:docMk/>
            <pc:sldMk cId="3538568900" sldId="257"/>
            <ac:spMk id="16" creationId="{4B069FB8-1EA3-B1AE-8BB1-DD9F0DAA4AD7}"/>
          </ac:spMkLst>
        </pc:spChg>
        <pc:spChg chg="add mod">
          <ac:chgData name="琪钰 庄" userId="52210a574f349aef" providerId="LiveId" clId="{473F277E-3084-0745-A07E-8B7AC64973C0}" dt="2024-11-11T09:43:23.389" v="2259" actId="1037"/>
          <ac:spMkLst>
            <pc:docMk/>
            <pc:sldMk cId="3538568900" sldId="257"/>
            <ac:spMk id="17" creationId="{FB0983BC-4092-7D1A-8E1A-D3E021BF5ACD}"/>
          </ac:spMkLst>
        </pc:spChg>
        <pc:spChg chg="add del mod">
          <ac:chgData name="琪钰 庄" userId="52210a574f349aef" providerId="LiveId" clId="{473F277E-3084-0745-A07E-8B7AC64973C0}" dt="2024-11-11T09:43:23.389" v="2259" actId="1037"/>
          <ac:spMkLst>
            <pc:docMk/>
            <pc:sldMk cId="3538568900" sldId="257"/>
            <ac:spMk id="18" creationId="{EB98C5AC-6F97-E855-4842-F0D718CD8A08}"/>
          </ac:spMkLst>
        </pc:spChg>
        <pc:spChg chg="add mod">
          <ac:chgData name="琪钰 庄" userId="52210a574f349aef" providerId="LiveId" clId="{473F277E-3084-0745-A07E-8B7AC64973C0}" dt="2024-11-11T09:43:23.389" v="2259" actId="1037"/>
          <ac:spMkLst>
            <pc:docMk/>
            <pc:sldMk cId="3538568900" sldId="257"/>
            <ac:spMk id="19" creationId="{05B8D95F-5FDA-1CC2-09B8-32FEEEFC264A}"/>
          </ac:spMkLst>
        </pc:spChg>
        <pc:spChg chg="add mod">
          <ac:chgData name="琪钰 庄" userId="52210a574f349aef" providerId="LiveId" clId="{473F277E-3084-0745-A07E-8B7AC64973C0}" dt="2024-11-11T09:43:23.389" v="2259" actId="1037"/>
          <ac:spMkLst>
            <pc:docMk/>
            <pc:sldMk cId="3538568900" sldId="257"/>
            <ac:spMk id="24" creationId="{0C2F70CF-9F39-9606-5A2D-B5F82763F197}"/>
          </ac:spMkLst>
        </pc:spChg>
        <pc:spChg chg="add mod">
          <ac:chgData name="琪钰 庄" userId="52210a574f349aef" providerId="LiveId" clId="{473F277E-3084-0745-A07E-8B7AC64973C0}" dt="2024-11-11T09:53:12.218" v="2560" actId="20577"/>
          <ac:spMkLst>
            <pc:docMk/>
            <pc:sldMk cId="3538568900" sldId="257"/>
            <ac:spMk id="25" creationId="{B6198848-6F8A-7C8B-1AA2-16466D2A31DB}"/>
          </ac:spMkLst>
        </pc:spChg>
        <pc:spChg chg="add mod">
          <ac:chgData name="琪钰 庄" userId="52210a574f349aef" providerId="LiveId" clId="{473F277E-3084-0745-A07E-8B7AC64973C0}" dt="2024-11-11T09:43:23.389" v="2259" actId="1037"/>
          <ac:spMkLst>
            <pc:docMk/>
            <pc:sldMk cId="3538568900" sldId="257"/>
            <ac:spMk id="30" creationId="{70B5BEC9-12D8-533C-F9DB-78FEB2AA260F}"/>
          </ac:spMkLst>
        </pc:spChg>
        <pc:spChg chg="add mod">
          <ac:chgData name="琪钰 庄" userId="52210a574f349aef" providerId="LiveId" clId="{473F277E-3084-0745-A07E-8B7AC64973C0}" dt="2024-11-11T09:43:23.389" v="2259" actId="1037"/>
          <ac:spMkLst>
            <pc:docMk/>
            <pc:sldMk cId="3538568900" sldId="257"/>
            <ac:spMk id="31" creationId="{14D28110-C493-BC98-2FF5-83444FB271EB}"/>
          </ac:spMkLst>
        </pc:spChg>
        <pc:spChg chg="add mod">
          <ac:chgData name="琪钰 庄" userId="52210a574f349aef" providerId="LiveId" clId="{473F277E-3084-0745-A07E-8B7AC64973C0}" dt="2024-11-11T09:42:46.995" v="2217" actId="1076"/>
          <ac:spMkLst>
            <pc:docMk/>
            <pc:sldMk cId="3538568900" sldId="257"/>
            <ac:spMk id="43" creationId="{899F603A-29A2-BE19-C247-4D153297D261}"/>
          </ac:spMkLst>
        </pc:spChg>
        <pc:spChg chg="add mod">
          <ac:chgData name="琪钰 庄" userId="52210a574f349aef" providerId="LiveId" clId="{473F277E-3084-0745-A07E-8B7AC64973C0}" dt="2024-11-11T09:53:25.038" v="2575" actId="20577"/>
          <ac:spMkLst>
            <pc:docMk/>
            <pc:sldMk cId="3538568900" sldId="257"/>
            <ac:spMk id="44" creationId="{FDE8B37B-3F1A-62F7-45F0-A258B0A4A434}"/>
          </ac:spMkLst>
        </pc:spChg>
        <pc:spChg chg="add mod">
          <ac:chgData name="琪钰 庄" userId="52210a574f349aef" providerId="LiveId" clId="{473F277E-3084-0745-A07E-8B7AC64973C0}" dt="2024-11-11T09:52:07.456" v="2546" actId="14100"/>
          <ac:spMkLst>
            <pc:docMk/>
            <pc:sldMk cId="3538568900" sldId="257"/>
            <ac:spMk id="49" creationId="{E2A2F37C-3CB8-6F92-E912-E05B4B1A40BD}"/>
          </ac:spMkLst>
        </pc:spChg>
        <pc:spChg chg="add mod">
          <ac:chgData name="琪钰 庄" userId="52210a574f349aef" providerId="LiveId" clId="{473F277E-3084-0745-A07E-8B7AC64973C0}" dt="2024-11-13T03:03:21.416" v="4692" actId="20577"/>
          <ac:spMkLst>
            <pc:docMk/>
            <pc:sldMk cId="3538568900" sldId="257"/>
            <ac:spMk id="50" creationId="{382C7211-F9CD-2C16-EEB1-D198989DB567}"/>
          </ac:spMkLst>
        </pc:spChg>
        <pc:spChg chg="add mod">
          <ac:chgData name="琪钰 庄" userId="52210a574f349aef" providerId="LiveId" clId="{473F277E-3084-0745-A07E-8B7AC64973C0}" dt="2024-11-13T03:03:24.875" v="4693"/>
          <ac:spMkLst>
            <pc:docMk/>
            <pc:sldMk cId="3538568900" sldId="257"/>
            <ac:spMk id="51" creationId="{93D7284C-61E0-0CF1-755D-7800E0C97CA0}"/>
          </ac:spMkLst>
        </pc:spChg>
        <pc:spChg chg="add mod">
          <ac:chgData name="琪钰 庄" userId="52210a574f349aef" providerId="LiveId" clId="{473F277E-3084-0745-A07E-8B7AC64973C0}" dt="2024-11-11T09:52:25.443" v="2549" actId="14100"/>
          <ac:spMkLst>
            <pc:docMk/>
            <pc:sldMk cId="3538568900" sldId="257"/>
            <ac:spMk id="52" creationId="{F5D81BBC-8C45-A0BF-4F8A-23A121DF9216}"/>
          </ac:spMkLst>
        </pc:spChg>
        <pc:spChg chg="add mod">
          <ac:chgData name="琪钰 庄" userId="52210a574f349aef" providerId="LiveId" clId="{473F277E-3084-0745-A07E-8B7AC64973C0}" dt="2024-11-13T03:04:55.793" v="4710" actId="1037"/>
          <ac:spMkLst>
            <pc:docMk/>
            <pc:sldMk cId="3538568900" sldId="257"/>
            <ac:spMk id="54" creationId="{3199E8ED-C058-3B79-7CC7-F3AE35EE7F40}"/>
          </ac:spMkLst>
        </pc:spChg>
        <pc:spChg chg="add mod">
          <ac:chgData name="琪钰 庄" userId="52210a574f349aef" providerId="LiveId" clId="{473F277E-3084-0745-A07E-8B7AC64973C0}" dt="2024-11-11T10:32:05.980" v="3163" actId="2711"/>
          <ac:spMkLst>
            <pc:docMk/>
            <pc:sldMk cId="3538568900" sldId="257"/>
            <ac:spMk id="58" creationId="{52EC8689-A8DD-5C51-C49E-B1F3E1ABA726}"/>
          </ac:spMkLst>
        </pc:spChg>
        <pc:spChg chg="add mod">
          <ac:chgData name="琪钰 庄" userId="52210a574f349aef" providerId="LiveId" clId="{473F277E-3084-0745-A07E-8B7AC64973C0}" dt="2024-11-11T10:00:20.468" v="2604" actId="1076"/>
          <ac:spMkLst>
            <pc:docMk/>
            <pc:sldMk cId="3538568900" sldId="257"/>
            <ac:spMk id="98" creationId="{90D049BF-1B4B-5377-0F91-DEF3AB77CE3F}"/>
          </ac:spMkLst>
        </pc:spChg>
        <pc:spChg chg="add mod">
          <ac:chgData name="琪钰 庄" userId="52210a574f349aef" providerId="LiveId" clId="{473F277E-3084-0745-A07E-8B7AC64973C0}" dt="2024-11-11T10:20:43.463" v="2753" actId="20577"/>
          <ac:spMkLst>
            <pc:docMk/>
            <pc:sldMk cId="3538568900" sldId="257"/>
            <ac:spMk id="100" creationId="{96350811-F967-61E1-861B-60ABFE66C2AE}"/>
          </ac:spMkLst>
        </pc:spChg>
        <pc:picChg chg="add mod">
          <ac:chgData name="琪钰 庄" userId="52210a574f349aef" providerId="LiveId" clId="{473F277E-3084-0745-A07E-8B7AC64973C0}" dt="2024-11-11T09:43:23.389" v="2259" actId="1037"/>
          <ac:picMkLst>
            <pc:docMk/>
            <pc:sldMk cId="3538568900" sldId="257"/>
            <ac:picMk id="7" creationId="{6DDDA4C1-DA66-EEDF-14B2-57F7ED4823B3}"/>
          </ac:picMkLst>
        </pc:picChg>
        <pc:picChg chg="add mod">
          <ac:chgData name="琪钰 庄" userId="52210a574f349aef" providerId="LiveId" clId="{473F277E-3084-0745-A07E-8B7AC64973C0}" dt="2024-11-11T09:46:55.130" v="2390" actId="1036"/>
          <ac:picMkLst>
            <pc:docMk/>
            <pc:sldMk cId="3538568900" sldId="257"/>
            <ac:picMk id="8" creationId="{987E2D63-662E-3F96-7BE3-D9E7E37F9ADA}"/>
          </ac:picMkLst>
        </pc:picChg>
        <pc:picChg chg="add mod">
          <ac:chgData name="琪钰 庄" userId="52210a574f349aef" providerId="LiveId" clId="{473F277E-3084-0745-A07E-8B7AC64973C0}" dt="2024-11-11T09:43:23.389" v="2259" actId="1037"/>
          <ac:picMkLst>
            <pc:docMk/>
            <pc:sldMk cId="3538568900" sldId="257"/>
            <ac:picMk id="23" creationId="{1ECBA0E2-6CC7-A8AF-7D75-8C5A2326572D}"/>
          </ac:picMkLst>
        </pc:picChg>
        <pc:picChg chg="add mod">
          <ac:chgData name="琪钰 庄" userId="52210a574f349aef" providerId="LiveId" clId="{473F277E-3084-0745-A07E-8B7AC64973C0}" dt="2024-11-11T09:42:46.995" v="2217" actId="1076"/>
          <ac:picMkLst>
            <pc:docMk/>
            <pc:sldMk cId="3538568900" sldId="257"/>
            <ac:picMk id="42" creationId="{22358CA9-880E-070D-1778-67591817D7C1}"/>
          </ac:picMkLst>
        </pc:picChg>
        <pc:picChg chg="add mod">
          <ac:chgData name="琪钰 庄" userId="52210a574f349aef" providerId="LiveId" clId="{473F277E-3084-0745-A07E-8B7AC64973C0}" dt="2024-11-13T03:04:14.448" v="4701" actId="1076"/>
          <ac:picMkLst>
            <pc:docMk/>
            <pc:sldMk cId="3538568900" sldId="257"/>
            <ac:picMk id="53" creationId="{3B1D8737-85B0-E51F-128E-A382524C1794}"/>
          </ac:picMkLst>
        </pc:picChg>
        <pc:picChg chg="add mod">
          <ac:chgData name="琪钰 庄" userId="52210a574f349aef" providerId="LiveId" clId="{473F277E-3084-0745-A07E-8B7AC64973C0}" dt="2024-11-11T10:04:07.227" v="2642" actId="1035"/>
          <ac:picMkLst>
            <pc:docMk/>
            <pc:sldMk cId="3538568900" sldId="257"/>
            <ac:picMk id="88" creationId="{E82A1BD9-CB50-E6DA-5667-8887D5A39EA3}"/>
          </ac:picMkLst>
        </pc:picChg>
        <pc:picChg chg="add mod modCrop">
          <ac:chgData name="琪钰 庄" userId="52210a574f349aef" providerId="LiveId" clId="{473F277E-3084-0745-A07E-8B7AC64973C0}" dt="2024-11-11T10:04:07.227" v="2642" actId="1035"/>
          <ac:picMkLst>
            <pc:docMk/>
            <pc:sldMk cId="3538568900" sldId="257"/>
            <ac:picMk id="89" creationId="{1F5CC1B9-228B-6386-E86A-CC849F8FC68F}"/>
          </ac:picMkLst>
        </pc:picChg>
        <pc:picChg chg="add mod modCrop">
          <ac:chgData name="琪钰 庄" userId="52210a574f349aef" providerId="LiveId" clId="{473F277E-3084-0745-A07E-8B7AC64973C0}" dt="2024-11-11T10:04:07.227" v="2642" actId="1035"/>
          <ac:picMkLst>
            <pc:docMk/>
            <pc:sldMk cId="3538568900" sldId="257"/>
            <ac:picMk id="90" creationId="{67B0EADA-F393-132D-17C5-2B02EB822943}"/>
          </ac:picMkLst>
        </pc:picChg>
        <pc:picChg chg="add mod">
          <ac:chgData name="琪钰 庄" userId="52210a574f349aef" providerId="LiveId" clId="{473F277E-3084-0745-A07E-8B7AC64973C0}" dt="2024-11-11T10:04:07.227" v="2642" actId="1035"/>
          <ac:picMkLst>
            <pc:docMk/>
            <pc:sldMk cId="3538568900" sldId="257"/>
            <ac:picMk id="91" creationId="{541437A8-0161-FF73-FF8B-2BCD586B6886}"/>
          </ac:picMkLst>
        </pc:picChg>
        <pc:picChg chg="add mod">
          <ac:chgData name="琪钰 庄" userId="52210a574f349aef" providerId="LiveId" clId="{473F277E-3084-0745-A07E-8B7AC64973C0}" dt="2024-11-11T10:04:07.227" v="2642" actId="1035"/>
          <ac:picMkLst>
            <pc:docMk/>
            <pc:sldMk cId="3538568900" sldId="257"/>
            <ac:picMk id="99" creationId="{6CE9245F-914D-9D30-46CA-6877C8B94FB9}"/>
          </ac:picMkLst>
        </pc:picChg>
        <pc:picChg chg="add mod">
          <ac:chgData name="琪钰 庄" userId="52210a574f349aef" providerId="LiveId" clId="{473F277E-3084-0745-A07E-8B7AC64973C0}" dt="2024-11-13T03:04:28.755" v="4703" actId="1076"/>
          <ac:picMkLst>
            <pc:docMk/>
            <pc:sldMk cId="3538568900" sldId="257"/>
            <ac:picMk id="101" creationId="{F69ECE75-3AEF-4E63-6CDE-32F42075613A}"/>
          </ac:picMkLst>
        </pc:picChg>
        <pc:picChg chg="add mod">
          <ac:chgData name="琪钰 庄" userId="52210a574f349aef" providerId="LiveId" clId="{473F277E-3084-0745-A07E-8B7AC64973C0}" dt="2024-11-11T10:04:07.227" v="2642" actId="1035"/>
          <ac:picMkLst>
            <pc:docMk/>
            <pc:sldMk cId="3538568900" sldId="257"/>
            <ac:picMk id="1026" creationId="{A98811B8-C9E6-A643-B049-B2F6DCE578A3}"/>
          </ac:picMkLst>
        </pc:picChg>
        <pc:cxnChg chg="add mod">
          <ac:chgData name="琪钰 庄" userId="52210a574f349aef" providerId="LiveId" clId="{473F277E-3084-0745-A07E-8B7AC64973C0}" dt="2024-11-11T09:43:23.389" v="2259" actId="1037"/>
          <ac:cxnSpMkLst>
            <pc:docMk/>
            <pc:sldMk cId="3538568900" sldId="257"/>
            <ac:cxnSpMk id="12" creationId="{1423E8F4-5BA9-B33A-CE3E-9185336C48A1}"/>
          </ac:cxnSpMkLst>
        </pc:cxnChg>
        <pc:cxnChg chg="add mod">
          <ac:chgData name="琪钰 庄" userId="52210a574f349aef" providerId="LiveId" clId="{473F277E-3084-0745-A07E-8B7AC64973C0}" dt="2024-11-11T09:43:23.389" v="2259" actId="1037"/>
          <ac:cxnSpMkLst>
            <pc:docMk/>
            <pc:sldMk cId="3538568900" sldId="257"/>
            <ac:cxnSpMk id="21" creationId="{5D98BC9F-CE76-D215-74C1-82B7E87B4C95}"/>
          </ac:cxnSpMkLst>
        </pc:cxnChg>
        <pc:cxnChg chg="add mod">
          <ac:chgData name="琪钰 庄" userId="52210a574f349aef" providerId="LiveId" clId="{473F277E-3084-0745-A07E-8B7AC64973C0}" dt="2024-11-11T09:43:23.389" v="2259" actId="1037"/>
          <ac:cxnSpMkLst>
            <pc:docMk/>
            <pc:sldMk cId="3538568900" sldId="257"/>
            <ac:cxnSpMk id="26" creationId="{B18AFA12-3935-2390-8F90-2D6CE0277E99}"/>
          </ac:cxnSpMkLst>
        </pc:cxnChg>
        <pc:cxnChg chg="add mod">
          <ac:chgData name="琪钰 庄" userId="52210a574f349aef" providerId="LiveId" clId="{473F277E-3084-0745-A07E-8B7AC64973C0}" dt="2024-11-11T09:43:23.389" v="2259" actId="1037"/>
          <ac:cxnSpMkLst>
            <pc:docMk/>
            <pc:sldMk cId="3538568900" sldId="257"/>
            <ac:cxnSpMk id="33" creationId="{19ABA23F-82A8-3231-7D30-23A006945B61}"/>
          </ac:cxnSpMkLst>
        </pc:cxnChg>
        <pc:cxnChg chg="add mod">
          <ac:chgData name="琪钰 庄" userId="52210a574f349aef" providerId="LiveId" clId="{473F277E-3084-0745-A07E-8B7AC64973C0}" dt="2024-11-11T09:43:23.389" v="2259" actId="1037"/>
          <ac:cxnSpMkLst>
            <pc:docMk/>
            <pc:sldMk cId="3538568900" sldId="257"/>
            <ac:cxnSpMk id="34" creationId="{5E88CA06-E417-0670-0B92-1F6B98D5203F}"/>
          </ac:cxnSpMkLst>
        </pc:cxnChg>
        <pc:cxnChg chg="add mod">
          <ac:chgData name="琪钰 庄" userId="52210a574f349aef" providerId="LiveId" clId="{473F277E-3084-0745-A07E-8B7AC64973C0}" dt="2024-11-11T09:46:55.130" v="2390" actId="1036"/>
          <ac:cxnSpMkLst>
            <pc:docMk/>
            <pc:sldMk cId="3538568900" sldId="257"/>
            <ac:cxnSpMk id="37" creationId="{397278D3-5FB2-505E-DDBD-71CC6D49FC48}"/>
          </ac:cxnSpMkLst>
        </pc:cxnChg>
        <pc:cxnChg chg="add mod">
          <ac:chgData name="琪钰 庄" userId="52210a574f349aef" providerId="LiveId" clId="{473F277E-3084-0745-A07E-8B7AC64973C0}" dt="2024-11-11T09:46:55.130" v="2390" actId="1036"/>
          <ac:cxnSpMkLst>
            <pc:docMk/>
            <pc:sldMk cId="3538568900" sldId="257"/>
            <ac:cxnSpMk id="45" creationId="{D1BE2E9B-5F6D-9E4A-FF00-38B9C06B6F5C}"/>
          </ac:cxnSpMkLst>
        </pc:cxnChg>
        <pc:cxnChg chg="add mod">
          <ac:chgData name="琪钰 庄" userId="52210a574f349aef" providerId="LiveId" clId="{473F277E-3084-0745-A07E-8B7AC64973C0}" dt="2024-11-11T09:47:57.835" v="2466" actId="14100"/>
          <ac:cxnSpMkLst>
            <pc:docMk/>
            <pc:sldMk cId="3538568900" sldId="257"/>
            <ac:cxnSpMk id="55" creationId="{DAE5B7E0-D8E0-3AD3-9EC3-82ECA7EECA84}"/>
          </ac:cxnSpMkLst>
        </pc:cxnChg>
        <pc:cxnChg chg="add mod">
          <ac:chgData name="琪钰 庄" userId="52210a574f349aef" providerId="LiveId" clId="{473F277E-3084-0745-A07E-8B7AC64973C0}" dt="2024-11-11T09:52:17.439" v="2547" actId="14100"/>
          <ac:cxnSpMkLst>
            <pc:docMk/>
            <pc:sldMk cId="3538568900" sldId="257"/>
            <ac:cxnSpMk id="60" creationId="{7ECEF9F6-009A-B841-34D1-E4EA6ED038CD}"/>
          </ac:cxnSpMkLst>
        </pc:cxnChg>
        <pc:cxnChg chg="add mod">
          <ac:chgData name="琪钰 庄" userId="52210a574f349aef" providerId="LiveId" clId="{473F277E-3084-0745-A07E-8B7AC64973C0}" dt="2024-11-11T09:52:22.301" v="2548" actId="14100"/>
          <ac:cxnSpMkLst>
            <pc:docMk/>
            <pc:sldMk cId="3538568900" sldId="257"/>
            <ac:cxnSpMk id="63" creationId="{342EC600-24C0-BE46-D8F1-B965C011F564}"/>
          </ac:cxnSpMkLst>
        </pc:cxnChg>
        <pc:cxnChg chg="add mod">
          <ac:chgData name="琪钰 庄" userId="52210a574f349aef" providerId="LiveId" clId="{473F277E-3084-0745-A07E-8B7AC64973C0}" dt="2024-11-11T09:52:25.443" v="2549" actId="14100"/>
          <ac:cxnSpMkLst>
            <pc:docMk/>
            <pc:sldMk cId="3538568900" sldId="257"/>
            <ac:cxnSpMk id="66" creationId="{B8C9A5CB-3F90-7F4A-CF6D-E40E2A4E6DA9}"/>
          </ac:cxnSpMkLst>
        </pc:cxnChg>
        <pc:cxnChg chg="add mod">
          <ac:chgData name="琪钰 庄" userId="52210a574f349aef" providerId="LiveId" clId="{473F277E-3084-0745-A07E-8B7AC64973C0}" dt="2024-11-13T03:04:14.448" v="4701" actId="1076"/>
          <ac:cxnSpMkLst>
            <pc:docMk/>
            <pc:sldMk cId="3538568900" sldId="257"/>
            <ac:cxnSpMk id="70" creationId="{CED47062-2B5D-6C3B-3EA9-D0FE43BD825E}"/>
          </ac:cxnSpMkLst>
        </pc:cxnChg>
        <pc:cxnChg chg="add mod">
          <ac:chgData name="琪钰 庄" userId="52210a574f349aef" providerId="LiveId" clId="{473F277E-3084-0745-A07E-8B7AC64973C0}" dt="2024-11-13T03:04:14.448" v="4701" actId="1076"/>
          <ac:cxnSpMkLst>
            <pc:docMk/>
            <pc:sldMk cId="3538568900" sldId="257"/>
            <ac:cxnSpMk id="73" creationId="{5E252116-CECB-ABAD-72AA-F1472C9D4ABA}"/>
          </ac:cxnSpMkLst>
        </pc:cxnChg>
        <pc:cxnChg chg="add mod">
          <ac:chgData name="琪钰 庄" userId="52210a574f349aef" providerId="LiveId" clId="{473F277E-3084-0745-A07E-8B7AC64973C0}" dt="2024-11-13T03:04:28.755" v="4703" actId="1076"/>
          <ac:cxnSpMkLst>
            <pc:docMk/>
            <pc:sldMk cId="3538568900" sldId="257"/>
            <ac:cxnSpMk id="78" creationId="{EA022994-1C27-5F00-8ABE-53219CD1AFA4}"/>
          </ac:cxnSpMkLst>
        </pc:cxnChg>
        <pc:cxnChg chg="add mod">
          <ac:chgData name="琪钰 庄" userId="52210a574f349aef" providerId="LiveId" clId="{473F277E-3084-0745-A07E-8B7AC64973C0}" dt="2024-11-11T10:00:12.884" v="2602" actId="14100"/>
          <ac:cxnSpMkLst>
            <pc:docMk/>
            <pc:sldMk cId="3538568900" sldId="257"/>
            <ac:cxnSpMk id="92" creationId="{4E65681B-22F9-8982-DA5C-78E5F072897E}"/>
          </ac:cxnSpMkLst>
        </pc:cxnChg>
      </pc:sldChg>
      <pc:sldChg chg="modSp add mod">
        <pc:chgData name="琪钰 庄" userId="52210a574f349aef" providerId="LiveId" clId="{473F277E-3084-0745-A07E-8B7AC64973C0}" dt="2024-11-14T10:58:34.849" v="10437" actId="20577"/>
        <pc:sldMkLst>
          <pc:docMk/>
          <pc:sldMk cId="3032403841" sldId="258"/>
        </pc:sldMkLst>
      </pc:sldChg>
      <pc:sldChg chg="modSp add del mod">
        <pc:chgData name="琪钰 庄" userId="52210a574f349aef" providerId="LiveId" clId="{473F277E-3084-0745-A07E-8B7AC64973C0}" dt="2024-11-12T03:32:06.330" v="4094" actId="2696"/>
        <pc:sldMkLst>
          <pc:docMk/>
          <pc:sldMk cId="2593033819" sldId="259"/>
        </pc:sldMkLst>
      </pc:sldChg>
      <pc:sldChg chg="addSp delSp modSp add mod setBg modNotesTx">
        <pc:chgData name="琪钰 庄" userId="52210a574f349aef" providerId="LiveId" clId="{473F277E-3084-0745-A07E-8B7AC64973C0}" dt="2024-11-14T07:44:48.053" v="8229" actId="20577"/>
        <pc:sldMkLst>
          <pc:docMk/>
          <pc:sldMk cId="2685938922" sldId="260"/>
        </pc:sldMkLst>
        <pc:spChg chg="mod">
          <ac:chgData name="琪钰 庄" userId="52210a574f349aef" providerId="LiveId" clId="{473F277E-3084-0745-A07E-8B7AC64973C0}" dt="2024-11-12T07:15:50.020" v="4554" actId="26606"/>
          <ac:spMkLst>
            <pc:docMk/>
            <pc:sldMk cId="2685938922" sldId="260"/>
            <ac:spMk id="2" creationId="{B9F82B90-2DA8-06C3-F1F2-D7E2BF5C5089}"/>
          </ac:spMkLst>
        </pc:spChg>
        <pc:spChg chg="add del">
          <ac:chgData name="琪钰 庄" userId="52210a574f349aef" providerId="LiveId" clId="{473F277E-3084-0745-A07E-8B7AC64973C0}" dt="2024-11-12T07:15:50.020" v="4554" actId="26606"/>
          <ac:spMkLst>
            <pc:docMk/>
            <pc:sldMk cId="2685938922" sldId="260"/>
            <ac:spMk id="24" creationId="{A8384FB5-9ADC-4DDC-881B-597D56F5B15D}"/>
          </ac:spMkLst>
        </pc:spChg>
        <pc:spChg chg="add del">
          <ac:chgData name="琪钰 庄" userId="52210a574f349aef" providerId="LiveId" clId="{473F277E-3084-0745-A07E-8B7AC64973C0}" dt="2024-11-12T07:15:50.020" v="4554" actId="26606"/>
          <ac:spMkLst>
            <pc:docMk/>
            <pc:sldMk cId="2685938922" sldId="260"/>
            <ac:spMk id="25" creationId="{91E5A9A7-95C6-4F4F-B00E-C82E07FE62EF}"/>
          </ac:spMkLst>
        </pc:spChg>
        <pc:spChg chg="add del">
          <ac:chgData name="琪钰 庄" userId="52210a574f349aef" providerId="LiveId" clId="{473F277E-3084-0745-A07E-8B7AC64973C0}" dt="2024-11-12T07:15:50.020" v="4554" actId="26606"/>
          <ac:spMkLst>
            <pc:docMk/>
            <pc:sldMk cId="2685938922" sldId="260"/>
            <ac:spMk id="26" creationId="{D07DD2DE-F619-49DD-B5E7-03A290FF4ED1}"/>
          </ac:spMkLst>
        </pc:spChg>
        <pc:spChg chg="add del">
          <ac:chgData name="琪钰 庄" userId="52210a574f349aef" providerId="LiveId" clId="{473F277E-3084-0745-A07E-8B7AC64973C0}" dt="2024-11-12T07:15:50.020" v="4554" actId="26606"/>
          <ac:spMkLst>
            <pc:docMk/>
            <pc:sldMk cId="2685938922" sldId="260"/>
            <ac:spMk id="27" creationId="{85149191-5F60-4A28-AAFF-039F96B0F3EC}"/>
          </ac:spMkLst>
        </pc:spChg>
        <pc:spChg chg="add del">
          <ac:chgData name="琪钰 庄" userId="52210a574f349aef" providerId="LiveId" clId="{473F277E-3084-0745-A07E-8B7AC64973C0}" dt="2024-11-12T07:15:50.020" v="4554" actId="26606"/>
          <ac:spMkLst>
            <pc:docMk/>
            <pc:sldMk cId="2685938922" sldId="260"/>
            <ac:spMk id="28" creationId="{F8260ED5-17F7-4158-B241-D51DD4CF1B7E}"/>
          </ac:spMkLst>
        </pc:spChg>
      </pc:sldChg>
      <pc:sldChg chg="addSp delSp modSp add mod">
        <pc:chgData name="琪钰 庄" userId="52210a574f349aef" providerId="LiveId" clId="{473F277E-3084-0745-A07E-8B7AC64973C0}" dt="2024-11-13T03:36:05.386" v="4896" actId="14100"/>
        <pc:sldMkLst>
          <pc:docMk/>
          <pc:sldMk cId="649970403" sldId="261"/>
        </pc:sldMkLst>
      </pc:sldChg>
      <pc:sldChg chg="addSp delSp modSp new mod ord modShow modNotesTx">
        <pc:chgData name="琪钰 庄" userId="52210a574f349aef" providerId="LiveId" clId="{473F277E-3084-0745-A07E-8B7AC64973C0}" dt="2024-11-14T08:47:00.818" v="8992" actId="20578"/>
        <pc:sldMkLst>
          <pc:docMk/>
          <pc:sldMk cId="4088697774" sldId="262"/>
        </pc:sldMkLst>
        <pc:spChg chg="mod">
          <ac:chgData name="琪钰 庄" userId="52210a574f349aef" providerId="LiveId" clId="{473F277E-3084-0745-A07E-8B7AC64973C0}" dt="2024-11-11T10:04:52.401" v="2703" actId="2711"/>
          <ac:spMkLst>
            <pc:docMk/>
            <pc:sldMk cId="4088697774" sldId="262"/>
            <ac:spMk id="2" creationId="{58AE338A-BFC8-072A-35E6-DC7AA932527C}"/>
          </ac:spMkLst>
        </pc:spChg>
        <pc:spChg chg="add mod">
          <ac:chgData name="琪钰 庄" userId="52210a574f349aef" providerId="LiveId" clId="{473F277E-3084-0745-A07E-8B7AC64973C0}" dt="2024-11-11T11:51:34.520" v="3251" actId="1076"/>
          <ac:spMkLst>
            <pc:docMk/>
            <pc:sldMk cId="4088697774" sldId="262"/>
            <ac:spMk id="4" creationId="{ED12F69D-90F1-5724-BA1F-25CCA9924C53}"/>
          </ac:spMkLst>
        </pc:spChg>
        <pc:spChg chg="add mod">
          <ac:chgData name="琪钰 庄" userId="52210a574f349aef" providerId="LiveId" clId="{473F277E-3084-0745-A07E-8B7AC64973C0}" dt="2024-11-11T11:51:40.141" v="3253" actId="404"/>
          <ac:spMkLst>
            <pc:docMk/>
            <pc:sldMk cId="4088697774" sldId="262"/>
            <ac:spMk id="5" creationId="{F0D23544-F02B-EAFD-F64F-AF7121A422D7}"/>
          </ac:spMkLst>
        </pc:spChg>
        <pc:spChg chg="add mod">
          <ac:chgData name="琪钰 庄" userId="52210a574f349aef" providerId="LiveId" clId="{473F277E-3084-0745-A07E-8B7AC64973C0}" dt="2024-11-11T11:51:45.370" v="3255" actId="404"/>
          <ac:spMkLst>
            <pc:docMk/>
            <pc:sldMk cId="4088697774" sldId="262"/>
            <ac:spMk id="6" creationId="{DA9A5FB0-F205-577F-34A8-25F7E29C128B}"/>
          </ac:spMkLst>
        </pc:spChg>
        <pc:spChg chg="add mod">
          <ac:chgData name="琪钰 庄" userId="52210a574f349aef" providerId="LiveId" clId="{473F277E-3084-0745-A07E-8B7AC64973C0}" dt="2024-11-11T11:51:49.066" v="3257" actId="404"/>
          <ac:spMkLst>
            <pc:docMk/>
            <pc:sldMk cId="4088697774" sldId="262"/>
            <ac:spMk id="8" creationId="{157CB0D3-E254-735A-FEE6-24791986D440}"/>
          </ac:spMkLst>
        </pc:spChg>
        <pc:spChg chg="add mod">
          <ac:chgData name="琪钰 庄" userId="52210a574f349aef" providerId="LiveId" clId="{473F277E-3084-0745-A07E-8B7AC64973C0}" dt="2024-11-11T10:32:27.463" v="3192" actId="1076"/>
          <ac:spMkLst>
            <pc:docMk/>
            <pc:sldMk cId="4088697774" sldId="262"/>
            <ac:spMk id="9" creationId="{694C94F6-91A0-3E62-C7FE-CE61917683D9}"/>
          </ac:spMkLst>
        </pc:spChg>
        <pc:spChg chg="add mod">
          <ac:chgData name="琪钰 庄" userId="52210a574f349aef" providerId="LiveId" clId="{473F277E-3084-0745-A07E-8B7AC64973C0}" dt="2024-11-11T10:32:37.461" v="3218" actId="20577"/>
          <ac:spMkLst>
            <pc:docMk/>
            <pc:sldMk cId="4088697774" sldId="262"/>
            <ac:spMk id="10" creationId="{355EC227-12A1-1544-3B05-E1525F91071D}"/>
          </ac:spMkLst>
        </pc:spChg>
        <pc:picChg chg="add">
          <ac:chgData name="琪钰 庄" userId="52210a574f349aef" providerId="LiveId" clId="{473F277E-3084-0745-A07E-8B7AC64973C0}" dt="2024-11-12T02:55:17.456" v="3271"/>
          <ac:picMkLst>
            <pc:docMk/>
            <pc:sldMk cId="4088697774" sldId="262"/>
            <ac:picMk id="2052" creationId="{E0E6E93F-DA65-1A80-2982-539C77E2E059}"/>
          </ac:picMkLst>
        </pc:picChg>
      </pc:sldChg>
      <pc:sldChg chg="addSp delSp modSp add mod ord modShow">
        <pc:chgData name="琪钰 庄" userId="52210a574f349aef" providerId="LiveId" clId="{473F277E-3084-0745-A07E-8B7AC64973C0}" dt="2024-11-14T08:47:00.818" v="8992" actId="20578"/>
        <pc:sldMkLst>
          <pc:docMk/>
          <pc:sldMk cId="1644812094" sldId="263"/>
        </pc:sldMkLst>
        <pc:picChg chg="add del mod">
          <ac:chgData name="琪钰 庄" userId="52210a574f349aef" providerId="LiveId" clId="{473F277E-3084-0745-A07E-8B7AC64973C0}" dt="2024-11-12T02:55:10.360" v="3270" actId="478"/>
          <ac:picMkLst>
            <pc:docMk/>
            <pc:sldMk cId="1644812094" sldId="263"/>
            <ac:picMk id="2050" creationId="{56B94255-41B3-4433-2427-0BD9A9B7E85C}"/>
          </ac:picMkLst>
        </pc:picChg>
      </pc:sldChg>
      <pc:sldChg chg="delSp modSp add del ord">
        <pc:chgData name="琪钰 庄" userId="52210a574f349aef" providerId="LiveId" clId="{473F277E-3084-0745-A07E-8B7AC64973C0}" dt="2024-11-12T03:39:39.152" v="4481" actId="2696"/>
        <pc:sldMkLst>
          <pc:docMk/>
          <pc:sldMk cId="1828112947" sldId="264"/>
        </pc:sldMkLst>
      </pc:sldChg>
      <pc:sldChg chg="addSp delSp modSp add mod modNotesTx">
        <pc:chgData name="琪钰 庄" userId="52210a574f349aef" providerId="LiveId" clId="{473F277E-3084-0745-A07E-8B7AC64973C0}" dt="2024-11-12T04:09:49.553" v="4542" actId="2711"/>
        <pc:sldMkLst>
          <pc:docMk/>
          <pc:sldMk cId="1705685060" sldId="265"/>
        </pc:sldMkLst>
      </pc:sldChg>
      <pc:sldChg chg="modSp add mod">
        <pc:chgData name="琪钰 庄" userId="52210a574f349aef" providerId="LiveId" clId="{473F277E-3084-0745-A07E-8B7AC64973C0}" dt="2024-11-12T03:31:58.870" v="4093" actId="207"/>
        <pc:sldMkLst>
          <pc:docMk/>
          <pc:sldMk cId="3928326726" sldId="266"/>
        </pc:sldMkLst>
        <pc:spChg chg="mod">
          <ac:chgData name="琪钰 庄" userId="52210a574f349aef" providerId="LiveId" clId="{473F277E-3084-0745-A07E-8B7AC64973C0}" dt="2024-11-12T03:31:58.870" v="4093" actId="207"/>
          <ac:spMkLst>
            <pc:docMk/>
            <pc:sldMk cId="3928326726" sldId="266"/>
            <ac:spMk id="6" creationId="{B174838C-34C6-9B5B-2849-320C4EA87F0F}"/>
          </ac:spMkLst>
        </pc:spChg>
      </pc:sldChg>
      <pc:sldChg chg="addSp delSp modSp add del mod">
        <pc:chgData name="琪钰 庄" userId="52210a574f349aef" providerId="LiveId" clId="{473F277E-3084-0745-A07E-8B7AC64973C0}" dt="2024-11-12T03:49:16.160" v="4529" actId="2696"/>
        <pc:sldMkLst>
          <pc:docMk/>
          <pc:sldMk cId="145484125" sldId="267"/>
        </pc:sldMkLst>
      </pc:sldChg>
      <pc:sldChg chg="addSp modSp add mod">
        <pc:chgData name="琪钰 庄" userId="52210a574f349aef" providerId="LiveId" clId="{473F277E-3084-0745-A07E-8B7AC64973C0}" dt="2024-11-12T03:49:08.559" v="4528" actId="1076"/>
        <pc:sldMkLst>
          <pc:docMk/>
          <pc:sldMk cId="3952549078" sldId="268"/>
        </pc:sldMkLst>
      </pc:sldChg>
      <pc:sldChg chg="modSp add mod modNotesTx">
        <pc:chgData name="琪钰 庄" userId="52210a574f349aef" providerId="LiveId" clId="{473F277E-3084-0745-A07E-8B7AC64973C0}" dt="2024-11-13T08:52:38.414" v="6185" actId="20577"/>
        <pc:sldMkLst>
          <pc:docMk/>
          <pc:sldMk cId="2487061242" sldId="269"/>
        </pc:sldMkLst>
      </pc:sldChg>
      <pc:sldChg chg="addSp delSp modSp add mod">
        <pc:chgData name="琪钰 庄" userId="52210a574f349aef" providerId="LiveId" clId="{473F277E-3084-0745-A07E-8B7AC64973C0}" dt="2024-11-14T01:30:31.629" v="6322" actId="478"/>
        <pc:sldMkLst>
          <pc:docMk/>
          <pc:sldMk cId="3034825685" sldId="270"/>
        </pc:sldMkLst>
      </pc:sldChg>
      <pc:sldChg chg="addSp delSp modSp add mod modNotesTx">
        <pc:chgData name="琪钰 庄" userId="52210a574f349aef" providerId="LiveId" clId="{473F277E-3084-0745-A07E-8B7AC64973C0}" dt="2024-11-14T07:27:18.796" v="7992" actId="1035"/>
        <pc:sldMkLst>
          <pc:docMk/>
          <pc:sldMk cId="2336212719" sldId="271"/>
        </pc:sldMkLst>
      </pc:sldChg>
      <pc:sldChg chg="add del">
        <pc:chgData name="琪钰 庄" userId="52210a574f349aef" providerId="LiveId" clId="{473F277E-3084-0745-A07E-8B7AC64973C0}" dt="2024-11-13T03:36:08.630" v="4897" actId="2696"/>
        <pc:sldMkLst>
          <pc:docMk/>
          <pc:sldMk cId="1014844852" sldId="272"/>
        </pc:sldMkLst>
      </pc:sldChg>
      <pc:sldChg chg="addSp delSp modSp add mod">
        <pc:chgData name="琪钰 庄" userId="52210a574f349aef" providerId="LiveId" clId="{473F277E-3084-0745-A07E-8B7AC64973C0}" dt="2024-11-13T09:00:12.168" v="6209" actId="478"/>
        <pc:sldMkLst>
          <pc:docMk/>
          <pc:sldMk cId="3627772687" sldId="272"/>
        </pc:sldMkLst>
      </pc:sldChg>
      <pc:sldChg chg="addSp modSp add mod">
        <pc:chgData name="琪钰 庄" userId="52210a574f349aef" providerId="LiveId" clId="{473F277E-3084-0745-A07E-8B7AC64973C0}" dt="2024-11-13T06:56:53.141" v="4958" actId="20577"/>
        <pc:sldMkLst>
          <pc:docMk/>
          <pc:sldMk cId="2337606946" sldId="273"/>
        </pc:sldMkLst>
      </pc:sldChg>
      <pc:sldChg chg="addSp delSp modSp add mod">
        <pc:chgData name="琪钰 庄" userId="52210a574f349aef" providerId="LiveId" clId="{473F277E-3084-0745-A07E-8B7AC64973C0}" dt="2024-11-13T07:23:38.650" v="5015" actId="2711"/>
        <pc:sldMkLst>
          <pc:docMk/>
          <pc:sldMk cId="2396118210" sldId="274"/>
        </pc:sldMkLst>
      </pc:sldChg>
      <pc:sldChg chg="addSp delSp modSp add mod">
        <pc:chgData name="琪钰 庄" userId="52210a574f349aef" providerId="LiveId" clId="{473F277E-3084-0745-A07E-8B7AC64973C0}" dt="2024-11-14T09:11:28.593" v="9400" actId="14100"/>
        <pc:sldMkLst>
          <pc:docMk/>
          <pc:sldMk cId="860583727" sldId="275"/>
        </pc:sldMkLst>
      </pc:sldChg>
      <pc:sldChg chg="addSp delSp modSp add mod modNotesTx">
        <pc:chgData name="琪钰 庄" userId="52210a574f349aef" providerId="LiveId" clId="{473F277E-3084-0745-A07E-8B7AC64973C0}" dt="2024-11-14T01:40:12.451" v="6550" actId="20577"/>
        <pc:sldMkLst>
          <pc:docMk/>
          <pc:sldMk cId="1436788" sldId="276"/>
        </pc:sldMkLst>
      </pc:sldChg>
      <pc:sldChg chg="addSp modSp add mod modNotesTx">
        <pc:chgData name="琪钰 庄" userId="52210a574f349aef" providerId="LiveId" clId="{473F277E-3084-0745-A07E-8B7AC64973C0}" dt="2024-11-14T01:40:30.896" v="6598" actId="20577"/>
        <pc:sldMkLst>
          <pc:docMk/>
          <pc:sldMk cId="2745394330" sldId="277"/>
        </pc:sldMkLst>
      </pc:sldChg>
      <pc:sldChg chg="addSp modSp add mod modNotesTx">
        <pc:chgData name="琪钰 庄" userId="52210a574f349aef" providerId="LiveId" clId="{473F277E-3084-0745-A07E-8B7AC64973C0}" dt="2024-11-14T01:40:51.641" v="6663" actId="20577"/>
        <pc:sldMkLst>
          <pc:docMk/>
          <pc:sldMk cId="2340901067" sldId="278"/>
        </pc:sldMkLst>
      </pc:sldChg>
      <pc:sldChg chg="addSp delSp modSp add mod modNotesTx">
        <pc:chgData name="琪钰 庄" userId="52210a574f349aef" providerId="LiveId" clId="{473F277E-3084-0745-A07E-8B7AC64973C0}" dt="2024-11-14T01:43:00.918" v="6703" actId="20577"/>
        <pc:sldMkLst>
          <pc:docMk/>
          <pc:sldMk cId="4276015050" sldId="279"/>
        </pc:sldMkLst>
      </pc:sldChg>
      <pc:sldChg chg="addSp modSp add mod modNotesTx">
        <pc:chgData name="琪钰 庄" userId="52210a574f349aef" providerId="LiveId" clId="{473F277E-3084-0745-A07E-8B7AC64973C0}" dt="2024-11-14T01:43:25.488" v="6759" actId="20577"/>
        <pc:sldMkLst>
          <pc:docMk/>
          <pc:sldMk cId="382894824" sldId="280"/>
        </pc:sldMkLst>
      </pc:sldChg>
      <pc:sldChg chg="addSp delSp modSp add mod modNotesTx">
        <pc:chgData name="琪钰 庄" userId="52210a574f349aef" providerId="LiveId" clId="{473F277E-3084-0745-A07E-8B7AC64973C0}" dt="2024-11-14T08:29:06.236" v="8760" actId="20577"/>
        <pc:sldMkLst>
          <pc:docMk/>
          <pc:sldMk cId="1296184835" sldId="281"/>
        </pc:sldMkLst>
      </pc:sldChg>
      <pc:sldChg chg="addSp modSp add mod">
        <pc:chgData name="琪钰 庄" userId="52210a574f349aef" providerId="LiveId" clId="{473F277E-3084-0745-A07E-8B7AC64973C0}" dt="2024-11-14T04:22:35.230" v="6915" actId="20577"/>
        <pc:sldMkLst>
          <pc:docMk/>
          <pc:sldMk cId="1843630336" sldId="282"/>
        </pc:sldMkLst>
      </pc:sldChg>
      <pc:sldChg chg="delSp add mod modNotesTx">
        <pc:chgData name="琪钰 庄" userId="52210a574f349aef" providerId="LiveId" clId="{473F277E-3084-0745-A07E-8B7AC64973C0}" dt="2024-11-14T01:43:13.216" v="6730" actId="20577"/>
        <pc:sldMkLst>
          <pc:docMk/>
          <pc:sldMk cId="1077543635" sldId="283"/>
        </pc:sldMkLst>
      </pc:sldChg>
      <pc:sldChg chg="addSp modSp add mod">
        <pc:chgData name="琪钰 庄" userId="52210a574f349aef" providerId="LiveId" clId="{473F277E-3084-0745-A07E-8B7AC64973C0}" dt="2024-11-14T04:53:12.608" v="6916"/>
        <pc:sldMkLst>
          <pc:docMk/>
          <pc:sldMk cId="2475273063" sldId="284"/>
        </pc:sldMkLst>
      </pc:sldChg>
      <pc:sldChg chg="addSp delSp modSp add mod modNotesTx">
        <pc:chgData name="琪钰 庄" userId="52210a574f349aef" providerId="LiveId" clId="{473F277E-3084-0745-A07E-8B7AC64973C0}" dt="2024-11-14T04:56:42.288" v="7056" actId="20577"/>
        <pc:sldMkLst>
          <pc:docMk/>
          <pc:sldMk cId="614884233" sldId="285"/>
        </pc:sldMkLst>
      </pc:sldChg>
      <pc:sldChg chg="addSp delSp modSp add mod">
        <pc:chgData name="琪钰 庄" userId="52210a574f349aef" providerId="LiveId" clId="{473F277E-3084-0745-A07E-8B7AC64973C0}" dt="2024-11-14T05:07:03.239" v="7059"/>
        <pc:sldMkLst>
          <pc:docMk/>
          <pc:sldMk cId="1185629105" sldId="286"/>
        </pc:sldMkLst>
      </pc:sldChg>
      <pc:sldChg chg="addSp delSp modSp add mod">
        <pc:chgData name="琪钰 庄" userId="52210a574f349aef" providerId="LiveId" clId="{473F277E-3084-0745-A07E-8B7AC64973C0}" dt="2024-11-14T05:08:49.492" v="7078" actId="1076"/>
        <pc:sldMkLst>
          <pc:docMk/>
          <pc:sldMk cId="1510059516" sldId="287"/>
        </pc:sldMkLst>
      </pc:sldChg>
      <pc:sldChg chg="addSp modSp add mod">
        <pc:chgData name="琪钰 庄" userId="52210a574f349aef" providerId="LiveId" clId="{473F277E-3084-0745-A07E-8B7AC64973C0}" dt="2024-11-14T05:09:29.718" v="7090" actId="20577"/>
        <pc:sldMkLst>
          <pc:docMk/>
          <pc:sldMk cId="3602624597" sldId="288"/>
        </pc:sldMkLst>
      </pc:sldChg>
      <pc:sldChg chg="addSp modSp add mod modNotesTx">
        <pc:chgData name="琪钰 庄" userId="52210a574f349aef" providerId="LiveId" clId="{473F277E-3084-0745-A07E-8B7AC64973C0}" dt="2024-11-14T05:10:48.567" v="7210" actId="20577"/>
        <pc:sldMkLst>
          <pc:docMk/>
          <pc:sldMk cId="3090221149" sldId="289"/>
        </pc:sldMkLst>
      </pc:sldChg>
      <pc:sldChg chg="modSp add mod">
        <pc:chgData name="琪钰 庄" userId="52210a574f349aef" providerId="LiveId" clId="{473F277E-3084-0745-A07E-8B7AC64973C0}" dt="2024-11-14T05:12:34.672" v="7247" actId="1076"/>
        <pc:sldMkLst>
          <pc:docMk/>
          <pc:sldMk cId="1252298010" sldId="290"/>
        </pc:sldMkLst>
      </pc:sldChg>
      <pc:sldChg chg="addSp modSp add mod">
        <pc:chgData name="琪钰 庄" userId="52210a574f349aef" providerId="LiveId" clId="{473F277E-3084-0745-A07E-8B7AC64973C0}" dt="2024-11-14T06:28:15.547" v="7274" actId="20577"/>
        <pc:sldMkLst>
          <pc:docMk/>
          <pc:sldMk cId="4287817986" sldId="291"/>
        </pc:sldMkLst>
      </pc:sldChg>
      <pc:sldChg chg="addSp delSp modSp add del mod modNotesTx">
        <pc:chgData name="琪钰 庄" userId="52210a574f349aef" providerId="LiveId" clId="{473F277E-3084-0745-A07E-8B7AC64973C0}" dt="2024-11-14T08:24:24.508" v="8614" actId="2696"/>
        <pc:sldMkLst>
          <pc:docMk/>
          <pc:sldMk cId="2912072158" sldId="292"/>
        </pc:sldMkLst>
      </pc:sldChg>
      <pc:sldChg chg="addSp delSp modSp add mod modNotesTx">
        <pc:chgData name="琪钰 庄" userId="52210a574f349aef" providerId="LiveId" clId="{473F277E-3084-0745-A07E-8B7AC64973C0}" dt="2024-11-14T07:23:44.795" v="7980" actId="14100"/>
        <pc:sldMkLst>
          <pc:docMk/>
          <pc:sldMk cId="1397564424" sldId="293"/>
        </pc:sldMkLst>
      </pc:sldChg>
      <pc:sldChg chg="modSp add mod">
        <pc:chgData name="琪钰 庄" userId="52210a574f349aef" providerId="LiveId" clId="{473F277E-3084-0745-A07E-8B7AC64973C0}" dt="2024-11-14T07:28:05.910" v="7994" actId="2085"/>
        <pc:sldMkLst>
          <pc:docMk/>
          <pc:sldMk cId="687754921" sldId="294"/>
        </pc:sldMkLst>
      </pc:sldChg>
      <pc:sldChg chg="modSp add mod">
        <pc:chgData name="琪钰 庄" userId="52210a574f349aef" providerId="LiveId" clId="{473F277E-3084-0745-A07E-8B7AC64973C0}" dt="2024-11-14T07:28:27.888" v="7997" actId="2085"/>
        <pc:sldMkLst>
          <pc:docMk/>
          <pc:sldMk cId="1550963384" sldId="295"/>
        </pc:sldMkLst>
      </pc:sldChg>
      <pc:sldChg chg="modSp add mod ord">
        <pc:chgData name="琪钰 庄" userId="52210a574f349aef" providerId="LiveId" clId="{473F277E-3084-0745-A07E-8B7AC64973C0}" dt="2024-11-14T07:29:41.284" v="8008" actId="20578"/>
        <pc:sldMkLst>
          <pc:docMk/>
          <pc:sldMk cId="3669254794" sldId="296"/>
        </pc:sldMkLst>
      </pc:sldChg>
      <pc:sldChg chg="modSp add mod">
        <pc:chgData name="琪钰 庄" userId="52210a574f349aef" providerId="LiveId" clId="{473F277E-3084-0745-A07E-8B7AC64973C0}" dt="2024-11-14T07:29:29.467" v="8007" actId="207"/>
        <pc:sldMkLst>
          <pc:docMk/>
          <pc:sldMk cId="317788378" sldId="297"/>
        </pc:sldMkLst>
      </pc:sldChg>
      <pc:sldChg chg="addSp modSp add mod">
        <pc:chgData name="琪钰 庄" userId="52210a574f349aef" providerId="LiveId" clId="{473F277E-3084-0745-A07E-8B7AC64973C0}" dt="2024-11-14T08:32:49.460" v="8805" actId="20577"/>
        <pc:sldMkLst>
          <pc:docMk/>
          <pc:sldMk cId="3880502873" sldId="298"/>
        </pc:sldMkLst>
      </pc:sldChg>
      <pc:sldChg chg="addSp delSp modSp add mod">
        <pc:chgData name="琪钰 庄" userId="52210a574f349aef" providerId="LiveId" clId="{473F277E-3084-0745-A07E-8B7AC64973C0}" dt="2024-11-14T07:50:35.317" v="8256" actId="20577"/>
        <pc:sldMkLst>
          <pc:docMk/>
          <pc:sldMk cId="1409328351" sldId="299"/>
        </pc:sldMkLst>
      </pc:sldChg>
      <pc:sldChg chg="addSp delSp modSp add mod">
        <pc:chgData name="琪钰 庄" userId="52210a574f349aef" providerId="LiveId" clId="{473F277E-3084-0745-A07E-8B7AC64973C0}" dt="2024-11-14T08:42:35.914" v="8916"/>
        <pc:sldMkLst>
          <pc:docMk/>
          <pc:sldMk cId="2466217791" sldId="300"/>
        </pc:sldMkLst>
      </pc:sldChg>
      <pc:sldChg chg="addSp delSp modSp add mod">
        <pc:chgData name="琪钰 庄" userId="52210a574f349aef" providerId="LiveId" clId="{473F277E-3084-0745-A07E-8B7AC64973C0}" dt="2024-11-14T08:42:39.358" v="8917"/>
        <pc:sldMkLst>
          <pc:docMk/>
          <pc:sldMk cId="2035911901" sldId="301"/>
        </pc:sldMkLst>
      </pc:sldChg>
      <pc:sldChg chg="addSp modSp add del mod">
        <pc:chgData name="琪钰 庄" userId="52210a574f349aef" providerId="LiveId" clId="{473F277E-3084-0745-A07E-8B7AC64973C0}" dt="2024-11-14T08:24:13.810" v="8611" actId="2696"/>
        <pc:sldMkLst>
          <pc:docMk/>
          <pc:sldMk cId="2062239510" sldId="302"/>
        </pc:sldMkLst>
      </pc:sldChg>
      <pc:sldChg chg="addSp delSp modSp add mod">
        <pc:chgData name="琪钰 庄" userId="52210a574f349aef" providerId="LiveId" clId="{473F277E-3084-0745-A07E-8B7AC64973C0}" dt="2024-11-14T08:42:19.224" v="8911"/>
        <pc:sldMkLst>
          <pc:docMk/>
          <pc:sldMk cId="484565184" sldId="303"/>
        </pc:sldMkLst>
      </pc:sldChg>
      <pc:sldChg chg="addSp delSp modSp add mod">
        <pc:chgData name="琪钰 庄" userId="52210a574f349aef" providerId="LiveId" clId="{473F277E-3084-0745-A07E-8B7AC64973C0}" dt="2024-11-14T08:42:24.752" v="8913"/>
        <pc:sldMkLst>
          <pc:docMk/>
          <pc:sldMk cId="1988435152" sldId="304"/>
        </pc:sldMkLst>
      </pc:sldChg>
      <pc:sldChg chg="addSp delSp modSp add mod">
        <pc:chgData name="琪钰 庄" userId="52210a574f349aef" providerId="LiveId" clId="{473F277E-3084-0745-A07E-8B7AC64973C0}" dt="2024-11-14T08:42:14.705" v="8910" actId="20577"/>
        <pc:sldMkLst>
          <pc:docMk/>
          <pc:sldMk cId="2573252374" sldId="305"/>
        </pc:sldMkLst>
      </pc:sldChg>
      <pc:sldChg chg="addSp delSp modSp add del mod">
        <pc:chgData name="琪钰 庄" userId="52210a574f349aef" providerId="LiveId" clId="{473F277E-3084-0745-A07E-8B7AC64973C0}" dt="2024-11-14T08:24:55.650" v="8624" actId="2696"/>
        <pc:sldMkLst>
          <pc:docMk/>
          <pc:sldMk cId="1067728530" sldId="306"/>
        </pc:sldMkLst>
      </pc:sldChg>
      <pc:sldChg chg="delSp modSp add mod">
        <pc:chgData name="琪钰 庄" userId="52210a574f349aef" providerId="LiveId" clId="{473F277E-3084-0745-A07E-8B7AC64973C0}" dt="2024-11-14T08:42:28.857" v="8914"/>
        <pc:sldMkLst>
          <pc:docMk/>
          <pc:sldMk cId="128563433" sldId="307"/>
        </pc:sldMkLst>
      </pc:sldChg>
      <pc:sldChg chg="delSp modSp add mod">
        <pc:chgData name="琪钰 庄" userId="52210a574f349aef" providerId="LiveId" clId="{473F277E-3084-0745-A07E-8B7AC64973C0}" dt="2024-11-14T08:42:32.831" v="8915"/>
        <pc:sldMkLst>
          <pc:docMk/>
          <pc:sldMk cId="263743184" sldId="308"/>
        </pc:sldMkLst>
      </pc:sldChg>
      <pc:sldChg chg="delSp modSp add mod">
        <pc:chgData name="琪钰 庄" userId="52210a574f349aef" providerId="LiveId" clId="{473F277E-3084-0745-A07E-8B7AC64973C0}" dt="2024-11-14T08:42:21.727" v="8912"/>
        <pc:sldMkLst>
          <pc:docMk/>
          <pc:sldMk cId="2452498552" sldId="309"/>
        </pc:sldMkLst>
      </pc:sldChg>
      <pc:sldChg chg="addSp delSp modSp add mod">
        <pc:chgData name="琪钰 庄" userId="52210a574f349aef" providerId="LiveId" clId="{473F277E-3084-0745-A07E-8B7AC64973C0}" dt="2024-11-14T08:33:35.417" v="8820" actId="20577"/>
        <pc:sldMkLst>
          <pc:docMk/>
          <pc:sldMk cId="3142069964" sldId="310"/>
        </pc:sldMkLst>
      </pc:sldChg>
      <pc:sldChg chg="modSp add mod">
        <pc:chgData name="琪钰 庄" userId="52210a574f349aef" providerId="LiveId" clId="{473F277E-3084-0745-A07E-8B7AC64973C0}" dt="2024-11-14T08:32:35.317" v="8803" actId="20577"/>
        <pc:sldMkLst>
          <pc:docMk/>
          <pc:sldMk cId="1017470969" sldId="311"/>
        </pc:sldMkLst>
      </pc:sldChg>
      <pc:sldChg chg="addSp modSp add del mod">
        <pc:chgData name="琪钰 庄" userId="52210a574f349aef" providerId="LiveId" clId="{473F277E-3084-0745-A07E-8B7AC64973C0}" dt="2024-11-14T08:45:27.571" v="8976" actId="2696"/>
        <pc:sldMkLst>
          <pc:docMk/>
          <pc:sldMk cId="1429937739" sldId="312"/>
        </pc:sldMkLst>
      </pc:sldChg>
      <pc:sldChg chg="delSp modSp add mod">
        <pc:chgData name="琪钰 庄" userId="52210a574f349aef" providerId="LiveId" clId="{473F277E-3084-0745-A07E-8B7AC64973C0}" dt="2024-11-14T08:38:11.681" v="8879" actId="478"/>
        <pc:sldMkLst>
          <pc:docMk/>
          <pc:sldMk cId="1512926170" sldId="313"/>
        </pc:sldMkLst>
      </pc:sldChg>
      <pc:sldChg chg="addSp delSp modSp add mod">
        <pc:chgData name="琪钰 庄" userId="52210a574f349aef" providerId="LiveId" clId="{473F277E-3084-0745-A07E-8B7AC64973C0}" dt="2024-11-14T08:42:09.843" v="8904" actId="20577"/>
        <pc:sldMkLst>
          <pc:docMk/>
          <pc:sldMk cId="2153322835" sldId="314"/>
        </pc:sldMkLst>
      </pc:sldChg>
      <pc:sldChg chg="addSp delSp modSp add mod">
        <pc:chgData name="琪钰 庄" userId="52210a574f349aef" providerId="LiveId" clId="{473F277E-3084-0745-A07E-8B7AC64973C0}" dt="2024-11-14T08:45:04.390" v="8973" actId="14100"/>
        <pc:sldMkLst>
          <pc:docMk/>
          <pc:sldMk cId="292354673" sldId="315"/>
        </pc:sldMkLst>
      </pc:sldChg>
      <pc:sldChg chg="add del">
        <pc:chgData name="琪钰 庄" userId="52210a574f349aef" providerId="LiveId" clId="{473F277E-3084-0745-A07E-8B7AC64973C0}" dt="2024-11-14T09:05:49.298" v="9256" actId="2696"/>
        <pc:sldMkLst>
          <pc:docMk/>
          <pc:sldMk cId="3241731287" sldId="316"/>
        </pc:sldMkLst>
      </pc:sldChg>
      <pc:sldChg chg="modSp add mod ord">
        <pc:chgData name="琪钰 庄" userId="52210a574f349aef" providerId="LiveId" clId="{473F277E-3084-0745-A07E-8B7AC64973C0}" dt="2024-11-14T08:47:02.067" v="8993" actId="20578"/>
        <pc:sldMkLst>
          <pc:docMk/>
          <pc:sldMk cId="426408512" sldId="317"/>
        </pc:sldMkLst>
      </pc:sldChg>
      <pc:sldChg chg="modSp add mod modNotesTx">
        <pc:chgData name="琪钰 庄" userId="52210a574f349aef" providerId="LiveId" clId="{473F277E-3084-0745-A07E-8B7AC64973C0}" dt="2024-11-14T10:47:33.601" v="10435" actId="20577"/>
        <pc:sldMkLst>
          <pc:docMk/>
          <pc:sldMk cId="1159965155" sldId="318"/>
        </pc:sldMkLst>
      </pc:sldChg>
      <pc:sldChg chg="addSp delSp modSp add mod">
        <pc:chgData name="琪钰 庄" userId="52210a574f349aef" providerId="LiveId" clId="{473F277E-3084-0745-A07E-8B7AC64973C0}" dt="2024-11-14T09:12:36.964" v="9502" actId="14100"/>
        <pc:sldMkLst>
          <pc:docMk/>
          <pc:sldMk cId="3548199006" sldId="319"/>
        </pc:sldMkLst>
      </pc:sldChg>
      <pc:sldChg chg="addSp delSp modSp add mod">
        <pc:chgData name="琪钰 庄" userId="52210a574f349aef" providerId="LiveId" clId="{473F277E-3084-0745-A07E-8B7AC64973C0}" dt="2024-11-14T09:16:06.407" v="9561" actId="20577"/>
        <pc:sldMkLst>
          <pc:docMk/>
          <pc:sldMk cId="1882432592" sldId="32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C2C018-ED3A-8E41-AC1E-8458594624DD}" type="datetimeFigureOut">
              <a:rPr kumimoji="1" lang="zh-CN" altLang="en-US" smtClean="0"/>
              <a:t>2024/11/27</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A1FAA2-D0CA-994A-9883-B0156DE383CE}" type="slidenum">
              <a:rPr kumimoji="1" lang="zh-CN" altLang="en-US" smtClean="0"/>
              <a:t>‹#›</a:t>
            </a:fld>
            <a:endParaRPr kumimoji="1" lang="zh-CN" altLang="en-US"/>
          </a:p>
        </p:txBody>
      </p:sp>
    </p:spTree>
    <p:extLst>
      <p:ext uri="{BB962C8B-B14F-4D97-AF65-F5344CB8AC3E}">
        <p14:creationId xmlns:p14="http://schemas.microsoft.com/office/powerpoint/2010/main" val="12417825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CA1FAA2-D0CA-994A-9883-B0156DE383CE}" type="slidenum">
              <a:rPr kumimoji="1" lang="zh-CN" altLang="en-US" smtClean="0"/>
              <a:t>1</a:t>
            </a:fld>
            <a:endParaRPr kumimoji="1" lang="zh-CN" altLang="en-US"/>
          </a:p>
        </p:txBody>
      </p:sp>
    </p:spTree>
    <p:extLst>
      <p:ext uri="{BB962C8B-B14F-4D97-AF65-F5344CB8AC3E}">
        <p14:creationId xmlns:p14="http://schemas.microsoft.com/office/powerpoint/2010/main" val="19537062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84ECA3-9C80-943E-D159-0AA5B50F51C3}"/>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69C05A8C-946A-EB40-1423-C4309B6268A1}"/>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8C5FABA-E1B8-C13F-2984-5185D96E2BDE}"/>
              </a:ext>
            </a:extLst>
          </p:cNvPr>
          <p:cNvSpPr>
            <a:spLocks noGrp="1"/>
          </p:cNvSpPr>
          <p:nvPr>
            <p:ph type="body" idx="1"/>
          </p:nvPr>
        </p:nvSpPr>
        <p:spPr/>
        <p:txBody>
          <a:bodyPr/>
          <a:lstStyle/>
          <a:p>
            <a:r>
              <a:rPr kumimoji="1" lang="zh-CN" altLang="en-US" dirty="0"/>
              <a:t>单个缓存节点的一致性由存储层决定</a:t>
            </a:r>
            <a:endParaRPr kumimoji="1" lang="en-US" altLang="zh-CN" dirty="0"/>
          </a:p>
          <a:p>
            <a:r>
              <a:rPr kumimoji="1" lang="zh-CN" altLang="en-US" dirty="0"/>
              <a:t>研究跨缓存节点的一致性问题</a:t>
            </a:r>
          </a:p>
        </p:txBody>
      </p:sp>
      <p:sp>
        <p:nvSpPr>
          <p:cNvPr id="4" name="灯片编号占位符 3">
            <a:extLst>
              <a:ext uri="{FF2B5EF4-FFF2-40B4-BE49-F238E27FC236}">
                <a16:creationId xmlns:a16="http://schemas.microsoft.com/office/drawing/2014/main" id="{8E2B06F5-FE41-C1AD-EBF6-57833AFF6380}"/>
              </a:ext>
            </a:extLst>
          </p:cNvPr>
          <p:cNvSpPr>
            <a:spLocks noGrp="1"/>
          </p:cNvSpPr>
          <p:nvPr>
            <p:ph type="sldNum" sz="quarter" idx="5"/>
          </p:nvPr>
        </p:nvSpPr>
        <p:spPr/>
        <p:txBody>
          <a:bodyPr/>
          <a:lstStyle/>
          <a:p>
            <a:fld id="{BCA1FAA2-D0CA-994A-9883-B0156DE383CE}" type="slidenum">
              <a:rPr kumimoji="1" lang="zh-CN" altLang="en-US" smtClean="0"/>
              <a:t>13</a:t>
            </a:fld>
            <a:endParaRPr kumimoji="1" lang="zh-CN" altLang="en-US"/>
          </a:p>
        </p:txBody>
      </p:sp>
    </p:spTree>
    <p:extLst>
      <p:ext uri="{BB962C8B-B14F-4D97-AF65-F5344CB8AC3E}">
        <p14:creationId xmlns:p14="http://schemas.microsoft.com/office/powerpoint/2010/main" val="11452543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CA1FAA2-D0CA-994A-9883-B0156DE383CE}" type="slidenum">
              <a:rPr kumimoji="1" lang="zh-CN" altLang="en-US" smtClean="0"/>
              <a:t>14</a:t>
            </a:fld>
            <a:endParaRPr kumimoji="1" lang="zh-CN" altLang="en-US"/>
          </a:p>
        </p:txBody>
      </p:sp>
    </p:spTree>
    <p:extLst>
      <p:ext uri="{BB962C8B-B14F-4D97-AF65-F5344CB8AC3E}">
        <p14:creationId xmlns:p14="http://schemas.microsoft.com/office/powerpoint/2010/main" val="4236374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不同 </a:t>
            </a:r>
          </a:p>
        </p:txBody>
      </p:sp>
      <p:sp>
        <p:nvSpPr>
          <p:cNvPr id="4" name="灯片编号占位符 3"/>
          <p:cNvSpPr>
            <a:spLocks noGrp="1"/>
          </p:cNvSpPr>
          <p:nvPr>
            <p:ph type="sldNum" sz="quarter" idx="5"/>
          </p:nvPr>
        </p:nvSpPr>
        <p:spPr/>
        <p:txBody>
          <a:bodyPr/>
          <a:lstStyle/>
          <a:p>
            <a:fld id="{BCA1FAA2-D0CA-994A-9883-B0156DE383CE}" type="slidenum">
              <a:rPr kumimoji="1" lang="zh-CN" altLang="en-US" smtClean="0"/>
              <a:t>15</a:t>
            </a:fld>
            <a:endParaRPr kumimoji="1" lang="zh-CN" altLang="en-US"/>
          </a:p>
        </p:txBody>
      </p:sp>
    </p:spTree>
    <p:extLst>
      <p:ext uri="{BB962C8B-B14F-4D97-AF65-F5344CB8AC3E}">
        <p14:creationId xmlns:p14="http://schemas.microsoft.com/office/powerpoint/2010/main" val="30141388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0F7099-0BB1-6E51-D571-CCABAAEC08A8}"/>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87983A8-E5FC-4FF3-2AFB-0DE1EBE49D33}"/>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52F86318-14F2-EB29-5D68-5BE13C0344B3}"/>
              </a:ext>
            </a:extLst>
          </p:cNvPr>
          <p:cNvSpPr>
            <a:spLocks noGrp="1"/>
          </p:cNvSpPr>
          <p:nvPr>
            <p:ph type="body" idx="1"/>
          </p:nvPr>
        </p:nvSpPr>
        <p:spPr/>
        <p:txBody>
          <a:bodyPr/>
          <a:lstStyle/>
          <a:p>
            <a:endParaRPr kumimoji="1" lang="zh-CN" altLang="en-US" dirty="0"/>
          </a:p>
        </p:txBody>
      </p:sp>
      <p:sp>
        <p:nvSpPr>
          <p:cNvPr id="4" name="灯片编号占位符 3">
            <a:extLst>
              <a:ext uri="{FF2B5EF4-FFF2-40B4-BE49-F238E27FC236}">
                <a16:creationId xmlns:a16="http://schemas.microsoft.com/office/drawing/2014/main" id="{7CB36FA0-703B-7C97-49E5-DF4427A65BF8}"/>
              </a:ext>
            </a:extLst>
          </p:cNvPr>
          <p:cNvSpPr>
            <a:spLocks noGrp="1"/>
          </p:cNvSpPr>
          <p:nvPr>
            <p:ph type="sldNum" sz="quarter" idx="5"/>
          </p:nvPr>
        </p:nvSpPr>
        <p:spPr/>
        <p:txBody>
          <a:bodyPr/>
          <a:lstStyle/>
          <a:p>
            <a:fld id="{BCA1FAA2-D0CA-994A-9883-B0156DE383CE}" type="slidenum">
              <a:rPr kumimoji="1" lang="zh-CN" altLang="en-US" smtClean="0"/>
              <a:t>17</a:t>
            </a:fld>
            <a:endParaRPr kumimoji="1" lang="zh-CN" altLang="en-US"/>
          </a:p>
        </p:txBody>
      </p:sp>
    </p:spTree>
    <p:extLst>
      <p:ext uri="{BB962C8B-B14F-4D97-AF65-F5344CB8AC3E}">
        <p14:creationId xmlns:p14="http://schemas.microsoft.com/office/powerpoint/2010/main" val="14869438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8CA0A7-40B4-63CB-D4C2-9114C7B1C590}"/>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C402E25-CA44-1EEB-9505-CF845A0BDC10}"/>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351846CE-B8EB-2810-CEB5-CB800FF74979}"/>
              </a:ext>
            </a:extLst>
          </p:cNvPr>
          <p:cNvSpPr>
            <a:spLocks noGrp="1"/>
          </p:cNvSpPr>
          <p:nvPr>
            <p:ph type="body" idx="1"/>
          </p:nvPr>
        </p:nvSpPr>
        <p:spPr/>
        <p:txBody>
          <a:bodyPr/>
          <a:lstStyle/>
          <a:p>
            <a:r>
              <a:rPr kumimoji="1" lang="zh-CN" altLang="en-US" dirty="0"/>
              <a:t>目标和断点续作有点像，但是他需要保证没有事务语义的函数</a:t>
            </a:r>
          </a:p>
        </p:txBody>
      </p:sp>
      <p:sp>
        <p:nvSpPr>
          <p:cNvPr id="4" name="灯片编号占位符 3">
            <a:extLst>
              <a:ext uri="{FF2B5EF4-FFF2-40B4-BE49-F238E27FC236}">
                <a16:creationId xmlns:a16="http://schemas.microsoft.com/office/drawing/2014/main" id="{F994594D-0F7C-CED8-5D2B-A8CAD3FD139F}"/>
              </a:ext>
            </a:extLst>
          </p:cNvPr>
          <p:cNvSpPr>
            <a:spLocks noGrp="1"/>
          </p:cNvSpPr>
          <p:nvPr>
            <p:ph type="sldNum" sz="quarter" idx="5"/>
          </p:nvPr>
        </p:nvSpPr>
        <p:spPr/>
        <p:txBody>
          <a:bodyPr/>
          <a:lstStyle/>
          <a:p>
            <a:fld id="{BCA1FAA2-D0CA-994A-9883-B0156DE383CE}" type="slidenum">
              <a:rPr kumimoji="1" lang="zh-CN" altLang="en-US" smtClean="0"/>
              <a:t>18</a:t>
            </a:fld>
            <a:endParaRPr kumimoji="1" lang="zh-CN" altLang="en-US"/>
          </a:p>
        </p:txBody>
      </p:sp>
    </p:spTree>
    <p:extLst>
      <p:ext uri="{BB962C8B-B14F-4D97-AF65-F5344CB8AC3E}">
        <p14:creationId xmlns:p14="http://schemas.microsoft.com/office/powerpoint/2010/main" val="37075967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508D95-414B-3315-AD8A-2547C3C56D5D}"/>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728516D-9CA1-CF28-B8F1-9A330EEEE98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27C88416-EC24-287D-0C82-3EDE53EF12ED}"/>
              </a:ext>
            </a:extLst>
          </p:cNvPr>
          <p:cNvSpPr>
            <a:spLocks noGrp="1"/>
          </p:cNvSpPr>
          <p:nvPr>
            <p:ph type="body" idx="1"/>
          </p:nvPr>
        </p:nvSpPr>
        <p:spPr/>
        <p:txBody>
          <a:bodyPr/>
          <a:lstStyle/>
          <a:p>
            <a:r>
              <a:rPr kumimoji="1" lang="zh-CN" altLang="en-US" dirty="0"/>
              <a:t>和传统</a:t>
            </a:r>
          </a:p>
        </p:txBody>
      </p:sp>
      <p:sp>
        <p:nvSpPr>
          <p:cNvPr id="4" name="灯片编号占位符 3">
            <a:extLst>
              <a:ext uri="{FF2B5EF4-FFF2-40B4-BE49-F238E27FC236}">
                <a16:creationId xmlns:a16="http://schemas.microsoft.com/office/drawing/2014/main" id="{34F1A630-6DC8-AC81-4C47-FA65AD71CBCE}"/>
              </a:ext>
            </a:extLst>
          </p:cNvPr>
          <p:cNvSpPr>
            <a:spLocks noGrp="1"/>
          </p:cNvSpPr>
          <p:nvPr>
            <p:ph type="sldNum" sz="quarter" idx="5"/>
          </p:nvPr>
        </p:nvSpPr>
        <p:spPr/>
        <p:txBody>
          <a:bodyPr/>
          <a:lstStyle/>
          <a:p>
            <a:fld id="{BCA1FAA2-D0CA-994A-9883-B0156DE383CE}" type="slidenum">
              <a:rPr kumimoji="1" lang="zh-CN" altLang="en-US" smtClean="0"/>
              <a:t>19</a:t>
            </a:fld>
            <a:endParaRPr kumimoji="1" lang="zh-CN" altLang="en-US"/>
          </a:p>
        </p:txBody>
      </p:sp>
    </p:spTree>
    <p:extLst>
      <p:ext uri="{BB962C8B-B14F-4D97-AF65-F5344CB8AC3E}">
        <p14:creationId xmlns:p14="http://schemas.microsoft.com/office/powerpoint/2010/main" val="23278399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687575-632E-BFC1-4652-0926EB881684}"/>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0A7F214-052C-596C-C8F2-6FEA9C1F5393}"/>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73984AED-698F-25F9-AC79-39FF1F3B4F31}"/>
              </a:ext>
            </a:extLst>
          </p:cNvPr>
          <p:cNvSpPr>
            <a:spLocks noGrp="1"/>
          </p:cNvSpPr>
          <p:nvPr>
            <p:ph type="body" idx="1"/>
          </p:nvPr>
        </p:nvSpPr>
        <p:spPr/>
        <p:txBody>
          <a:bodyPr/>
          <a:lstStyle/>
          <a:p>
            <a:r>
              <a:rPr kumimoji="1" lang="zh-CN" altLang="en-US" dirty="0"/>
              <a:t>目标和断点续作有点像，但是他需要保证没有事务语义的函数</a:t>
            </a:r>
          </a:p>
        </p:txBody>
      </p:sp>
      <p:sp>
        <p:nvSpPr>
          <p:cNvPr id="4" name="灯片编号占位符 3">
            <a:extLst>
              <a:ext uri="{FF2B5EF4-FFF2-40B4-BE49-F238E27FC236}">
                <a16:creationId xmlns:a16="http://schemas.microsoft.com/office/drawing/2014/main" id="{70417DC9-CE48-704F-332C-AA5A218B6CC6}"/>
              </a:ext>
            </a:extLst>
          </p:cNvPr>
          <p:cNvSpPr>
            <a:spLocks noGrp="1"/>
          </p:cNvSpPr>
          <p:nvPr>
            <p:ph type="sldNum" sz="quarter" idx="5"/>
          </p:nvPr>
        </p:nvSpPr>
        <p:spPr/>
        <p:txBody>
          <a:bodyPr/>
          <a:lstStyle/>
          <a:p>
            <a:fld id="{BCA1FAA2-D0CA-994A-9883-B0156DE383CE}" type="slidenum">
              <a:rPr kumimoji="1" lang="zh-CN" altLang="en-US" smtClean="0"/>
              <a:t>20</a:t>
            </a:fld>
            <a:endParaRPr kumimoji="1" lang="zh-CN" altLang="en-US"/>
          </a:p>
        </p:txBody>
      </p:sp>
    </p:spTree>
    <p:extLst>
      <p:ext uri="{BB962C8B-B14F-4D97-AF65-F5344CB8AC3E}">
        <p14:creationId xmlns:p14="http://schemas.microsoft.com/office/powerpoint/2010/main" val="30377861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300B7F-61B9-2298-AAF3-7AE0C144EDBE}"/>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2D4AC9CD-5B4C-1104-92D7-B68A838DCE67}"/>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7A8568BB-219C-1B77-D2BE-DC093C9AC0E6}"/>
              </a:ext>
            </a:extLst>
          </p:cNvPr>
          <p:cNvSpPr>
            <a:spLocks noGrp="1"/>
          </p:cNvSpPr>
          <p:nvPr>
            <p:ph type="body" idx="1"/>
          </p:nvPr>
        </p:nvSpPr>
        <p:spPr/>
        <p:txBody>
          <a:bodyPr/>
          <a:lstStyle/>
          <a:p>
            <a:r>
              <a:rPr kumimoji="1" lang="en-US" altLang="zh-CN" dirty="0"/>
              <a:t>VC</a:t>
            </a:r>
            <a:r>
              <a:rPr kumimoji="1" lang="zh-CN" altLang="en-US" dirty="0"/>
              <a:t> 是为了记录单个数据项的依赖，</a:t>
            </a:r>
            <a:endParaRPr kumimoji="1" lang="en-US" altLang="zh-CN" dirty="0"/>
          </a:p>
          <a:p>
            <a:r>
              <a:rPr kumimoji="1" lang="en-US" altLang="zh-CN" dirty="0"/>
              <a:t>deps</a:t>
            </a:r>
            <a:r>
              <a:rPr kumimoji="1" lang="zh-CN" altLang="en-US" dirty="0"/>
              <a:t> 是为了记录数据项之间的依赖</a:t>
            </a:r>
          </a:p>
        </p:txBody>
      </p:sp>
      <p:sp>
        <p:nvSpPr>
          <p:cNvPr id="4" name="灯片编号占位符 3">
            <a:extLst>
              <a:ext uri="{FF2B5EF4-FFF2-40B4-BE49-F238E27FC236}">
                <a16:creationId xmlns:a16="http://schemas.microsoft.com/office/drawing/2014/main" id="{F386C5B9-3C98-BCD7-729F-AD1A824E9ED7}"/>
              </a:ext>
            </a:extLst>
          </p:cNvPr>
          <p:cNvSpPr>
            <a:spLocks noGrp="1"/>
          </p:cNvSpPr>
          <p:nvPr>
            <p:ph type="sldNum" sz="quarter" idx="5"/>
          </p:nvPr>
        </p:nvSpPr>
        <p:spPr/>
        <p:txBody>
          <a:bodyPr/>
          <a:lstStyle/>
          <a:p>
            <a:fld id="{BCA1FAA2-D0CA-994A-9883-B0156DE383CE}" type="slidenum">
              <a:rPr kumimoji="1" lang="zh-CN" altLang="en-US" smtClean="0"/>
              <a:t>21</a:t>
            </a:fld>
            <a:endParaRPr kumimoji="1" lang="zh-CN" altLang="en-US"/>
          </a:p>
        </p:txBody>
      </p:sp>
    </p:spTree>
    <p:extLst>
      <p:ext uri="{BB962C8B-B14F-4D97-AF65-F5344CB8AC3E}">
        <p14:creationId xmlns:p14="http://schemas.microsoft.com/office/powerpoint/2010/main" val="38707197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CC634B-CD54-185E-59F2-40291FC581DA}"/>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5A3A82C4-CA8B-A722-C558-BB33E5FDC201}"/>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3CF3CB0-78F2-8D1B-DCC2-1B577273D8C7}"/>
              </a:ext>
            </a:extLst>
          </p:cNvPr>
          <p:cNvSpPr>
            <a:spLocks noGrp="1"/>
          </p:cNvSpPr>
          <p:nvPr>
            <p:ph type="body" idx="1"/>
          </p:nvPr>
        </p:nvSpPr>
        <p:spPr/>
        <p:txBody>
          <a:bodyPr/>
          <a:lstStyle/>
          <a:p>
            <a:r>
              <a:rPr kumimoji="1" lang="en-US" altLang="zh-CN" dirty="0"/>
              <a:t>VC</a:t>
            </a:r>
            <a:r>
              <a:rPr kumimoji="1" lang="zh-CN" altLang="en-US" dirty="0"/>
              <a:t> 是为了记录单个数据项的依赖，</a:t>
            </a:r>
            <a:endParaRPr kumimoji="1" lang="en-US" altLang="zh-CN" dirty="0"/>
          </a:p>
          <a:p>
            <a:r>
              <a:rPr kumimoji="1" lang="en-US" altLang="zh-CN" dirty="0"/>
              <a:t>deps</a:t>
            </a:r>
            <a:r>
              <a:rPr kumimoji="1" lang="zh-CN" altLang="en-US" dirty="0"/>
              <a:t> 是为了记录数据项之间的依赖</a:t>
            </a:r>
          </a:p>
        </p:txBody>
      </p:sp>
      <p:sp>
        <p:nvSpPr>
          <p:cNvPr id="4" name="灯片编号占位符 3">
            <a:extLst>
              <a:ext uri="{FF2B5EF4-FFF2-40B4-BE49-F238E27FC236}">
                <a16:creationId xmlns:a16="http://schemas.microsoft.com/office/drawing/2014/main" id="{F6128E1D-8B25-366D-C75B-A493D03FC109}"/>
              </a:ext>
            </a:extLst>
          </p:cNvPr>
          <p:cNvSpPr>
            <a:spLocks noGrp="1"/>
          </p:cNvSpPr>
          <p:nvPr>
            <p:ph type="sldNum" sz="quarter" idx="5"/>
          </p:nvPr>
        </p:nvSpPr>
        <p:spPr/>
        <p:txBody>
          <a:bodyPr/>
          <a:lstStyle/>
          <a:p>
            <a:fld id="{BCA1FAA2-D0CA-994A-9883-B0156DE383CE}" type="slidenum">
              <a:rPr kumimoji="1" lang="zh-CN" altLang="en-US" smtClean="0"/>
              <a:t>22</a:t>
            </a:fld>
            <a:endParaRPr kumimoji="1" lang="zh-CN" altLang="en-US"/>
          </a:p>
        </p:txBody>
      </p:sp>
    </p:spTree>
    <p:extLst>
      <p:ext uri="{BB962C8B-B14F-4D97-AF65-F5344CB8AC3E}">
        <p14:creationId xmlns:p14="http://schemas.microsoft.com/office/powerpoint/2010/main" val="14932021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414C1E-7C93-35C8-11BF-5B781DDD0C14}"/>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E518599-8ABA-6C28-A8C6-0EF4BD799E20}"/>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7E69E535-A91F-3E0D-C288-81939527535A}"/>
              </a:ext>
            </a:extLst>
          </p:cNvPr>
          <p:cNvSpPr>
            <a:spLocks noGrp="1"/>
          </p:cNvSpPr>
          <p:nvPr>
            <p:ph type="body" idx="1"/>
          </p:nvPr>
        </p:nvSpPr>
        <p:spPr/>
        <p:txBody>
          <a:bodyPr/>
          <a:lstStyle/>
          <a:p>
            <a:r>
              <a:rPr kumimoji="1" lang="en-US" altLang="zh-CN" dirty="0"/>
              <a:t>consistency</a:t>
            </a:r>
            <a:r>
              <a:rPr kumimoji="1" lang="zh-CN" altLang="en-US" dirty="0"/>
              <a:t> </a:t>
            </a:r>
            <a:r>
              <a:rPr kumimoji="1" lang="en-US" altLang="zh-CN" dirty="0"/>
              <a:t>causal</a:t>
            </a:r>
            <a:r>
              <a:rPr kumimoji="1" lang="zh-CN" altLang="en-US" dirty="0"/>
              <a:t> </a:t>
            </a:r>
            <a:r>
              <a:rPr kumimoji="1" lang="en-US" altLang="zh-CN" dirty="0"/>
              <a:t>snapshot</a:t>
            </a:r>
            <a:endParaRPr kumimoji="1" lang="zh-CN" altLang="en-US" dirty="0"/>
          </a:p>
        </p:txBody>
      </p:sp>
      <p:sp>
        <p:nvSpPr>
          <p:cNvPr id="4" name="灯片编号占位符 3">
            <a:extLst>
              <a:ext uri="{FF2B5EF4-FFF2-40B4-BE49-F238E27FC236}">
                <a16:creationId xmlns:a16="http://schemas.microsoft.com/office/drawing/2014/main" id="{A39BA243-4379-3F32-B95B-942063F14A4A}"/>
              </a:ext>
            </a:extLst>
          </p:cNvPr>
          <p:cNvSpPr>
            <a:spLocks noGrp="1"/>
          </p:cNvSpPr>
          <p:nvPr>
            <p:ph type="sldNum" sz="quarter" idx="5"/>
          </p:nvPr>
        </p:nvSpPr>
        <p:spPr/>
        <p:txBody>
          <a:bodyPr/>
          <a:lstStyle/>
          <a:p>
            <a:fld id="{BCA1FAA2-D0CA-994A-9883-B0156DE383CE}" type="slidenum">
              <a:rPr kumimoji="1" lang="zh-CN" altLang="en-US" smtClean="0"/>
              <a:t>23</a:t>
            </a:fld>
            <a:endParaRPr kumimoji="1" lang="zh-CN" altLang="en-US"/>
          </a:p>
        </p:txBody>
      </p:sp>
    </p:spTree>
    <p:extLst>
      <p:ext uri="{BB962C8B-B14F-4D97-AF65-F5344CB8AC3E}">
        <p14:creationId xmlns:p14="http://schemas.microsoft.com/office/powerpoint/2010/main" val="14380621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函数和函数之间</a:t>
            </a:r>
          </a:p>
        </p:txBody>
      </p:sp>
      <p:sp>
        <p:nvSpPr>
          <p:cNvPr id="4" name="灯片编号占位符 3"/>
          <p:cNvSpPr>
            <a:spLocks noGrp="1"/>
          </p:cNvSpPr>
          <p:nvPr>
            <p:ph type="sldNum" sz="quarter" idx="5"/>
          </p:nvPr>
        </p:nvSpPr>
        <p:spPr/>
        <p:txBody>
          <a:bodyPr/>
          <a:lstStyle/>
          <a:p>
            <a:fld id="{BCA1FAA2-D0CA-994A-9883-B0156DE383CE}" type="slidenum">
              <a:rPr kumimoji="1" lang="zh-CN" altLang="en-US" smtClean="0"/>
              <a:t>2</a:t>
            </a:fld>
            <a:endParaRPr kumimoji="1" lang="zh-CN" altLang="en-US"/>
          </a:p>
        </p:txBody>
      </p:sp>
    </p:spTree>
    <p:extLst>
      <p:ext uri="{BB962C8B-B14F-4D97-AF65-F5344CB8AC3E}">
        <p14:creationId xmlns:p14="http://schemas.microsoft.com/office/powerpoint/2010/main" val="9631640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954676-0410-7628-F0F3-D3EB53BAF34D}"/>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6C548BE1-4454-C389-4348-FEC35F0C3428}"/>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6C3EE5A8-905B-1DCE-7271-068D011BCD4E}"/>
              </a:ext>
            </a:extLst>
          </p:cNvPr>
          <p:cNvSpPr>
            <a:spLocks noGrp="1"/>
          </p:cNvSpPr>
          <p:nvPr>
            <p:ph type="body" idx="1"/>
          </p:nvPr>
        </p:nvSpPr>
        <p:spPr/>
        <p:txBody>
          <a:bodyPr/>
          <a:lstStyle/>
          <a:p>
            <a:r>
              <a:rPr kumimoji="1" lang="en-US" altLang="zh-CN" dirty="0"/>
              <a:t>consistency</a:t>
            </a:r>
            <a:r>
              <a:rPr kumimoji="1" lang="zh-CN" altLang="en-US" dirty="0"/>
              <a:t> </a:t>
            </a:r>
            <a:r>
              <a:rPr kumimoji="1" lang="en-US" altLang="zh-CN" dirty="0"/>
              <a:t>causal</a:t>
            </a:r>
            <a:r>
              <a:rPr kumimoji="1" lang="zh-CN" altLang="en-US" dirty="0"/>
              <a:t> </a:t>
            </a:r>
            <a:r>
              <a:rPr kumimoji="1" lang="en-US" altLang="zh-CN" dirty="0"/>
              <a:t>snapshot</a:t>
            </a:r>
            <a:endParaRPr kumimoji="1" lang="zh-CN" altLang="en-US" dirty="0"/>
          </a:p>
        </p:txBody>
      </p:sp>
      <p:sp>
        <p:nvSpPr>
          <p:cNvPr id="4" name="灯片编号占位符 3">
            <a:extLst>
              <a:ext uri="{FF2B5EF4-FFF2-40B4-BE49-F238E27FC236}">
                <a16:creationId xmlns:a16="http://schemas.microsoft.com/office/drawing/2014/main" id="{BEDA6502-81E2-C971-D274-E9B7EA44FC69}"/>
              </a:ext>
            </a:extLst>
          </p:cNvPr>
          <p:cNvSpPr>
            <a:spLocks noGrp="1"/>
          </p:cNvSpPr>
          <p:nvPr>
            <p:ph type="sldNum" sz="quarter" idx="5"/>
          </p:nvPr>
        </p:nvSpPr>
        <p:spPr/>
        <p:txBody>
          <a:bodyPr/>
          <a:lstStyle/>
          <a:p>
            <a:fld id="{BCA1FAA2-D0CA-994A-9883-B0156DE383CE}" type="slidenum">
              <a:rPr kumimoji="1" lang="zh-CN" altLang="en-US" smtClean="0"/>
              <a:t>24</a:t>
            </a:fld>
            <a:endParaRPr kumimoji="1" lang="zh-CN" altLang="en-US"/>
          </a:p>
        </p:txBody>
      </p:sp>
    </p:spTree>
    <p:extLst>
      <p:ext uri="{BB962C8B-B14F-4D97-AF65-F5344CB8AC3E}">
        <p14:creationId xmlns:p14="http://schemas.microsoft.com/office/powerpoint/2010/main" val="14804007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08EC8C-4A61-75D7-123B-D57E68153E5D}"/>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22F80CC3-AEC0-29EA-2DE6-B3CF3528A4BB}"/>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E059576-BBDB-0A61-5CE7-A1550B8B152E}"/>
              </a:ext>
            </a:extLst>
          </p:cNvPr>
          <p:cNvSpPr>
            <a:spLocks noGrp="1"/>
          </p:cNvSpPr>
          <p:nvPr>
            <p:ph type="body" idx="1"/>
          </p:nvPr>
        </p:nvSpPr>
        <p:spPr/>
        <p:txBody>
          <a:bodyPr/>
          <a:lstStyle/>
          <a:p>
            <a:r>
              <a:rPr kumimoji="1" lang="en-US" altLang="zh-CN" dirty="0"/>
              <a:t>consistency</a:t>
            </a:r>
            <a:r>
              <a:rPr kumimoji="1" lang="zh-CN" altLang="en-US" dirty="0"/>
              <a:t> </a:t>
            </a:r>
            <a:r>
              <a:rPr kumimoji="1" lang="en-US" altLang="zh-CN" dirty="0"/>
              <a:t>causal</a:t>
            </a:r>
            <a:r>
              <a:rPr kumimoji="1" lang="zh-CN" altLang="en-US" dirty="0"/>
              <a:t> </a:t>
            </a:r>
            <a:r>
              <a:rPr kumimoji="1" lang="en-US" altLang="zh-CN" dirty="0"/>
              <a:t>snapshot</a:t>
            </a:r>
            <a:endParaRPr kumimoji="1" lang="zh-CN" altLang="en-US" dirty="0"/>
          </a:p>
        </p:txBody>
      </p:sp>
      <p:sp>
        <p:nvSpPr>
          <p:cNvPr id="4" name="灯片编号占位符 3">
            <a:extLst>
              <a:ext uri="{FF2B5EF4-FFF2-40B4-BE49-F238E27FC236}">
                <a16:creationId xmlns:a16="http://schemas.microsoft.com/office/drawing/2014/main" id="{909D8C70-51D4-F06E-D7DC-34AC07B5717D}"/>
              </a:ext>
            </a:extLst>
          </p:cNvPr>
          <p:cNvSpPr>
            <a:spLocks noGrp="1"/>
          </p:cNvSpPr>
          <p:nvPr>
            <p:ph type="sldNum" sz="quarter" idx="5"/>
          </p:nvPr>
        </p:nvSpPr>
        <p:spPr/>
        <p:txBody>
          <a:bodyPr/>
          <a:lstStyle/>
          <a:p>
            <a:fld id="{BCA1FAA2-D0CA-994A-9883-B0156DE383CE}" type="slidenum">
              <a:rPr kumimoji="1" lang="zh-CN" altLang="en-US" smtClean="0"/>
              <a:t>25</a:t>
            </a:fld>
            <a:endParaRPr kumimoji="1" lang="zh-CN" altLang="en-US"/>
          </a:p>
        </p:txBody>
      </p:sp>
    </p:spTree>
    <p:extLst>
      <p:ext uri="{BB962C8B-B14F-4D97-AF65-F5344CB8AC3E}">
        <p14:creationId xmlns:p14="http://schemas.microsoft.com/office/powerpoint/2010/main" val="33838309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611286-4D4A-5006-D9CB-BB529F61AF80}"/>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7FF2C7DE-3A6B-21E2-7E6A-A62A169B05CB}"/>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026E3CB9-B4BF-E4FB-AC04-484C232907E1}"/>
              </a:ext>
            </a:extLst>
          </p:cNvPr>
          <p:cNvSpPr>
            <a:spLocks noGrp="1"/>
          </p:cNvSpPr>
          <p:nvPr>
            <p:ph type="body" idx="1"/>
          </p:nvPr>
        </p:nvSpPr>
        <p:spPr/>
        <p:txBody>
          <a:bodyPr/>
          <a:lstStyle/>
          <a:p>
            <a:r>
              <a:rPr kumimoji="1" lang="en-US" altLang="zh-CN" dirty="0"/>
              <a:t>consistency</a:t>
            </a:r>
            <a:r>
              <a:rPr kumimoji="1" lang="zh-CN" altLang="en-US" dirty="0"/>
              <a:t> </a:t>
            </a:r>
            <a:r>
              <a:rPr kumimoji="1" lang="en-US" altLang="zh-CN" dirty="0"/>
              <a:t>causal</a:t>
            </a:r>
            <a:r>
              <a:rPr kumimoji="1" lang="zh-CN" altLang="en-US" dirty="0"/>
              <a:t> </a:t>
            </a:r>
            <a:r>
              <a:rPr kumimoji="1" lang="en-US" altLang="zh-CN" dirty="0"/>
              <a:t>snapshot</a:t>
            </a:r>
            <a:endParaRPr kumimoji="1" lang="zh-CN" altLang="en-US" dirty="0"/>
          </a:p>
        </p:txBody>
      </p:sp>
      <p:sp>
        <p:nvSpPr>
          <p:cNvPr id="4" name="灯片编号占位符 3">
            <a:extLst>
              <a:ext uri="{FF2B5EF4-FFF2-40B4-BE49-F238E27FC236}">
                <a16:creationId xmlns:a16="http://schemas.microsoft.com/office/drawing/2014/main" id="{470130A9-2205-AF94-0D29-1B850A185767}"/>
              </a:ext>
            </a:extLst>
          </p:cNvPr>
          <p:cNvSpPr>
            <a:spLocks noGrp="1"/>
          </p:cNvSpPr>
          <p:nvPr>
            <p:ph type="sldNum" sz="quarter" idx="5"/>
          </p:nvPr>
        </p:nvSpPr>
        <p:spPr/>
        <p:txBody>
          <a:bodyPr/>
          <a:lstStyle/>
          <a:p>
            <a:fld id="{BCA1FAA2-D0CA-994A-9883-B0156DE383CE}" type="slidenum">
              <a:rPr kumimoji="1" lang="zh-CN" altLang="en-US" smtClean="0"/>
              <a:t>26</a:t>
            </a:fld>
            <a:endParaRPr kumimoji="1" lang="zh-CN" altLang="en-US"/>
          </a:p>
        </p:txBody>
      </p:sp>
    </p:spTree>
    <p:extLst>
      <p:ext uri="{BB962C8B-B14F-4D97-AF65-F5344CB8AC3E}">
        <p14:creationId xmlns:p14="http://schemas.microsoft.com/office/powerpoint/2010/main" val="12435109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8BE5D9-52DD-A00D-236C-7164D527CEAC}"/>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8FFE428A-60A8-56DA-4DF4-623A0F5FFE4D}"/>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9B929E83-E0AB-FC6A-51EA-06BBBA06B7D7}"/>
              </a:ext>
            </a:extLst>
          </p:cNvPr>
          <p:cNvSpPr>
            <a:spLocks noGrp="1"/>
          </p:cNvSpPr>
          <p:nvPr>
            <p:ph type="body" idx="1"/>
          </p:nvPr>
        </p:nvSpPr>
        <p:spPr/>
        <p:txBody>
          <a:bodyPr/>
          <a:lstStyle/>
          <a:p>
            <a:r>
              <a:rPr kumimoji="1" lang="en-US" altLang="zh-CN" dirty="0"/>
              <a:t>consistency</a:t>
            </a:r>
            <a:r>
              <a:rPr kumimoji="1" lang="zh-CN" altLang="en-US" dirty="0"/>
              <a:t> </a:t>
            </a:r>
            <a:r>
              <a:rPr kumimoji="1" lang="en-US" altLang="zh-CN" dirty="0"/>
              <a:t>causal</a:t>
            </a:r>
            <a:r>
              <a:rPr kumimoji="1" lang="zh-CN" altLang="en-US" dirty="0"/>
              <a:t> </a:t>
            </a:r>
            <a:r>
              <a:rPr kumimoji="1" lang="en-US" altLang="zh-CN" dirty="0"/>
              <a:t>snapshot</a:t>
            </a:r>
            <a:endParaRPr kumimoji="1" lang="zh-CN" altLang="en-US" dirty="0"/>
          </a:p>
        </p:txBody>
      </p:sp>
      <p:sp>
        <p:nvSpPr>
          <p:cNvPr id="4" name="灯片编号占位符 3">
            <a:extLst>
              <a:ext uri="{FF2B5EF4-FFF2-40B4-BE49-F238E27FC236}">
                <a16:creationId xmlns:a16="http://schemas.microsoft.com/office/drawing/2014/main" id="{8A5B63A4-0418-A8BF-15C2-C1FF32BEB94E}"/>
              </a:ext>
            </a:extLst>
          </p:cNvPr>
          <p:cNvSpPr>
            <a:spLocks noGrp="1"/>
          </p:cNvSpPr>
          <p:nvPr>
            <p:ph type="sldNum" sz="quarter" idx="5"/>
          </p:nvPr>
        </p:nvSpPr>
        <p:spPr/>
        <p:txBody>
          <a:bodyPr/>
          <a:lstStyle/>
          <a:p>
            <a:fld id="{BCA1FAA2-D0CA-994A-9883-B0156DE383CE}" type="slidenum">
              <a:rPr kumimoji="1" lang="zh-CN" altLang="en-US" smtClean="0"/>
              <a:t>27</a:t>
            </a:fld>
            <a:endParaRPr kumimoji="1" lang="zh-CN" altLang="en-US"/>
          </a:p>
        </p:txBody>
      </p:sp>
    </p:spTree>
    <p:extLst>
      <p:ext uri="{BB962C8B-B14F-4D97-AF65-F5344CB8AC3E}">
        <p14:creationId xmlns:p14="http://schemas.microsoft.com/office/powerpoint/2010/main" val="3719638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8D0D83-CDCB-D122-8D62-E2DB20B0668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74AD2DAC-795B-3FA5-090A-7ED6EDF22718}"/>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ABF2111-00A1-629A-3FEF-14B7B2AD9076}"/>
              </a:ext>
            </a:extLst>
          </p:cNvPr>
          <p:cNvSpPr>
            <a:spLocks noGrp="1"/>
          </p:cNvSpPr>
          <p:nvPr>
            <p:ph type="body" idx="1"/>
          </p:nvPr>
        </p:nvSpPr>
        <p:spPr/>
        <p:txBody>
          <a:bodyPr/>
          <a:lstStyle/>
          <a:p>
            <a:r>
              <a:rPr kumimoji="1" lang="en-US" altLang="zh-CN" dirty="0"/>
              <a:t>consistency</a:t>
            </a:r>
            <a:r>
              <a:rPr kumimoji="1" lang="zh-CN" altLang="en-US" dirty="0"/>
              <a:t> </a:t>
            </a:r>
            <a:r>
              <a:rPr kumimoji="1" lang="en-US" altLang="zh-CN" dirty="0"/>
              <a:t>causal</a:t>
            </a:r>
            <a:r>
              <a:rPr kumimoji="1" lang="zh-CN" altLang="en-US" dirty="0"/>
              <a:t> </a:t>
            </a:r>
            <a:r>
              <a:rPr kumimoji="1" lang="en-US" altLang="zh-CN" dirty="0"/>
              <a:t>snapshot</a:t>
            </a:r>
            <a:endParaRPr kumimoji="1" lang="zh-CN" altLang="en-US" dirty="0"/>
          </a:p>
        </p:txBody>
      </p:sp>
      <p:sp>
        <p:nvSpPr>
          <p:cNvPr id="4" name="灯片编号占位符 3">
            <a:extLst>
              <a:ext uri="{FF2B5EF4-FFF2-40B4-BE49-F238E27FC236}">
                <a16:creationId xmlns:a16="http://schemas.microsoft.com/office/drawing/2014/main" id="{CF53DCE0-44C6-009D-FBB7-36945C1946FA}"/>
              </a:ext>
            </a:extLst>
          </p:cNvPr>
          <p:cNvSpPr>
            <a:spLocks noGrp="1"/>
          </p:cNvSpPr>
          <p:nvPr>
            <p:ph type="sldNum" sz="quarter" idx="5"/>
          </p:nvPr>
        </p:nvSpPr>
        <p:spPr/>
        <p:txBody>
          <a:bodyPr/>
          <a:lstStyle/>
          <a:p>
            <a:fld id="{BCA1FAA2-D0CA-994A-9883-B0156DE383CE}" type="slidenum">
              <a:rPr kumimoji="1" lang="zh-CN" altLang="en-US" smtClean="0"/>
              <a:t>28</a:t>
            </a:fld>
            <a:endParaRPr kumimoji="1" lang="zh-CN" altLang="en-US"/>
          </a:p>
        </p:txBody>
      </p:sp>
    </p:spTree>
    <p:extLst>
      <p:ext uri="{BB962C8B-B14F-4D97-AF65-F5344CB8AC3E}">
        <p14:creationId xmlns:p14="http://schemas.microsoft.com/office/powerpoint/2010/main" val="19203444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B30918-35AE-CBD4-7217-12647F4C0155}"/>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82585C8A-36E3-82FC-061C-E276A04948FA}"/>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BCB1B370-7485-B993-492C-478195081CB5}"/>
              </a:ext>
            </a:extLst>
          </p:cNvPr>
          <p:cNvSpPr>
            <a:spLocks noGrp="1"/>
          </p:cNvSpPr>
          <p:nvPr>
            <p:ph type="body" idx="1"/>
          </p:nvPr>
        </p:nvSpPr>
        <p:spPr/>
        <p:txBody>
          <a:bodyPr/>
          <a:lstStyle/>
          <a:p>
            <a:r>
              <a:rPr kumimoji="1" lang="en-US" altLang="zh-CN" dirty="0"/>
              <a:t>consistency</a:t>
            </a:r>
            <a:r>
              <a:rPr kumimoji="1" lang="zh-CN" altLang="en-US" dirty="0"/>
              <a:t> </a:t>
            </a:r>
            <a:r>
              <a:rPr kumimoji="1" lang="en-US" altLang="zh-CN" dirty="0"/>
              <a:t>causal</a:t>
            </a:r>
            <a:r>
              <a:rPr kumimoji="1" lang="zh-CN" altLang="en-US" dirty="0"/>
              <a:t> </a:t>
            </a:r>
            <a:r>
              <a:rPr kumimoji="1" lang="en-US" altLang="zh-CN" dirty="0"/>
              <a:t>snapshot</a:t>
            </a:r>
            <a:endParaRPr kumimoji="1" lang="zh-CN" altLang="en-US" dirty="0"/>
          </a:p>
        </p:txBody>
      </p:sp>
      <p:sp>
        <p:nvSpPr>
          <p:cNvPr id="4" name="灯片编号占位符 3">
            <a:extLst>
              <a:ext uri="{FF2B5EF4-FFF2-40B4-BE49-F238E27FC236}">
                <a16:creationId xmlns:a16="http://schemas.microsoft.com/office/drawing/2014/main" id="{C6ADD125-9B7A-FEA5-5026-CFC79BD56854}"/>
              </a:ext>
            </a:extLst>
          </p:cNvPr>
          <p:cNvSpPr>
            <a:spLocks noGrp="1"/>
          </p:cNvSpPr>
          <p:nvPr>
            <p:ph type="sldNum" sz="quarter" idx="5"/>
          </p:nvPr>
        </p:nvSpPr>
        <p:spPr/>
        <p:txBody>
          <a:bodyPr/>
          <a:lstStyle/>
          <a:p>
            <a:fld id="{BCA1FAA2-D0CA-994A-9883-B0156DE383CE}" type="slidenum">
              <a:rPr kumimoji="1" lang="zh-CN" altLang="en-US" smtClean="0"/>
              <a:t>29</a:t>
            </a:fld>
            <a:endParaRPr kumimoji="1" lang="zh-CN" altLang="en-US"/>
          </a:p>
        </p:txBody>
      </p:sp>
    </p:spTree>
    <p:extLst>
      <p:ext uri="{BB962C8B-B14F-4D97-AF65-F5344CB8AC3E}">
        <p14:creationId xmlns:p14="http://schemas.microsoft.com/office/powerpoint/2010/main" val="4612904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69EF38-0C4E-39BC-9BF2-7C96EF1649CD}"/>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283C2A9-1D1D-354F-7C18-31F5F6A983FF}"/>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8B89B39C-FB10-2FA0-8A39-B8C5B9DC4D6B}"/>
              </a:ext>
            </a:extLst>
          </p:cNvPr>
          <p:cNvSpPr>
            <a:spLocks noGrp="1"/>
          </p:cNvSpPr>
          <p:nvPr>
            <p:ph type="body" idx="1"/>
          </p:nvPr>
        </p:nvSpPr>
        <p:spPr/>
        <p:txBody>
          <a:bodyPr/>
          <a:lstStyle/>
          <a:p>
            <a:r>
              <a:rPr kumimoji="1" lang="en-US" altLang="zh-CN" dirty="0"/>
              <a:t>consistency</a:t>
            </a:r>
            <a:r>
              <a:rPr kumimoji="1" lang="zh-CN" altLang="en-US" dirty="0"/>
              <a:t> </a:t>
            </a:r>
            <a:r>
              <a:rPr kumimoji="1" lang="en-US" altLang="zh-CN" dirty="0"/>
              <a:t>causal</a:t>
            </a:r>
            <a:r>
              <a:rPr kumimoji="1" lang="zh-CN" altLang="en-US" dirty="0"/>
              <a:t> </a:t>
            </a:r>
            <a:r>
              <a:rPr kumimoji="1" lang="en-US" altLang="zh-CN" dirty="0"/>
              <a:t>snapshot</a:t>
            </a:r>
            <a:r>
              <a:rPr kumimoji="1" lang="zh-CN" altLang="en-US" dirty="0"/>
              <a:t> 单向增</a:t>
            </a:r>
          </a:p>
        </p:txBody>
      </p:sp>
      <p:sp>
        <p:nvSpPr>
          <p:cNvPr id="4" name="灯片编号占位符 3">
            <a:extLst>
              <a:ext uri="{FF2B5EF4-FFF2-40B4-BE49-F238E27FC236}">
                <a16:creationId xmlns:a16="http://schemas.microsoft.com/office/drawing/2014/main" id="{1FB15FD7-C7DA-2783-954B-831A4B987DC2}"/>
              </a:ext>
            </a:extLst>
          </p:cNvPr>
          <p:cNvSpPr>
            <a:spLocks noGrp="1"/>
          </p:cNvSpPr>
          <p:nvPr>
            <p:ph type="sldNum" sz="quarter" idx="5"/>
          </p:nvPr>
        </p:nvSpPr>
        <p:spPr/>
        <p:txBody>
          <a:bodyPr/>
          <a:lstStyle/>
          <a:p>
            <a:fld id="{BCA1FAA2-D0CA-994A-9883-B0156DE383CE}" type="slidenum">
              <a:rPr kumimoji="1" lang="zh-CN" altLang="en-US" smtClean="0"/>
              <a:t>30</a:t>
            </a:fld>
            <a:endParaRPr kumimoji="1" lang="zh-CN" altLang="en-US"/>
          </a:p>
        </p:txBody>
      </p:sp>
    </p:spTree>
    <p:extLst>
      <p:ext uri="{BB962C8B-B14F-4D97-AF65-F5344CB8AC3E}">
        <p14:creationId xmlns:p14="http://schemas.microsoft.com/office/powerpoint/2010/main" val="468828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081C2E-E656-672B-7138-1054736DEFFE}"/>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ED854BD3-5C74-27E6-3F18-AD69CB0E11EA}"/>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4B1A5AD-4CD7-7F52-F5F4-3BB8A4B9C8AF}"/>
              </a:ext>
            </a:extLst>
          </p:cNvPr>
          <p:cNvSpPr>
            <a:spLocks noGrp="1"/>
          </p:cNvSpPr>
          <p:nvPr>
            <p:ph type="body" idx="1"/>
          </p:nvPr>
        </p:nvSpPr>
        <p:spPr/>
        <p:txBody>
          <a:bodyPr/>
          <a:lstStyle/>
          <a:p>
            <a:r>
              <a:rPr kumimoji="1" lang="en-US" altLang="zh-CN" dirty="0"/>
              <a:t>consistency</a:t>
            </a:r>
            <a:r>
              <a:rPr kumimoji="1" lang="zh-CN" altLang="en-US" dirty="0"/>
              <a:t> </a:t>
            </a:r>
            <a:r>
              <a:rPr kumimoji="1" lang="en-US" altLang="zh-CN" dirty="0"/>
              <a:t>causal</a:t>
            </a:r>
            <a:r>
              <a:rPr kumimoji="1" lang="zh-CN" altLang="en-US" dirty="0"/>
              <a:t> </a:t>
            </a:r>
            <a:r>
              <a:rPr kumimoji="1" lang="en-US" altLang="zh-CN" dirty="0"/>
              <a:t>snapshot</a:t>
            </a:r>
            <a:endParaRPr kumimoji="1" lang="zh-CN" altLang="en-US" dirty="0"/>
          </a:p>
        </p:txBody>
      </p:sp>
      <p:sp>
        <p:nvSpPr>
          <p:cNvPr id="4" name="灯片编号占位符 3">
            <a:extLst>
              <a:ext uri="{FF2B5EF4-FFF2-40B4-BE49-F238E27FC236}">
                <a16:creationId xmlns:a16="http://schemas.microsoft.com/office/drawing/2014/main" id="{2B7D5323-7F30-1675-F5FC-761ED61C850C}"/>
              </a:ext>
            </a:extLst>
          </p:cNvPr>
          <p:cNvSpPr>
            <a:spLocks noGrp="1"/>
          </p:cNvSpPr>
          <p:nvPr>
            <p:ph type="sldNum" sz="quarter" idx="5"/>
          </p:nvPr>
        </p:nvSpPr>
        <p:spPr/>
        <p:txBody>
          <a:bodyPr/>
          <a:lstStyle/>
          <a:p>
            <a:fld id="{BCA1FAA2-D0CA-994A-9883-B0156DE383CE}" type="slidenum">
              <a:rPr kumimoji="1" lang="zh-CN" altLang="en-US" smtClean="0"/>
              <a:t>31</a:t>
            </a:fld>
            <a:endParaRPr kumimoji="1" lang="zh-CN" altLang="en-US"/>
          </a:p>
        </p:txBody>
      </p:sp>
    </p:spTree>
    <p:extLst>
      <p:ext uri="{BB962C8B-B14F-4D97-AF65-F5344CB8AC3E}">
        <p14:creationId xmlns:p14="http://schemas.microsoft.com/office/powerpoint/2010/main" val="35271784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D15E93-2738-CED6-40BC-5BF6FD80D370}"/>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45CEB8CF-F953-6ACB-9B6A-1600700A8D2C}"/>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5C477A66-5BFE-3DE5-8EF1-428CB23AEDB3}"/>
              </a:ext>
            </a:extLst>
          </p:cNvPr>
          <p:cNvSpPr>
            <a:spLocks noGrp="1"/>
          </p:cNvSpPr>
          <p:nvPr>
            <p:ph type="body" idx="1"/>
          </p:nvPr>
        </p:nvSpPr>
        <p:spPr/>
        <p:txBody>
          <a:bodyPr/>
          <a:lstStyle/>
          <a:p>
            <a:r>
              <a:rPr kumimoji="1" lang="en-US" altLang="zh-CN" dirty="0"/>
              <a:t>C-Cache</a:t>
            </a:r>
            <a:r>
              <a:rPr kumimoji="1" lang="zh-CN" altLang="en-US" dirty="0"/>
              <a:t> 也变成了类似多版本的存储</a:t>
            </a:r>
          </a:p>
        </p:txBody>
      </p:sp>
      <p:sp>
        <p:nvSpPr>
          <p:cNvPr id="4" name="灯片编号占位符 3">
            <a:extLst>
              <a:ext uri="{FF2B5EF4-FFF2-40B4-BE49-F238E27FC236}">
                <a16:creationId xmlns:a16="http://schemas.microsoft.com/office/drawing/2014/main" id="{F27EC0C0-9CC4-7424-C18D-333FA64C6EFC}"/>
              </a:ext>
            </a:extLst>
          </p:cNvPr>
          <p:cNvSpPr>
            <a:spLocks noGrp="1"/>
          </p:cNvSpPr>
          <p:nvPr>
            <p:ph type="sldNum" sz="quarter" idx="5"/>
          </p:nvPr>
        </p:nvSpPr>
        <p:spPr/>
        <p:txBody>
          <a:bodyPr/>
          <a:lstStyle/>
          <a:p>
            <a:fld id="{BCA1FAA2-D0CA-994A-9883-B0156DE383CE}" type="slidenum">
              <a:rPr kumimoji="1" lang="zh-CN" altLang="en-US" smtClean="0"/>
              <a:t>32</a:t>
            </a:fld>
            <a:endParaRPr kumimoji="1" lang="zh-CN" altLang="en-US"/>
          </a:p>
        </p:txBody>
      </p:sp>
    </p:spTree>
    <p:extLst>
      <p:ext uri="{BB962C8B-B14F-4D97-AF65-F5344CB8AC3E}">
        <p14:creationId xmlns:p14="http://schemas.microsoft.com/office/powerpoint/2010/main" val="28588567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CA1FAA2-D0CA-994A-9883-B0156DE383CE}" type="slidenum">
              <a:rPr kumimoji="1" lang="zh-CN" altLang="en-US" smtClean="0"/>
              <a:t>33</a:t>
            </a:fld>
            <a:endParaRPr kumimoji="1" lang="zh-CN" altLang="en-US"/>
          </a:p>
        </p:txBody>
      </p:sp>
    </p:spTree>
    <p:extLst>
      <p:ext uri="{BB962C8B-B14F-4D97-AF65-F5344CB8AC3E}">
        <p14:creationId xmlns:p14="http://schemas.microsoft.com/office/powerpoint/2010/main" val="21209279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很多 </a:t>
            </a:r>
            <a:r>
              <a:rPr kumimoji="1" lang="en-US" altLang="zh-CN" dirty="0"/>
              <a:t>serverless</a:t>
            </a:r>
            <a:r>
              <a:rPr kumimoji="1" lang="zh-CN" altLang="en-US" dirty="0"/>
              <a:t> </a:t>
            </a:r>
            <a:r>
              <a:rPr kumimoji="1" lang="en-US" altLang="zh-CN" dirty="0"/>
              <a:t>function</a:t>
            </a:r>
            <a:r>
              <a:rPr kumimoji="1" lang="zh-CN" altLang="en-US" dirty="0"/>
              <a:t> 底层接入的是 </a:t>
            </a:r>
            <a:r>
              <a:rPr kumimoji="1" lang="en-US" altLang="zh-CN" dirty="0"/>
              <a:t>S3</a:t>
            </a:r>
            <a:r>
              <a:rPr kumimoji="1" lang="zh-CN" altLang="en-US" dirty="0"/>
              <a:t> 这种</a:t>
            </a:r>
          </a:p>
        </p:txBody>
      </p:sp>
      <p:sp>
        <p:nvSpPr>
          <p:cNvPr id="4" name="灯片编号占位符 3"/>
          <p:cNvSpPr>
            <a:spLocks noGrp="1"/>
          </p:cNvSpPr>
          <p:nvPr>
            <p:ph type="sldNum" sz="quarter" idx="5"/>
          </p:nvPr>
        </p:nvSpPr>
        <p:spPr/>
        <p:txBody>
          <a:bodyPr/>
          <a:lstStyle/>
          <a:p>
            <a:fld id="{BCA1FAA2-D0CA-994A-9883-B0156DE383CE}" type="slidenum">
              <a:rPr kumimoji="1" lang="zh-CN" altLang="en-US" smtClean="0"/>
              <a:t>4</a:t>
            </a:fld>
            <a:endParaRPr kumimoji="1" lang="zh-CN" altLang="en-US"/>
          </a:p>
        </p:txBody>
      </p:sp>
    </p:spTree>
    <p:extLst>
      <p:ext uri="{BB962C8B-B14F-4D97-AF65-F5344CB8AC3E}">
        <p14:creationId xmlns:p14="http://schemas.microsoft.com/office/powerpoint/2010/main" val="1180456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资源整合和分配规则的演变</a:t>
            </a:r>
            <a:endParaRPr kumimoji="1" lang="en-US" altLang="zh-CN" dirty="0"/>
          </a:p>
          <a:p>
            <a:endParaRPr kumimoji="1" lang="en-US" altLang="zh-CN" dirty="0"/>
          </a:p>
          <a:p>
            <a:r>
              <a:rPr kumimoji="1" lang="en-US" altLang="zh-CN" dirty="0"/>
              <a:t>XXX</a:t>
            </a:r>
            <a:r>
              <a:rPr kumimoji="1" lang="zh-CN" altLang="en-US" dirty="0"/>
              <a:t> </a:t>
            </a:r>
            <a:r>
              <a:rPr kumimoji="1" lang="en-US" altLang="zh-CN" dirty="0"/>
              <a:t>as</a:t>
            </a:r>
            <a:r>
              <a:rPr kumimoji="1" lang="zh-CN" altLang="en-US" dirty="0"/>
              <a:t> </a:t>
            </a:r>
            <a:r>
              <a:rPr kumimoji="1" lang="en-US" altLang="zh-CN" dirty="0"/>
              <a:t>a</a:t>
            </a:r>
            <a:r>
              <a:rPr kumimoji="1" lang="zh-CN" altLang="en-US" dirty="0"/>
              <a:t> </a:t>
            </a:r>
            <a:r>
              <a:rPr kumimoji="1" lang="en-US" altLang="zh-CN" dirty="0"/>
              <a:t>Service</a:t>
            </a:r>
            <a:r>
              <a:rPr kumimoji="1" lang="zh-CN" altLang="en-US" dirty="0"/>
              <a:t> 的优势：</a:t>
            </a:r>
            <a:endParaRPr kumimoji="1" lang="en-US" altLang="zh-CN" dirty="0"/>
          </a:p>
          <a:p>
            <a:pPr marL="228600" indent="-228600">
              <a:buAutoNum type="arabicPeriod"/>
            </a:pPr>
            <a:r>
              <a:rPr kumimoji="1" lang="zh-CN" altLang="en-US" dirty="0"/>
              <a:t>功能解耦，方便横向和纵向扩</a:t>
            </a:r>
            <a:endParaRPr kumimoji="1" lang="en-US" altLang="zh-CN" dirty="0"/>
          </a:p>
        </p:txBody>
      </p:sp>
      <p:sp>
        <p:nvSpPr>
          <p:cNvPr id="4" name="灯片编号占位符 3"/>
          <p:cNvSpPr>
            <a:spLocks noGrp="1"/>
          </p:cNvSpPr>
          <p:nvPr>
            <p:ph type="sldNum" sz="quarter" idx="5"/>
          </p:nvPr>
        </p:nvSpPr>
        <p:spPr/>
        <p:txBody>
          <a:bodyPr/>
          <a:lstStyle/>
          <a:p>
            <a:fld id="{BCA1FAA2-D0CA-994A-9883-B0156DE383CE}" type="slidenum">
              <a:rPr kumimoji="1" lang="zh-CN" altLang="en-US" smtClean="0"/>
              <a:t>37</a:t>
            </a:fld>
            <a:endParaRPr kumimoji="1" lang="zh-CN" altLang="en-US"/>
          </a:p>
        </p:txBody>
      </p:sp>
    </p:spTree>
    <p:extLst>
      <p:ext uri="{BB962C8B-B14F-4D97-AF65-F5344CB8AC3E}">
        <p14:creationId xmlns:p14="http://schemas.microsoft.com/office/powerpoint/2010/main" val="33456036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资源整合和分配规则的演变</a:t>
            </a:r>
            <a:endParaRPr kumimoji="1" lang="en-US" altLang="zh-CN" dirty="0"/>
          </a:p>
          <a:p>
            <a:endParaRPr kumimoji="1" lang="en-US" altLang="zh-CN" dirty="0"/>
          </a:p>
          <a:p>
            <a:r>
              <a:rPr kumimoji="1" lang="en-US" altLang="zh-CN" dirty="0"/>
              <a:t>XXX</a:t>
            </a:r>
            <a:r>
              <a:rPr kumimoji="1" lang="zh-CN" altLang="en-US" dirty="0"/>
              <a:t> </a:t>
            </a:r>
            <a:r>
              <a:rPr kumimoji="1" lang="en-US" altLang="zh-CN" dirty="0"/>
              <a:t>as</a:t>
            </a:r>
            <a:r>
              <a:rPr kumimoji="1" lang="zh-CN" altLang="en-US" dirty="0"/>
              <a:t> </a:t>
            </a:r>
            <a:r>
              <a:rPr kumimoji="1" lang="en-US" altLang="zh-CN" dirty="0"/>
              <a:t>a</a:t>
            </a:r>
            <a:r>
              <a:rPr kumimoji="1" lang="zh-CN" altLang="en-US" dirty="0"/>
              <a:t> </a:t>
            </a:r>
            <a:r>
              <a:rPr kumimoji="1" lang="en-US" altLang="zh-CN" dirty="0"/>
              <a:t>Service</a:t>
            </a:r>
            <a:r>
              <a:rPr kumimoji="1" lang="zh-CN" altLang="en-US" dirty="0"/>
              <a:t> 的优势：</a:t>
            </a:r>
            <a:endParaRPr kumimoji="1" lang="en-US" altLang="zh-CN" dirty="0"/>
          </a:p>
          <a:p>
            <a:pPr marL="228600" indent="-228600">
              <a:buAutoNum type="arabicPeriod"/>
            </a:pPr>
            <a:r>
              <a:rPr kumimoji="1" lang="zh-CN" altLang="en-US" dirty="0"/>
              <a:t>功能解耦，方便横向和纵向扩</a:t>
            </a:r>
            <a:endParaRPr kumimoji="1" lang="en-US" altLang="zh-CN" dirty="0"/>
          </a:p>
        </p:txBody>
      </p:sp>
      <p:sp>
        <p:nvSpPr>
          <p:cNvPr id="4" name="灯片编号占位符 3"/>
          <p:cNvSpPr>
            <a:spLocks noGrp="1"/>
          </p:cNvSpPr>
          <p:nvPr>
            <p:ph type="sldNum" sz="quarter" idx="5"/>
          </p:nvPr>
        </p:nvSpPr>
        <p:spPr/>
        <p:txBody>
          <a:bodyPr/>
          <a:lstStyle/>
          <a:p>
            <a:fld id="{BCA1FAA2-D0CA-994A-9883-B0156DE383CE}" type="slidenum">
              <a:rPr kumimoji="1" lang="zh-CN" altLang="en-US" smtClean="0"/>
              <a:t>38</a:t>
            </a:fld>
            <a:endParaRPr kumimoji="1" lang="zh-CN" altLang="en-US"/>
          </a:p>
        </p:txBody>
      </p:sp>
    </p:spTree>
    <p:extLst>
      <p:ext uri="{BB962C8B-B14F-4D97-AF65-F5344CB8AC3E}">
        <p14:creationId xmlns:p14="http://schemas.microsoft.com/office/powerpoint/2010/main" val="4359558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CA1FAA2-D0CA-994A-9883-B0156DE383CE}" type="slidenum">
              <a:rPr kumimoji="1" lang="zh-CN" altLang="en-US" smtClean="0"/>
              <a:t>7</a:t>
            </a:fld>
            <a:endParaRPr kumimoji="1" lang="zh-CN" altLang="en-US"/>
          </a:p>
        </p:txBody>
      </p:sp>
    </p:spTree>
    <p:extLst>
      <p:ext uri="{BB962C8B-B14F-4D97-AF65-F5344CB8AC3E}">
        <p14:creationId xmlns:p14="http://schemas.microsoft.com/office/powerpoint/2010/main" val="37843073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38D4D8-56C9-336E-4F7D-3D07AD25BDDD}"/>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7EC7D047-E88F-78BD-3420-F01C232A7339}"/>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57762714-6655-CA6E-0B99-BE6A99E1A5DE}"/>
              </a:ext>
            </a:extLst>
          </p:cNvPr>
          <p:cNvSpPr>
            <a:spLocks noGrp="1"/>
          </p:cNvSpPr>
          <p:nvPr>
            <p:ph type="body" idx="1"/>
          </p:nvPr>
        </p:nvSpPr>
        <p:spPr/>
        <p:txBody>
          <a:bodyPr/>
          <a:lstStyle/>
          <a:p>
            <a:endParaRPr kumimoji="1" lang="zh-CN" altLang="en-US" dirty="0"/>
          </a:p>
        </p:txBody>
      </p:sp>
      <p:sp>
        <p:nvSpPr>
          <p:cNvPr id="4" name="灯片编号占位符 3">
            <a:extLst>
              <a:ext uri="{FF2B5EF4-FFF2-40B4-BE49-F238E27FC236}">
                <a16:creationId xmlns:a16="http://schemas.microsoft.com/office/drawing/2014/main" id="{FBB76A9E-4742-CEA0-C99D-E1CEF803348E}"/>
              </a:ext>
            </a:extLst>
          </p:cNvPr>
          <p:cNvSpPr>
            <a:spLocks noGrp="1"/>
          </p:cNvSpPr>
          <p:nvPr>
            <p:ph type="sldNum" sz="quarter" idx="5"/>
          </p:nvPr>
        </p:nvSpPr>
        <p:spPr/>
        <p:txBody>
          <a:bodyPr/>
          <a:lstStyle/>
          <a:p>
            <a:fld id="{BCA1FAA2-D0CA-994A-9883-B0156DE383CE}" type="slidenum">
              <a:rPr kumimoji="1" lang="zh-CN" altLang="en-US" smtClean="0"/>
              <a:t>8</a:t>
            </a:fld>
            <a:endParaRPr kumimoji="1" lang="zh-CN" altLang="en-US"/>
          </a:p>
        </p:txBody>
      </p:sp>
    </p:spTree>
    <p:extLst>
      <p:ext uri="{BB962C8B-B14F-4D97-AF65-F5344CB8AC3E}">
        <p14:creationId xmlns:p14="http://schemas.microsoft.com/office/powerpoint/2010/main" val="9892868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95FAB0-83E1-2714-E429-DE53254834CE}"/>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07C817C4-6643-A002-5E36-2959F73EE3CC}"/>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AB421A30-1128-F14F-D8A0-65749CFDC8E0}"/>
              </a:ext>
            </a:extLst>
          </p:cNvPr>
          <p:cNvSpPr>
            <a:spLocks noGrp="1"/>
          </p:cNvSpPr>
          <p:nvPr>
            <p:ph type="body" idx="1"/>
          </p:nvPr>
        </p:nvSpPr>
        <p:spPr/>
        <p:txBody>
          <a:bodyPr/>
          <a:lstStyle/>
          <a:p>
            <a:endParaRPr kumimoji="1" lang="zh-CN" altLang="en-US" dirty="0"/>
          </a:p>
        </p:txBody>
      </p:sp>
      <p:sp>
        <p:nvSpPr>
          <p:cNvPr id="4" name="灯片编号占位符 3">
            <a:extLst>
              <a:ext uri="{FF2B5EF4-FFF2-40B4-BE49-F238E27FC236}">
                <a16:creationId xmlns:a16="http://schemas.microsoft.com/office/drawing/2014/main" id="{90244E9F-9FD9-D106-199F-8A51F9A5E8F9}"/>
              </a:ext>
            </a:extLst>
          </p:cNvPr>
          <p:cNvSpPr>
            <a:spLocks noGrp="1"/>
          </p:cNvSpPr>
          <p:nvPr>
            <p:ph type="sldNum" sz="quarter" idx="5"/>
          </p:nvPr>
        </p:nvSpPr>
        <p:spPr/>
        <p:txBody>
          <a:bodyPr/>
          <a:lstStyle/>
          <a:p>
            <a:fld id="{BCA1FAA2-D0CA-994A-9883-B0156DE383CE}" type="slidenum">
              <a:rPr kumimoji="1" lang="zh-CN" altLang="en-US" smtClean="0"/>
              <a:t>9</a:t>
            </a:fld>
            <a:endParaRPr kumimoji="1" lang="zh-CN" altLang="en-US"/>
          </a:p>
        </p:txBody>
      </p:sp>
    </p:spTree>
    <p:extLst>
      <p:ext uri="{BB962C8B-B14F-4D97-AF65-F5344CB8AC3E}">
        <p14:creationId xmlns:p14="http://schemas.microsoft.com/office/powerpoint/2010/main" val="12558541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EC255F-50D4-7338-558C-CD72A86A20E0}"/>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05869BC9-FAC1-C6EC-854D-FBC153DCFA07}"/>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34664B70-DD94-3460-594E-CED293A2981F}"/>
              </a:ext>
            </a:extLst>
          </p:cNvPr>
          <p:cNvSpPr>
            <a:spLocks noGrp="1"/>
          </p:cNvSpPr>
          <p:nvPr>
            <p:ph type="body" idx="1"/>
          </p:nvPr>
        </p:nvSpPr>
        <p:spPr/>
        <p:txBody>
          <a:bodyPr/>
          <a:lstStyle/>
          <a:p>
            <a:endParaRPr kumimoji="1" lang="zh-CN" altLang="en-US" dirty="0"/>
          </a:p>
        </p:txBody>
      </p:sp>
      <p:sp>
        <p:nvSpPr>
          <p:cNvPr id="4" name="灯片编号占位符 3">
            <a:extLst>
              <a:ext uri="{FF2B5EF4-FFF2-40B4-BE49-F238E27FC236}">
                <a16:creationId xmlns:a16="http://schemas.microsoft.com/office/drawing/2014/main" id="{76D3F67A-1F53-A9EF-BF49-52313C34BC79}"/>
              </a:ext>
            </a:extLst>
          </p:cNvPr>
          <p:cNvSpPr>
            <a:spLocks noGrp="1"/>
          </p:cNvSpPr>
          <p:nvPr>
            <p:ph type="sldNum" sz="quarter" idx="5"/>
          </p:nvPr>
        </p:nvSpPr>
        <p:spPr/>
        <p:txBody>
          <a:bodyPr/>
          <a:lstStyle/>
          <a:p>
            <a:fld id="{BCA1FAA2-D0CA-994A-9883-B0156DE383CE}" type="slidenum">
              <a:rPr kumimoji="1" lang="zh-CN" altLang="en-US" smtClean="0"/>
              <a:t>10</a:t>
            </a:fld>
            <a:endParaRPr kumimoji="1" lang="zh-CN" altLang="en-US"/>
          </a:p>
        </p:txBody>
      </p:sp>
    </p:spTree>
    <p:extLst>
      <p:ext uri="{BB962C8B-B14F-4D97-AF65-F5344CB8AC3E}">
        <p14:creationId xmlns:p14="http://schemas.microsoft.com/office/powerpoint/2010/main" val="29268625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BEFDBC-FF4F-5577-0A8A-4087A4B20336}"/>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CAB054B-A20B-DA1A-8C40-6FEBB55FA63C}"/>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FE10E4E7-3D33-EBC2-FE54-F4857C5890FD}"/>
              </a:ext>
            </a:extLst>
          </p:cNvPr>
          <p:cNvSpPr>
            <a:spLocks noGrp="1"/>
          </p:cNvSpPr>
          <p:nvPr>
            <p:ph type="body" idx="1"/>
          </p:nvPr>
        </p:nvSpPr>
        <p:spPr/>
        <p:txBody>
          <a:bodyPr/>
          <a:lstStyle/>
          <a:p>
            <a:r>
              <a:rPr kumimoji="1" lang="zh-CN" altLang="en-US" dirty="0"/>
              <a:t>单个缓存节点的一致性由存储层决定</a:t>
            </a:r>
            <a:endParaRPr kumimoji="1" lang="en-US" altLang="zh-CN" dirty="0"/>
          </a:p>
          <a:p>
            <a:r>
              <a:rPr kumimoji="1" lang="zh-CN" altLang="en-US" dirty="0"/>
              <a:t>研究跨缓存节点的一致性问题</a:t>
            </a:r>
          </a:p>
        </p:txBody>
      </p:sp>
      <p:sp>
        <p:nvSpPr>
          <p:cNvPr id="4" name="灯片编号占位符 3">
            <a:extLst>
              <a:ext uri="{FF2B5EF4-FFF2-40B4-BE49-F238E27FC236}">
                <a16:creationId xmlns:a16="http://schemas.microsoft.com/office/drawing/2014/main" id="{1DEF98E5-CC77-CF84-8F55-745B1C60423C}"/>
              </a:ext>
            </a:extLst>
          </p:cNvPr>
          <p:cNvSpPr>
            <a:spLocks noGrp="1"/>
          </p:cNvSpPr>
          <p:nvPr>
            <p:ph type="sldNum" sz="quarter" idx="5"/>
          </p:nvPr>
        </p:nvSpPr>
        <p:spPr/>
        <p:txBody>
          <a:bodyPr/>
          <a:lstStyle/>
          <a:p>
            <a:fld id="{BCA1FAA2-D0CA-994A-9883-B0156DE383CE}" type="slidenum">
              <a:rPr kumimoji="1" lang="zh-CN" altLang="en-US" smtClean="0"/>
              <a:t>11</a:t>
            </a:fld>
            <a:endParaRPr kumimoji="1" lang="zh-CN" altLang="en-US"/>
          </a:p>
        </p:txBody>
      </p:sp>
    </p:spTree>
    <p:extLst>
      <p:ext uri="{BB962C8B-B14F-4D97-AF65-F5344CB8AC3E}">
        <p14:creationId xmlns:p14="http://schemas.microsoft.com/office/powerpoint/2010/main" val="7776685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C307BE-30A6-6B47-92A1-8087327E59A1}"/>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66674B0A-915A-3450-4FD9-81926410EF58}"/>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0378C0FB-7B65-2208-9E07-1EA5E856B25E}"/>
              </a:ext>
            </a:extLst>
          </p:cNvPr>
          <p:cNvSpPr>
            <a:spLocks noGrp="1"/>
          </p:cNvSpPr>
          <p:nvPr>
            <p:ph type="body" idx="1"/>
          </p:nvPr>
        </p:nvSpPr>
        <p:spPr/>
        <p:txBody>
          <a:bodyPr/>
          <a:lstStyle/>
          <a:p>
            <a:r>
              <a:rPr kumimoji="1" lang="zh-CN" altLang="en-US" dirty="0"/>
              <a:t>单个缓存节点的一致性由存储层决定</a:t>
            </a:r>
            <a:endParaRPr kumimoji="1" lang="en-US" altLang="zh-CN" dirty="0"/>
          </a:p>
          <a:p>
            <a:r>
              <a:rPr kumimoji="1" lang="zh-CN" altLang="en-US" dirty="0"/>
              <a:t>研究跨缓存节点的一致性问题</a:t>
            </a:r>
          </a:p>
        </p:txBody>
      </p:sp>
      <p:sp>
        <p:nvSpPr>
          <p:cNvPr id="4" name="灯片编号占位符 3">
            <a:extLst>
              <a:ext uri="{FF2B5EF4-FFF2-40B4-BE49-F238E27FC236}">
                <a16:creationId xmlns:a16="http://schemas.microsoft.com/office/drawing/2014/main" id="{C04DEBF0-9678-4EE7-6C1E-C388607B21E7}"/>
              </a:ext>
            </a:extLst>
          </p:cNvPr>
          <p:cNvSpPr>
            <a:spLocks noGrp="1"/>
          </p:cNvSpPr>
          <p:nvPr>
            <p:ph type="sldNum" sz="quarter" idx="5"/>
          </p:nvPr>
        </p:nvSpPr>
        <p:spPr/>
        <p:txBody>
          <a:bodyPr/>
          <a:lstStyle/>
          <a:p>
            <a:fld id="{BCA1FAA2-D0CA-994A-9883-B0156DE383CE}" type="slidenum">
              <a:rPr kumimoji="1" lang="zh-CN" altLang="en-US" smtClean="0"/>
              <a:t>12</a:t>
            </a:fld>
            <a:endParaRPr kumimoji="1" lang="zh-CN" altLang="en-US"/>
          </a:p>
        </p:txBody>
      </p:sp>
    </p:spTree>
    <p:extLst>
      <p:ext uri="{BB962C8B-B14F-4D97-AF65-F5344CB8AC3E}">
        <p14:creationId xmlns:p14="http://schemas.microsoft.com/office/powerpoint/2010/main" val="5795342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C1E6F2-D37C-39D8-ADE8-0DA80902B009}"/>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9B07D7F4-077F-B0E2-5BCD-866B6A926C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F019097E-1278-16F7-6AFA-DD6FC8967B68}"/>
              </a:ext>
            </a:extLst>
          </p:cNvPr>
          <p:cNvSpPr>
            <a:spLocks noGrp="1"/>
          </p:cNvSpPr>
          <p:nvPr>
            <p:ph type="dt" sz="half" idx="10"/>
          </p:nvPr>
        </p:nvSpPr>
        <p:spPr/>
        <p:txBody>
          <a:bodyPr/>
          <a:lstStyle/>
          <a:p>
            <a:fld id="{63960974-09AD-144E-9A80-44FF1F77C7DF}" type="datetimeFigureOut">
              <a:rPr kumimoji="1" lang="zh-CN" altLang="en-US" smtClean="0"/>
              <a:t>2024/11/27</a:t>
            </a:fld>
            <a:endParaRPr kumimoji="1" lang="zh-CN" altLang="en-US"/>
          </a:p>
        </p:txBody>
      </p:sp>
      <p:sp>
        <p:nvSpPr>
          <p:cNvPr id="5" name="页脚占位符 4">
            <a:extLst>
              <a:ext uri="{FF2B5EF4-FFF2-40B4-BE49-F238E27FC236}">
                <a16:creationId xmlns:a16="http://schemas.microsoft.com/office/drawing/2014/main" id="{5658C701-38B6-FB39-0510-7B676F74EB9D}"/>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CB9E0C5F-85E4-D431-873A-6425A62C2309}"/>
              </a:ext>
            </a:extLst>
          </p:cNvPr>
          <p:cNvSpPr>
            <a:spLocks noGrp="1"/>
          </p:cNvSpPr>
          <p:nvPr>
            <p:ph type="sldNum" sz="quarter" idx="12"/>
          </p:nvPr>
        </p:nvSpPr>
        <p:spPr/>
        <p:txBody>
          <a:bodyPr/>
          <a:lstStyle/>
          <a:p>
            <a:fld id="{A61BB2B0-5E14-2749-806B-3112D9B548D9}" type="slidenum">
              <a:rPr kumimoji="1" lang="zh-CN" altLang="en-US" smtClean="0"/>
              <a:t>‹#›</a:t>
            </a:fld>
            <a:endParaRPr kumimoji="1" lang="zh-CN" altLang="en-US"/>
          </a:p>
        </p:txBody>
      </p:sp>
    </p:spTree>
    <p:extLst>
      <p:ext uri="{BB962C8B-B14F-4D97-AF65-F5344CB8AC3E}">
        <p14:creationId xmlns:p14="http://schemas.microsoft.com/office/powerpoint/2010/main" val="391805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FA467A-31E6-3333-EB77-726B31E92EF2}"/>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E90D3815-69CC-691D-B0F2-433E2A8EE32B}"/>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1EDDA29D-75D3-7399-0EEE-9D49165C7814}"/>
              </a:ext>
            </a:extLst>
          </p:cNvPr>
          <p:cNvSpPr>
            <a:spLocks noGrp="1"/>
          </p:cNvSpPr>
          <p:nvPr>
            <p:ph type="dt" sz="half" idx="10"/>
          </p:nvPr>
        </p:nvSpPr>
        <p:spPr/>
        <p:txBody>
          <a:bodyPr/>
          <a:lstStyle/>
          <a:p>
            <a:fld id="{63960974-09AD-144E-9A80-44FF1F77C7DF}" type="datetimeFigureOut">
              <a:rPr kumimoji="1" lang="zh-CN" altLang="en-US" smtClean="0"/>
              <a:t>2024/11/27</a:t>
            </a:fld>
            <a:endParaRPr kumimoji="1" lang="zh-CN" altLang="en-US"/>
          </a:p>
        </p:txBody>
      </p:sp>
      <p:sp>
        <p:nvSpPr>
          <p:cNvPr id="5" name="页脚占位符 4">
            <a:extLst>
              <a:ext uri="{FF2B5EF4-FFF2-40B4-BE49-F238E27FC236}">
                <a16:creationId xmlns:a16="http://schemas.microsoft.com/office/drawing/2014/main" id="{83DFAA98-06AD-3245-97CB-9145D77B843C}"/>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704CBCFB-7993-09B0-6506-DEADE822C756}"/>
              </a:ext>
            </a:extLst>
          </p:cNvPr>
          <p:cNvSpPr>
            <a:spLocks noGrp="1"/>
          </p:cNvSpPr>
          <p:nvPr>
            <p:ph type="sldNum" sz="quarter" idx="12"/>
          </p:nvPr>
        </p:nvSpPr>
        <p:spPr/>
        <p:txBody>
          <a:bodyPr/>
          <a:lstStyle/>
          <a:p>
            <a:fld id="{A61BB2B0-5E14-2749-806B-3112D9B548D9}" type="slidenum">
              <a:rPr kumimoji="1" lang="zh-CN" altLang="en-US" smtClean="0"/>
              <a:t>‹#›</a:t>
            </a:fld>
            <a:endParaRPr kumimoji="1" lang="zh-CN" altLang="en-US"/>
          </a:p>
        </p:txBody>
      </p:sp>
    </p:spTree>
    <p:extLst>
      <p:ext uri="{BB962C8B-B14F-4D97-AF65-F5344CB8AC3E}">
        <p14:creationId xmlns:p14="http://schemas.microsoft.com/office/powerpoint/2010/main" val="1377933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A125EB9-031B-44CD-08CD-FD66B1BD2174}"/>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387958EA-EF74-A6E8-AB7E-EEE200973ECE}"/>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F8508039-39EF-1000-E058-3FC928B489D7}"/>
              </a:ext>
            </a:extLst>
          </p:cNvPr>
          <p:cNvSpPr>
            <a:spLocks noGrp="1"/>
          </p:cNvSpPr>
          <p:nvPr>
            <p:ph type="dt" sz="half" idx="10"/>
          </p:nvPr>
        </p:nvSpPr>
        <p:spPr/>
        <p:txBody>
          <a:bodyPr/>
          <a:lstStyle/>
          <a:p>
            <a:fld id="{63960974-09AD-144E-9A80-44FF1F77C7DF}" type="datetimeFigureOut">
              <a:rPr kumimoji="1" lang="zh-CN" altLang="en-US" smtClean="0"/>
              <a:t>2024/11/27</a:t>
            </a:fld>
            <a:endParaRPr kumimoji="1" lang="zh-CN" altLang="en-US"/>
          </a:p>
        </p:txBody>
      </p:sp>
      <p:sp>
        <p:nvSpPr>
          <p:cNvPr id="5" name="页脚占位符 4">
            <a:extLst>
              <a:ext uri="{FF2B5EF4-FFF2-40B4-BE49-F238E27FC236}">
                <a16:creationId xmlns:a16="http://schemas.microsoft.com/office/drawing/2014/main" id="{9B5DA274-CEE3-F103-D328-C58198F6B6D5}"/>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D4409200-5998-DB0B-9F78-371A071B4EA2}"/>
              </a:ext>
            </a:extLst>
          </p:cNvPr>
          <p:cNvSpPr>
            <a:spLocks noGrp="1"/>
          </p:cNvSpPr>
          <p:nvPr>
            <p:ph type="sldNum" sz="quarter" idx="12"/>
          </p:nvPr>
        </p:nvSpPr>
        <p:spPr/>
        <p:txBody>
          <a:bodyPr/>
          <a:lstStyle/>
          <a:p>
            <a:fld id="{A61BB2B0-5E14-2749-806B-3112D9B548D9}" type="slidenum">
              <a:rPr kumimoji="1" lang="zh-CN" altLang="en-US" smtClean="0"/>
              <a:t>‹#›</a:t>
            </a:fld>
            <a:endParaRPr kumimoji="1" lang="zh-CN" altLang="en-US"/>
          </a:p>
        </p:txBody>
      </p:sp>
    </p:spTree>
    <p:extLst>
      <p:ext uri="{BB962C8B-B14F-4D97-AF65-F5344CB8AC3E}">
        <p14:creationId xmlns:p14="http://schemas.microsoft.com/office/powerpoint/2010/main" val="2167863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0DB018-0075-CE24-6003-6522ABD0C7FE}"/>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0462C99E-F2A8-2E19-54EA-DD189CA9EFC9}"/>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8703DAC8-5B48-48D6-A7AC-CE704EF2D0F8}"/>
              </a:ext>
            </a:extLst>
          </p:cNvPr>
          <p:cNvSpPr>
            <a:spLocks noGrp="1"/>
          </p:cNvSpPr>
          <p:nvPr>
            <p:ph type="dt" sz="half" idx="10"/>
          </p:nvPr>
        </p:nvSpPr>
        <p:spPr/>
        <p:txBody>
          <a:bodyPr/>
          <a:lstStyle/>
          <a:p>
            <a:fld id="{63960974-09AD-144E-9A80-44FF1F77C7DF}" type="datetimeFigureOut">
              <a:rPr kumimoji="1" lang="zh-CN" altLang="en-US" smtClean="0"/>
              <a:t>2024/11/27</a:t>
            </a:fld>
            <a:endParaRPr kumimoji="1" lang="zh-CN" altLang="en-US"/>
          </a:p>
        </p:txBody>
      </p:sp>
      <p:sp>
        <p:nvSpPr>
          <p:cNvPr id="5" name="页脚占位符 4">
            <a:extLst>
              <a:ext uri="{FF2B5EF4-FFF2-40B4-BE49-F238E27FC236}">
                <a16:creationId xmlns:a16="http://schemas.microsoft.com/office/drawing/2014/main" id="{5EC1788B-321A-6864-5840-E4CF2C3980C5}"/>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A668C967-7A0E-33AA-E258-6606AE17B8F9}"/>
              </a:ext>
            </a:extLst>
          </p:cNvPr>
          <p:cNvSpPr>
            <a:spLocks noGrp="1"/>
          </p:cNvSpPr>
          <p:nvPr>
            <p:ph type="sldNum" sz="quarter" idx="12"/>
          </p:nvPr>
        </p:nvSpPr>
        <p:spPr/>
        <p:txBody>
          <a:bodyPr/>
          <a:lstStyle/>
          <a:p>
            <a:fld id="{A61BB2B0-5E14-2749-806B-3112D9B548D9}" type="slidenum">
              <a:rPr kumimoji="1" lang="zh-CN" altLang="en-US" smtClean="0"/>
              <a:t>‹#›</a:t>
            </a:fld>
            <a:endParaRPr kumimoji="1" lang="zh-CN" altLang="en-US"/>
          </a:p>
        </p:txBody>
      </p:sp>
    </p:spTree>
    <p:extLst>
      <p:ext uri="{BB962C8B-B14F-4D97-AF65-F5344CB8AC3E}">
        <p14:creationId xmlns:p14="http://schemas.microsoft.com/office/powerpoint/2010/main" val="212380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0407A5-FC36-C891-4BD4-71095C6F17A1}"/>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E21E9476-30DB-14AB-9147-D781F15FF7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6EF06BFC-8CA0-AA6F-8A69-42D93E4A1811}"/>
              </a:ext>
            </a:extLst>
          </p:cNvPr>
          <p:cNvSpPr>
            <a:spLocks noGrp="1"/>
          </p:cNvSpPr>
          <p:nvPr>
            <p:ph type="dt" sz="half" idx="10"/>
          </p:nvPr>
        </p:nvSpPr>
        <p:spPr/>
        <p:txBody>
          <a:bodyPr/>
          <a:lstStyle/>
          <a:p>
            <a:fld id="{63960974-09AD-144E-9A80-44FF1F77C7DF}" type="datetimeFigureOut">
              <a:rPr kumimoji="1" lang="zh-CN" altLang="en-US" smtClean="0"/>
              <a:t>2024/11/27</a:t>
            </a:fld>
            <a:endParaRPr kumimoji="1" lang="zh-CN" altLang="en-US"/>
          </a:p>
        </p:txBody>
      </p:sp>
      <p:sp>
        <p:nvSpPr>
          <p:cNvPr id="5" name="页脚占位符 4">
            <a:extLst>
              <a:ext uri="{FF2B5EF4-FFF2-40B4-BE49-F238E27FC236}">
                <a16:creationId xmlns:a16="http://schemas.microsoft.com/office/drawing/2014/main" id="{B8119419-497A-C0F1-96BC-CFC660419E76}"/>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D2DB2342-BB72-5D75-0DEB-F8BB64332678}"/>
              </a:ext>
            </a:extLst>
          </p:cNvPr>
          <p:cNvSpPr>
            <a:spLocks noGrp="1"/>
          </p:cNvSpPr>
          <p:nvPr>
            <p:ph type="sldNum" sz="quarter" idx="12"/>
          </p:nvPr>
        </p:nvSpPr>
        <p:spPr/>
        <p:txBody>
          <a:bodyPr/>
          <a:lstStyle/>
          <a:p>
            <a:fld id="{A61BB2B0-5E14-2749-806B-3112D9B548D9}" type="slidenum">
              <a:rPr kumimoji="1" lang="zh-CN" altLang="en-US" smtClean="0"/>
              <a:t>‹#›</a:t>
            </a:fld>
            <a:endParaRPr kumimoji="1" lang="zh-CN" altLang="en-US"/>
          </a:p>
        </p:txBody>
      </p:sp>
    </p:spTree>
    <p:extLst>
      <p:ext uri="{BB962C8B-B14F-4D97-AF65-F5344CB8AC3E}">
        <p14:creationId xmlns:p14="http://schemas.microsoft.com/office/powerpoint/2010/main" val="957691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991237-4198-01A0-CF57-3E9FA84201C4}"/>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DC983E87-A77B-DBF8-4216-4B315648D698}"/>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A39A4674-53B7-F493-54B0-49279295250A}"/>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31AD57BB-03E8-7C92-EE23-7CBC353A77E9}"/>
              </a:ext>
            </a:extLst>
          </p:cNvPr>
          <p:cNvSpPr>
            <a:spLocks noGrp="1"/>
          </p:cNvSpPr>
          <p:nvPr>
            <p:ph type="dt" sz="half" idx="10"/>
          </p:nvPr>
        </p:nvSpPr>
        <p:spPr/>
        <p:txBody>
          <a:bodyPr/>
          <a:lstStyle/>
          <a:p>
            <a:fld id="{63960974-09AD-144E-9A80-44FF1F77C7DF}" type="datetimeFigureOut">
              <a:rPr kumimoji="1" lang="zh-CN" altLang="en-US" smtClean="0"/>
              <a:t>2024/11/27</a:t>
            </a:fld>
            <a:endParaRPr kumimoji="1" lang="zh-CN" altLang="en-US"/>
          </a:p>
        </p:txBody>
      </p:sp>
      <p:sp>
        <p:nvSpPr>
          <p:cNvPr id="6" name="页脚占位符 5">
            <a:extLst>
              <a:ext uri="{FF2B5EF4-FFF2-40B4-BE49-F238E27FC236}">
                <a16:creationId xmlns:a16="http://schemas.microsoft.com/office/drawing/2014/main" id="{38F62B3A-53CD-340C-7FC9-6DF8061B57F4}"/>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10FF9521-919F-6EC0-ECC3-49C45F0093AD}"/>
              </a:ext>
            </a:extLst>
          </p:cNvPr>
          <p:cNvSpPr>
            <a:spLocks noGrp="1"/>
          </p:cNvSpPr>
          <p:nvPr>
            <p:ph type="sldNum" sz="quarter" idx="12"/>
          </p:nvPr>
        </p:nvSpPr>
        <p:spPr/>
        <p:txBody>
          <a:bodyPr/>
          <a:lstStyle/>
          <a:p>
            <a:fld id="{A61BB2B0-5E14-2749-806B-3112D9B548D9}" type="slidenum">
              <a:rPr kumimoji="1" lang="zh-CN" altLang="en-US" smtClean="0"/>
              <a:t>‹#›</a:t>
            </a:fld>
            <a:endParaRPr kumimoji="1" lang="zh-CN" altLang="en-US"/>
          </a:p>
        </p:txBody>
      </p:sp>
    </p:spTree>
    <p:extLst>
      <p:ext uri="{BB962C8B-B14F-4D97-AF65-F5344CB8AC3E}">
        <p14:creationId xmlns:p14="http://schemas.microsoft.com/office/powerpoint/2010/main" val="2997613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4058A2-6304-0DD7-1EA7-599603106A70}"/>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6C70F0AA-54D6-D985-0C3F-554CDEE180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CF0CCD39-A797-6BB2-E5AF-39DB6BD7BD4C}"/>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ADD9ED82-FC40-E363-95A8-CB98A87FBC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B3FC513F-0003-D5AA-F580-86166A77DE7A}"/>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196C64FF-EECB-57A7-554B-D3FFAE12B3C2}"/>
              </a:ext>
            </a:extLst>
          </p:cNvPr>
          <p:cNvSpPr>
            <a:spLocks noGrp="1"/>
          </p:cNvSpPr>
          <p:nvPr>
            <p:ph type="dt" sz="half" idx="10"/>
          </p:nvPr>
        </p:nvSpPr>
        <p:spPr/>
        <p:txBody>
          <a:bodyPr/>
          <a:lstStyle/>
          <a:p>
            <a:fld id="{63960974-09AD-144E-9A80-44FF1F77C7DF}" type="datetimeFigureOut">
              <a:rPr kumimoji="1" lang="zh-CN" altLang="en-US" smtClean="0"/>
              <a:t>2024/11/27</a:t>
            </a:fld>
            <a:endParaRPr kumimoji="1" lang="zh-CN" altLang="en-US"/>
          </a:p>
        </p:txBody>
      </p:sp>
      <p:sp>
        <p:nvSpPr>
          <p:cNvPr id="8" name="页脚占位符 7">
            <a:extLst>
              <a:ext uri="{FF2B5EF4-FFF2-40B4-BE49-F238E27FC236}">
                <a16:creationId xmlns:a16="http://schemas.microsoft.com/office/drawing/2014/main" id="{A5BDF468-9EAD-00E7-DF5F-AE2586CA139E}"/>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03C3C202-B2FF-882E-8910-FEFF93802B33}"/>
              </a:ext>
            </a:extLst>
          </p:cNvPr>
          <p:cNvSpPr>
            <a:spLocks noGrp="1"/>
          </p:cNvSpPr>
          <p:nvPr>
            <p:ph type="sldNum" sz="quarter" idx="12"/>
          </p:nvPr>
        </p:nvSpPr>
        <p:spPr/>
        <p:txBody>
          <a:bodyPr/>
          <a:lstStyle/>
          <a:p>
            <a:fld id="{A61BB2B0-5E14-2749-806B-3112D9B548D9}" type="slidenum">
              <a:rPr kumimoji="1" lang="zh-CN" altLang="en-US" smtClean="0"/>
              <a:t>‹#›</a:t>
            </a:fld>
            <a:endParaRPr kumimoji="1" lang="zh-CN" altLang="en-US"/>
          </a:p>
        </p:txBody>
      </p:sp>
    </p:spTree>
    <p:extLst>
      <p:ext uri="{BB962C8B-B14F-4D97-AF65-F5344CB8AC3E}">
        <p14:creationId xmlns:p14="http://schemas.microsoft.com/office/powerpoint/2010/main" val="1149196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6F189B-1271-261D-D3A9-9B7A204CB1CB}"/>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0F1B8D5E-4120-9611-AE0C-AE6D483D0381}"/>
              </a:ext>
            </a:extLst>
          </p:cNvPr>
          <p:cNvSpPr>
            <a:spLocks noGrp="1"/>
          </p:cNvSpPr>
          <p:nvPr>
            <p:ph type="dt" sz="half" idx="10"/>
          </p:nvPr>
        </p:nvSpPr>
        <p:spPr/>
        <p:txBody>
          <a:bodyPr/>
          <a:lstStyle/>
          <a:p>
            <a:fld id="{63960974-09AD-144E-9A80-44FF1F77C7DF}" type="datetimeFigureOut">
              <a:rPr kumimoji="1" lang="zh-CN" altLang="en-US" smtClean="0"/>
              <a:t>2024/11/27</a:t>
            </a:fld>
            <a:endParaRPr kumimoji="1" lang="zh-CN" altLang="en-US"/>
          </a:p>
        </p:txBody>
      </p:sp>
      <p:sp>
        <p:nvSpPr>
          <p:cNvPr id="4" name="页脚占位符 3">
            <a:extLst>
              <a:ext uri="{FF2B5EF4-FFF2-40B4-BE49-F238E27FC236}">
                <a16:creationId xmlns:a16="http://schemas.microsoft.com/office/drawing/2014/main" id="{FABC4D5E-C61C-0D2C-D3C5-47659FB59EE2}"/>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F8E3582E-9D73-AE83-188B-B67B76AFFFE3}"/>
              </a:ext>
            </a:extLst>
          </p:cNvPr>
          <p:cNvSpPr>
            <a:spLocks noGrp="1"/>
          </p:cNvSpPr>
          <p:nvPr>
            <p:ph type="sldNum" sz="quarter" idx="12"/>
          </p:nvPr>
        </p:nvSpPr>
        <p:spPr/>
        <p:txBody>
          <a:bodyPr/>
          <a:lstStyle/>
          <a:p>
            <a:fld id="{A61BB2B0-5E14-2749-806B-3112D9B548D9}" type="slidenum">
              <a:rPr kumimoji="1" lang="zh-CN" altLang="en-US" smtClean="0"/>
              <a:t>‹#›</a:t>
            </a:fld>
            <a:endParaRPr kumimoji="1" lang="zh-CN" altLang="en-US"/>
          </a:p>
        </p:txBody>
      </p:sp>
    </p:spTree>
    <p:extLst>
      <p:ext uri="{BB962C8B-B14F-4D97-AF65-F5344CB8AC3E}">
        <p14:creationId xmlns:p14="http://schemas.microsoft.com/office/powerpoint/2010/main" val="3585610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ED031F3-2857-BF41-DD99-D2E331921168}"/>
              </a:ext>
            </a:extLst>
          </p:cNvPr>
          <p:cNvSpPr>
            <a:spLocks noGrp="1"/>
          </p:cNvSpPr>
          <p:nvPr>
            <p:ph type="dt" sz="half" idx="10"/>
          </p:nvPr>
        </p:nvSpPr>
        <p:spPr/>
        <p:txBody>
          <a:bodyPr/>
          <a:lstStyle/>
          <a:p>
            <a:fld id="{63960974-09AD-144E-9A80-44FF1F77C7DF}" type="datetimeFigureOut">
              <a:rPr kumimoji="1" lang="zh-CN" altLang="en-US" smtClean="0"/>
              <a:t>2024/11/27</a:t>
            </a:fld>
            <a:endParaRPr kumimoji="1" lang="zh-CN" altLang="en-US"/>
          </a:p>
        </p:txBody>
      </p:sp>
      <p:sp>
        <p:nvSpPr>
          <p:cNvPr id="3" name="页脚占位符 2">
            <a:extLst>
              <a:ext uri="{FF2B5EF4-FFF2-40B4-BE49-F238E27FC236}">
                <a16:creationId xmlns:a16="http://schemas.microsoft.com/office/drawing/2014/main" id="{03609A3D-897C-9381-1AA8-4572039D1521}"/>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B328C1F2-3CCE-8C67-0E2D-BACFC2F6CCEC}"/>
              </a:ext>
            </a:extLst>
          </p:cNvPr>
          <p:cNvSpPr>
            <a:spLocks noGrp="1"/>
          </p:cNvSpPr>
          <p:nvPr>
            <p:ph type="sldNum" sz="quarter" idx="12"/>
          </p:nvPr>
        </p:nvSpPr>
        <p:spPr/>
        <p:txBody>
          <a:bodyPr/>
          <a:lstStyle/>
          <a:p>
            <a:fld id="{A61BB2B0-5E14-2749-806B-3112D9B548D9}" type="slidenum">
              <a:rPr kumimoji="1" lang="zh-CN" altLang="en-US" smtClean="0"/>
              <a:t>‹#›</a:t>
            </a:fld>
            <a:endParaRPr kumimoji="1" lang="zh-CN" altLang="en-US"/>
          </a:p>
        </p:txBody>
      </p:sp>
    </p:spTree>
    <p:extLst>
      <p:ext uri="{BB962C8B-B14F-4D97-AF65-F5344CB8AC3E}">
        <p14:creationId xmlns:p14="http://schemas.microsoft.com/office/powerpoint/2010/main" val="3179249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DD9FEB-E5D5-1817-8D23-67A98C8E438E}"/>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D9687FD3-DD76-CEC1-57AC-4933504F72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EE9E2BC7-A0E5-8D79-274E-D41ADCABBE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34DC4D2A-367B-4778-1527-176ED81E721F}"/>
              </a:ext>
            </a:extLst>
          </p:cNvPr>
          <p:cNvSpPr>
            <a:spLocks noGrp="1"/>
          </p:cNvSpPr>
          <p:nvPr>
            <p:ph type="dt" sz="half" idx="10"/>
          </p:nvPr>
        </p:nvSpPr>
        <p:spPr/>
        <p:txBody>
          <a:bodyPr/>
          <a:lstStyle/>
          <a:p>
            <a:fld id="{63960974-09AD-144E-9A80-44FF1F77C7DF}" type="datetimeFigureOut">
              <a:rPr kumimoji="1" lang="zh-CN" altLang="en-US" smtClean="0"/>
              <a:t>2024/11/27</a:t>
            </a:fld>
            <a:endParaRPr kumimoji="1" lang="zh-CN" altLang="en-US"/>
          </a:p>
        </p:txBody>
      </p:sp>
      <p:sp>
        <p:nvSpPr>
          <p:cNvPr id="6" name="页脚占位符 5">
            <a:extLst>
              <a:ext uri="{FF2B5EF4-FFF2-40B4-BE49-F238E27FC236}">
                <a16:creationId xmlns:a16="http://schemas.microsoft.com/office/drawing/2014/main" id="{FE018BC8-7B37-FAF3-2EB0-8A327259F05C}"/>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183B1E96-AB95-01E4-F267-9E86B36AC412}"/>
              </a:ext>
            </a:extLst>
          </p:cNvPr>
          <p:cNvSpPr>
            <a:spLocks noGrp="1"/>
          </p:cNvSpPr>
          <p:nvPr>
            <p:ph type="sldNum" sz="quarter" idx="12"/>
          </p:nvPr>
        </p:nvSpPr>
        <p:spPr/>
        <p:txBody>
          <a:bodyPr/>
          <a:lstStyle/>
          <a:p>
            <a:fld id="{A61BB2B0-5E14-2749-806B-3112D9B548D9}" type="slidenum">
              <a:rPr kumimoji="1" lang="zh-CN" altLang="en-US" smtClean="0"/>
              <a:t>‹#›</a:t>
            </a:fld>
            <a:endParaRPr kumimoji="1" lang="zh-CN" altLang="en-US"/>
          </a:p>
        </p:txBody>
      </p:sp>
    </p:spTree>
    <p:extLst>
      <p:ext uri="{BB962C8B-B14F-4D97-AF65-F5344CB8AC3E}">
        <p14:creationId xmlns:p14="http://schemas.microsoft.com/office/powerpoint/2010/main" val="54521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4C4FF9-31F9-4267-865C-7F5A777E095A}"/>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4C927212-546E-7F36-CC1C-E75168E375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C16E0C22-6B82-12DA-D05B-342E06AFF3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1F9CED2E-C8C1-42A4-D5FE-E0E1DF3FE2C4}"/>
              </a:ext>
            </a:extLst>
          </p:cNvPr>
          <p:cNvSpPr>
            <a:spLocks noGrp="1"/>
          </p:cNvSpPr>
          <p:nvPr>
            <p:ph type="dt" sz="half" idx="10"/>
          </p:nvPr>
        </p:nvSpPr>
        <p:spPr/>
        <p:txBody>
          <a:bodyPr/>
          <a:lstStyle/>
          <a:p>
            <a:fld id="{63960974-09AD-144E-9A80-44FF1F77C7DF}" type="datetimeFigureOut">
              <a:rPr kumimoji="1" lang="zh-CN" altLang="en-US" smtClean="0"/>
              <a:t>2024/11/27</a:t>
            </a:fld>
            <a:endParaRPr kumimoji="1" lang="zh-CN" altLang="en-US"/>
          </a:p>
        </p:txBody>
      </p:sp>
      <p:sp>
        <p:nvSpPr>
          <p:cNvPr id="6" name="页脚占位符 5">
            <a:extLst>
              <a:ext uri="{FF2B5EF4-FFF2-40B4-BE49-F238E27FC236}">
                <a16:creationId xmlns:a16="http://schemas.microsoft.com/office/drawing/2014/main" id="{0FD53D8D-5EEE-D6D4-96D7-966FD8EDB52F}"/>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E459CAC9-FEEB-DA4C-18D3-1A74E80BD409}"/>
              </a:ext>
            </a:extLst>
          </p:cNvPr>
          <p:cNvSpPr>
            <a:spLocks noGrp="1"/>
          </p:cNvSpPr>
          <p:nvPr>
            <p:ph type="sldNum" sz="quarter" idx="12"/>
          </p:nvPr>
        </p:nvSpPr>
        <p:spPr/>
        <p:txBody>
          <a:bodyPr/>
          <a:lstStyle/>
          <a:p>
            <a:fld id="{A61BB2B0-5E14-2749-806B-3112D9B548D9}" type="slidenum">
              <a:rPr kumimoji="1" lang="zh-CN" altLang="en-US" smtClean="0"/>
              <a:t>‹#›</a:t>
            </a:fld>
            <a:endParaRPr kumimoji="1" lang="zh-CN" altLang="en-US"/>
          </a:p>
        </p:txBody>
      </p:sp>
    </p:spTree>
    <p:extLst>
      <p:ext uri="{BB962C8B-B14F-4D97-AF65-F5344CB8AC3E}">
        <p14:creationId xmlns:p14="http://schemas.microsoft.com/office/powerpoint/2010/main" val="1359522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7389F99-AA12-E6D7-C677-362EBA45A8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300DEAB4-6394-66C6-98E9-B63519E540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C01A4068-8D55-F4CB-9754-7D2BA55AF8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960974-09AD-144E-9A80-44FF1F77C7DF}" type="datetimeFigureOut">
              <a:rPr kumimoji="1" lang="zh-CN" altLang="en-US" smtClean="0"/>
              <a:t>2024/11/27</a:t>
            </a:fld>
            <a:endParaRPr kumimoji="1" lang="zh-CN" altLang="en-US"/>
          </a:p>
        </p:txBody>
      </p:sp>
      <p:sp>
        <p:nvSpPr>
          <p:cNvPr id="5" name="页脚占位符 4">
            <a:extLst>
              <a:ext uri="{FF2B5EF4-FFF2-40B4-BE49-F238E27FC236}">
                <a16:creationId xmlns:a16="http://schemas.microsoft.com/office/drawing/2014/main" id="{0D91C4DA-EC5A-BF42-54EF-C3004D75DD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4F472200-B198-3FAC-2B99-3C139CA018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1BB2B0-5E14-2749-806B-3112D9B548D9}" type="slidenum">
              <a:rPr kumimoji="1" lang="zh-CN" altLang="en-US" smtClean="0"/>
              <a:t>‹#›</a:t>
            </a:fld>
            <a:endParaRPr kumimoji="1" lang="zh-CN" altLang="en-US"/>
          </a:p>
        </p:txBody>
      </p:sp>
    </p:spTree>
    <p:extLst>
      <p:ext uri="{BB962C8B-B14F-4D97-AF65-F5344CB8AC3E}">
        <p14:creationId xmlns:p14="http://schemas.microsoft.com/office/powerpoint/2010/main" val="11962232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标题 1">
            <a:extLst>
              <a:ext uri="{FF2B5EF4-FFF2-40B4-BE49-F238E27FC236}">
                <a16:creationId xmlns:a16="http://schemas.microsoft.com/office/drawing/2014/main" id="{59D1CAAE-B0FC-B14C-DC38-6C1BD08E7D7B}"/>
              </a:ext>
            </a:extLst>
          </p:cNvPr>
          <p:cNvSpPr>
            <a:spLocks noGrp="1"/>
          </p:cNvSpPr>
          <p:nvPr>
            <p:ph type="ctrTitle"/>
          </p:nvPr>
        </p:nvSpPr>
        <p:spPr>
          <a:xfrm>
            <a:off x="1314824" y="735106"/>
            <a:ext cx="10053763" cy="2928470"/>
          </a:xfrm>
        </p:spPr>
        <p:txBody>
          <a:bodyPr anchor="b">
            <a:normAutofit/>
          </a:bodyPr>
          <a:lstStyle/>
          <a:p>
            <a:pPr algn="l"/>
            <a:r>
              <a:rPr kumimoji="1" lang="zh-CN" altLang="en-US" sz="4800" dirty="0">
                <a:solidFill>
                  <a:srgbClr val="FFFFFF"/>
                </a:solidFill>
                <a:latin typeface="Times New Roman" panose="02020603050405020304" pitchFamily="18" charset="0"/>
                <a:ea typeface="SimSun" panose="02010600030101010101" pitchFamily="2" charset="-122"/>
                <a:cs typeface="Times New Roman" panose="02020603050405020304" pitchFamily="18" charset="0"/>
              </a:rPr>
              <a:t>函数即服务中的缓存中间件</a:t>
            </a:r>
          </a:p>
        </p:txBody>
      </p:sp>
      <p:sp>
        <p:nvSpPr>
          <p:cNvPr id="3" name="副标题 2">
            <a:extLst>
              <a:ext uri="{FF2B5EF4-FFF2-40B4-BE49-F238E27FC236}">
                <a16:creationId xmlns:a16="http://schemas.microsoft.com/office/drawing/2014/main" id="{3C0DEEA0-CBB2-7DEF-9495-6DE3AD46B6F2}"/>
              </a:ext>
            </a:extLst>
          </p:cNvPr>
          <p:cNvSpPr>
            <a:spLocks noGrp="1"/>
          </p:cNvSpPr>
          <p:nvPr>
            <p:ph type="subTitle" idx="1"/>
          </p:nvPr>
        </p:nvSpPr>
        <p:spPr>
          <a:xfrm>
            <a:off x="8542480" y="4870824"/>
            <a:ext cx="2814153" cy="1458258"/>
          </a:xfrm>
        </p:spPr>
        <p:txBody>
          <a:bodyPr anchor="ctr">
            <a:normAutofit/>
          </a:bodyPr>
          <a:lstStyle/>
          <a:p>
            <a:pPr algn="l"/>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日    期：</a:t>
            </a:r>
            <a:r>
              <a:rPr kumimoji="1" lang="en-US" altLang="zh-CN" dirty="0">
                <a:latin typeface="Times New Roman" panose="02020603050405020304" pitchFamily="18" charset="0"/>
                <a:ea typeface="SimSun" panose="02010600030101010101" pitchFamily="2" charset="-122"/>
                <a:cs typeface="Times New Roman" panose="02020603050405020304" pitchFamily="18" charset="0"/>
              </a:rPr>
              <a:t>2024.11.28</a:t>
            </a:r>
          </a:p>
          <a:p>
            <a:pPr algn="l"/>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汇报人：庄琪钰</a:t>
            </a:r>
          </a:p>
        </p:txBody>
      </p:sp>
    </p:spTree>
    <p:extLst>
      <p:ext uri="{BB962C8B-B14F-4D97-AF65-F5344CB8AC3E}">
        <p14:creationId xmlns:p14="http://schemas.microsoft.com/office/powerpoint/2010/main" val="14966562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ADF709-2EC6-5DCB-34A4-D340DB24D4F2}"/>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B8C64CD4-C2C4-99DD-D383-41BC221AEB4B}"/>
              </a:ext>
            </a:extLst>
          </p:cNvPr>
          <p:cNvSpPr>
            <a:spLocks noGrp="1"/>
          </p:cNvSpPr>
          <p:nvPr>
            <p:ph type="title"/>
          </p:nvPr>
        </p:nvSpPr>
        <p:spPr>
          <a:xfrm>
            <a:off x="838200" y="226511"/>
            <a:ext cx="10515600" cy="1325563"/>
          </a:xfrm>
        </p:spPr>
        <p:txBody>
          <a:bodyPr/>
          <a:lstStyle/>
          <a:p>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系统架构</a:t>
            </a:r>
          </a:p>
        </p:txBody>
      </p:sp>
      <p:sp>
        <p:nvSpPr>
          <p:cNvPr id="3" name="圆角矩形 2">
            <a:extLst>
              <a:ext uri="{FF2B5EF4-FFF2-40B4-BE49-F238E27FC236}">
                <a16:creationId xmlns:a16="http://schemas.microsoft.com/office/drawing/2014/main" id="{9155EA0F-5D73-10E0-CB4A-373E83A6FCD1}"/>
              </a:ext>
            </a:extLst>
          </p:cNvPr>
          <p:cNvSpPr/>
          <p:nvPr/>
        </p:nvSpPr>
        <p:spPr>
          <a:xfrm>
            <a:off x="1321292" y="2298120"/>
            <a:ext cx="9549414" cy="3230161"/>
          </a:xfrm>
          <a:prstGeom prst="roundRect">
            <a:avLst>
              <a:gd name="adj" fmla="val 0"/>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zh-CN" altLang="en-US" dirty="0">
              <a:solidFill>
                <a:schemeClr val="tx1"/>
              </a:solidFill>
              <a:latin typeface="Times New Roman" panose="02020603050405020304" pitchFamily="18" charset="0"/>
              <a:cs typeface="Times New Roman" panose="02020603050405020304" pitchFamily="18" charset="0"/>
            </a:endParaRPr>
          </a:p>
        </p:txBody>
      </p:sp>
      <p:sp>
        <p:nvSpPr>
          <p:cNvPr id="17" name="矩形 16">
            <a:extLst>
              <a:ext uri="{FF2B5EF4-FFF2-40B4-BE49-F238E27FC236}">
                <a16:creationId xmlns:a16="http://schemas.microsoft.com/office/drawing/2014/main" id="{D473768A-95F8-F1BD-DB00-1F5331861B74}"/>
              </a:ext>
            </a:extLst>
          </p:cNvPr>
          <p:cNvSpPr/>
          <p:nvPr/>
        </p:nvSpPr>
        <p:spPr>
          <a:xfrm>
            <a:off x="1622004" y="3164206"/>
            <a:ext cx="2792061" cy="46767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函数调度器</a:t>
            </a:r>
          </a:p>
        </p:txBody>
      </p:sp>
      <p:sp>
        <p:nvSpPr>
          <p:cNvPr id="23" name="圆角矩形 22">
            <a:extLst>
              <a:ext uri="{FF2B5EF4-FFF2-40B4-BE49-F238E27FC236}">
                <a16:creationId xmlns:a16="http://schemas.microsoft.com/office/drawing/2014/main" id="{CAA33D2A-1AB9-85C4-208E-37D2A74343A0}"/>
              </a:ext>
            </a:extLst>
          </p:cNvPr>
          <p:cNvSpPr/>
          <p:nvPr/>
        </p:nvSpPr>
        <p:spPr>
          <a:xfrm>
            <a:off x="1321292" y="5860635"/>
            <a:ext cx="9549414" cy="474650"/>
          </a:xfrm>
          <a:prstGeom prst="roundRect">
            <a:avLst>
              <a:gd name="adj" fmla="val 0"/>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zh-CN" altLang="en-US"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可扩展的存储（</a:t>
            </a:r>
            <a:r>
              <a:rPr kumimoji="1" lang="en-US" altLang="zh-CN"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Anna</a:t>
            </a:r>
            <a:r>
              <a:rPr kumimoji="1" lang="zh-CN" altLang="en-US"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a:t>
            </a:r>
            <a:r>
              <a:rPr kumimoji="1" lang="en-US" altLang="zh-CN"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DAX</a:t>
            </a:r>
            <a:r>
              <a:rPr kumimoji="1" lang="zh-CN" altLang="en-US"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a:t>
            </a:r>
          </a:p>
        </p:txBody>
      </p:sp>
      <p:sp>
        <p:nvSpPr>
          <p:cNvPr id="24" name="矩形 23">
            <a:extLst>
              <a:ext uri="{FF2B5EF4-FFF2-40B4-BE49-F238E27FC236}">
                <a16:creationId xmlns:a16="http://schemas.microsoft.com/office/drawing/2014/main" id="{B0F42616-523F-2DF7-F7BA-F28EDF98A80D}"/>
              </a:ext>
            </a:extLst>
          </p:cNvPr>
          <p:cNvSpPr/>
          <p:nvPr/>
        </p:nvSpPr>
        <p:spPr>
          <a:xfrm>
            <a:off x="1622004" y="3812809"/>
            <a:ext cx="2792063" cy="1563747"/>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zh-CN" altLang="en-US" dirty="0">
              <a:latin typeface="Times New Roman" panose="02020603050405020304" pitchFamily="18" charset="0"/>
              <a:cs typeface="Times New Roman" panose="02020603050405020304" pitchFamily="18" charset="0"/>
            </a:endParaRPr>
          </a:p>
        </p:txBody>
      </p:sp>
      <p:sp>
        <p:nvSpPr>
          <p:cNvPr id="25" name="文本框 24">
            <a:extLst>
              <a:ext uri="{FF2B5EF4-FFF2-40B4-BE49-F238E27FC236}">
                <a16:creationId xmlns:a16="http://schemas.microsoft.com/office/drawing/2014/main" id="{705E2FDD-A29C-A1E4-4FA8-486FD814FAC8}"/>
              </a:ext>
            </a:extLst>
          </p:cNvPr>
          <p:cNvSpPr txBox="1"/>
          <p:nvPr/>
        </p:nvSpPr>
        <p:spPr>
          <a:xfrm>
            <a:off x="2464037" y="3812809"/>
            <a:ext cx="1107996" cy="369332"/>
          </a:xfrm>
          <a:prstGeom prst="rect">
            <a:avLst/>
          </a:prstGeom>
          <a:noFill/>
        </p:spPr>
        <p:txBody>
          <a:bodyPr wrap="none" rtlCol="0">
            <a:spAutoFit/>
          </a:bodyPr>
          <a:lstStyle/>
          <a:p>
            <a:r>
              <a:rPr kumimoji="1" lang="zh-CN" altLang="en-US" dirty="0">
                <a:latin typeface="SimSun" panose="02010600030101010101" pitchFamily="2" charset="-122"/>
                <a:ea typeface="SimSun" panose="02010600030101010101" pitchFamily="2" charset="-122"/>
              </a:rPr>
              <a:t>计算节点</a:t>
            </a:r>
          </a:p>
        </p:txBody>
      </p:sp>
      <p:sp>
        <p:nvSpPr>
          <p:cNvPr id="27" name="矩形 26">
            <a:extLst>
              <a:ext uri="{FF2B5EF4-FFF2-40B4-BE49-F238E27FC236}">
                <a16:creationId xmlns:a16="http://schemas.microsoft.com/office/drawing/2014/main" id="{B0648F95-4A6E-207C-463B-0F6BDA476734}"/>
              </a:ext>
            </a:extLst>
          </p:cNvPr>
          <p:cNvSpPr/>
          <p:nvPr/>
        </p:nvSpPr>
        <p:spPr>
          <a:xfrm>
            <a:off x="1775570" y="4242182"/>
            <a:ext cx="1148816" cy="46767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执行器</a:t>
            </a:r>
          </a:p>
        </p:txBody>
      </p:sp>
      <p:sp>
        <p:nvSpPr>
          <p:cNvPr id="28" name="矩形 27">
            <a:extLst>
              <a:ext uri="{FF2B5EF4-FFF2-40B4-BE49-F238E27FC236}">
                <a16:creationId xmlns:a16="http://schemas.microsoft.com/office/drawing/2014/main" id="{78E6CB4D-256A-5C9D-D08D-7F55EDC44471}"/>
              </a:ext>
            </a:extLst>
          </p:cNvPr>
          <p:cNvSpPr/>
          <p:nvPr/>
        </p:nvSpPr>
        <p:spPr>
          <a:xfrm>
            <a:off x="3077952" y="4242182"/>
            <a:ext cx="1148816" cy="46767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执行器</a:t>
            </a:r>
          </a:p>
        </p:txBody>
      </p:sp>
      <p:sp>
        <p:nvSpPr>
          <p:cNvPr id="29" name="矩形 28">
            <a:extLst>
              <a:ext uri="{FF2B5EF4-FFF2-40B4-BE49-F238E27FC236}">
                <a16:creationId xmlns:a16="http://schemas.microsoft.com/office/drawing/2014/main" id="{094E38FA-0874-701B-CDCD-B792CD90CE2A}"/>
              </a:ext>
            </a:extLst>
          </p:cNvPr>
          <p:cNvSpPr/>
          <p:nvPr/>
        </p:nvSpPr>
        <p:spPr>
          <a:xfrm>
            <a:off x="4714780" y="3158511"/>
            <a:ext cx="2792061" cy="46767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函数调度器</a:t>
            </a:r>
          </a:p>
        </p:txBody>
      </p:sp>
      <p:sp>
        <p:nvSpPr>
          <p:cNvPr id="34" name="矩形 33">
            <a:extLst>
              <a:ext uri="{FF2B5EF4-FFF2-40B4-BE49-F238E27FC236}">
                <a16:creationId xmlns:a16="http://schemas.microsoft.com/office/drawing/2014/main" id="{03F5B3D4-E653-C38D-3F3C-D84B2C93BAEB}"/>
              </a:ext>
            </a:extLst>
          </p:cNvPr>
          <p:cNvSpPr/>
          <p:nvPr/>
        </p:nvSpPr>
        <p:spPr>
          <a:xfrm>
            <a:off x="7807554" y="3158511"/>
            <a:ext cx="2792061" cy="46767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函数调度器</a:t>
            </a:r>
          </a:p>
        </p:txBody>
      </p:sp>
      <p:sp>
        <p:nvSpPr>
          <p:cNvPr id="39" name="圆角矩形 38">
            <a:extLst>
              <a:ext uri="{FF2B5EF4-FFF2-40B4-BE49-F238E27FC236}">
                <a16:creationId xmlns:a16="http://schemas.microsoft.com/office/drawing/2014/main" id="{65187DA6-1738-D568-777F-07CD58752BCF}"/>
              </a:ext>
            </a:extLst>
          </p:cNvPr>
          <p:cNvSpPr/>
          <p:nvPr/>
        </p:nvSpPr>
        <p:spPr>
          <a:xfrm>
            <a:off x="1321292" y="1481444"/>
            <a:ext cx="9549414" cy="474650"/>
          </a:xfrm>
          <a:prstGeom prst="roundRect">
            <a:avLst>
              <a:gd name="adj" fmla="val 0"/>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zh-CN"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API</a:t>
            </a:r>
            <a:r>
              <a:rPr kumimoji="1" lang="zh-CN" altLang="en-US"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 网关</a:t>
            </a:r>
          </a:p>
        </p:txBody>
      </p:sp>
      <p:sp>
        <p:nvSpPr>
          <p:cNvPr id="40" name="矩形 39">
            <a:extLst>
              <a:ext uri="{FF2B5EF4-FFF2-40B4-BE49-F238E27FC236}">
                <a16:creationId xmlns:a16="http://schemas.microsoft.com/office/drawing/2014/main" id="{70BBA250-69CE-0508-6C61-64201B839FE4}"/>
              </a:ext>
            </a:extLst>
          </p:cNvPr>
          <p:cNvSpPr/>
          <p:nvPr/>
        </p:nvSpPr>
        <p:spPr>
          <a:xfrm>
            <a:off x="1622003" y="2515855"/>
            <a:ext cx="8977612" cy="46767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资源监控、资源管理等</a:t>
            </a:r>
          </a:p>
        </p:txBody>
      </p:sp>
      <p:sp>
        <p:nvSpPr>
          <p:cNvPr id="5" name="矩形 4">
            <a:extLst>
              <a:ext uri="{FF2B5EF4-FFF2-40B4-BE49-F238E27FC236}">
                <a16:creationId xmlns:a16="http://schemas.microsoft.com/office/drawing/2014/main" id="{93548AAD-9DFD-9281-1C67-D736C62310C0}"/>
              </a:ext>
            </a:extLst>
          </p:cNvPr>
          <p:cNvSpPr/>
          <p:nvPr/>
        </p:nvSpPr>
        <p:spPr>
          <a:xfrm>
            <a:off x="1775570" y="4808860"/>
            <a:ext cx="2451198" cy="467670"/>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缓存</a:t>
            </a:r>
          </a:p>
        </p:txBody>
      </p:sp>
      <p:sp>
        <p:nvSpPr>
          <p:cNvPr id="7" name="矩形 6">
            <a:extLst>
              <a:ext uri="{FF2B5EF4-FFF2-40B4-BE49-F238E27FC236}">
                <a16:creationId xmlns:a16="http://schemas.microsoft.com/office/drawing/2014/main" id="{CF7D6F18-3CB0-A101-701A-B13B551C2023}"/>
              </a:ext>
            </a:extLst>
          </p:cNvPr>
          <p:cNvSpPr/>
          <p:nvPr/>
        </p:nvSpPr>
        <p:spPr>
          <a:xfrm>
            <a:off x="4716835" y="3812809"/>
            <a:ext cx="2792063" cy="1563747"/>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zh-CN" altLang="en-US" dirty="0">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C672F7DC-7876-4EA3-CA3B-BBC87B1F94BB}"/>
              </a:ext>
            </a:extLst>
          </p:cNvPr>
          <p:cNvSpPr txBox="1"/>
          <p:nvPr/>
        </p:nvSpPr>
        <p:spPr>
          <a:xfrm>
            <a:off x="5558868" y="3812809"/>
            <a:ext cx="1107996" cy="369332"/>
          </a:xfrm>
          <a:prstGeom prst="rect">
            <a:avLst/>
          </a:prstGeom>
          <a:noFill/>
        </p:spPr>
        <p:txBody>
          <a:bodyPr wrap="none" rtlCol="0">
            <a:spAutoFit/>
          </a:bodyPr>
          <a:lstStyle/>
          <a:p>
            <a:r>
              <a:rPr kumimoji="1" lang="zh-CN" altLang="en-US" dirty="0">
                <a:latin typeface="SimSun" panose="02010600030101010101" pitchFamily="2" charset="-122"/>
                <a:ea typeface="SimSun" panose="02010600030101010101" pitchFamily="2" charset="-122"/>
              </a:rPr>
              <a:t>计算节点</a:t>
            </a:r>
          </a:p>
        </p:txBody>
      </p:sp>
      <p:sp>
        <p:nvSpPr>
          <p:cNvPr id="10" name="矩形 9">
            <a:extLst>
              <a:ext uri="{FF2B5EF4-FFF2-40B4-BE49-F238E27FC236}">
                <a16:creationId xmlns:a16="http://schemas.microsoft.com/office/drawing/2014/main" id="{F8C65C18-50D3-0C4C-1378-E67EE4E8F9D9}"/>
              </a:ext>
            </a:extLst>
          </p:cNvPr>
          <p:cNvSpPr/>
          <p:nvPr/>
        </p:nvSpPr>
        <p:spPr>
          <a:xfrm>
            <a:off x="4870401" y="4242182"/>
            <a:ext cx="1148816" cy="46767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执行器</a:t>
            </a:r>
          </a:p>
        </p:txBody>
      </p:sp>
      <p:sp>
        <p:nvSpPr>
          <p:cNvPr id="11" name="矩形 10">
            <a:extLst>
              <a:ext uri="{FF2B5EF4-FFF2-40B4-BE49-F238E27FC236}">
                <a16:creationId xmlns:a16="http://schemas.microsoft.com/office/drawing/2014/main" id="{16F09687-F733-D16F-5841-E6260AD889AF}"/>
              </a:ext>
            </a:extLst>
          </p:cNvPr>
          <p:cNvSpPr/>
          <p:nvPr/>
        </p:nvSpPr>
        <p:spPr>
          <a:xfrm>
            <a:off x="6172783" y="4242182"/>
            <a:ext cx="1148816" cy="46767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执行器</a:t>
            </a:r>
          </a:p>
        </p:txBody>
      </p:sp>
      <p:sp>
        <p:nvSpPr>
          <p:cNvPr id="14" name="矩形 13">
            <a:extLst>
              <a:ext uri="{FF2B5EF4-FFF2-40B4-BE49-F238E27FC236}">
                <a16:creationId xmlns:a16="http://schemas.microsoft.com/office/drawing/2014/main" id="{82A296E2-F734-FDAE-63A0-4F0737D033D0}"/>
              </a:ext>
            </a:extLst>
          </p:cNvPr>
          <p:cNvSpPr/>
          <p:nvPr/>
        </p:nvSpPr>
        <p:spPr>
          <a:xfrm>
            <a:off x="4870401" y="4808860"/>
            <a:ext cx="2451198" cy="467670"/>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缓存</a:t>
            </a:r>
          </a:p>
        </p:txBody>
      </p:sp>
      <p:sp>
        <p:nvSpPr>
          <p:cNvPr id="15" name="矩形 14">
            <a:extLst>
              <a:ext uri="{FF2B5EF4-FFF2-40B4-BE49-F238E27FC236}">
                <a16:creationId xmlns:a16="http://schemas.microsoft.com/office/drawing/2014/main" id="{3CA50B8B-8B8E-C671-2B26-317797892C86}"/>
              </a:ext>
            </a:extLst>
          </p:cNvPr>
          <p:cNvSpPr/>
          <p:nvPr/>
        </p:nvSpPr>
        <p:spPr>
          <a:xfrm>
            <a:off x="7807552" y="3812809"/>
            <a:ext cx="2792063" cy="1563747"/>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zh-CN" altLang="en-US" dirty="0">
              <a:latin typeface="Times New Roman" panose="02020603050405020304" pitchFamily="18" charset="0"/>
              <a:cs typeface="Times New Roman" panose="02020603050405020304" pitchFamily="18" charset="0"/>
            </a:endParaRPr>
          </a:p>
        </p:txBody>
      </p:sp>
      <p:sp>
        <p:nvSpPr>
          <p:cNvPr id="16" name="文本框 15">
            <a:extLst>
              <a:ext uri="{FF2B5EF4-FFF2-40B4-BE49-F238E27FC236}">
                <a16:creationId xmlns:a16="http://schemas.microsoft.com/office/drawing/2014/main" id="{8D6A2753-7783-FAC4-EFA8-CDB3ABF8AD35}"/>
              </a:ext>
            </a:extLst>
          </p:cNvPr>
          <p:cNvSpPr txBox="1"/>
          <p:nvPr/>
        </p:nvSpPr>
        <p:spPr>
          <a:xfrm>
            <a:off x="8649585" y="3812809"/>
            <a:ext cx="1107996" cy="369332"/>
          </a:xfrm>
          <a:prstGeom prst="rect">
            <a:avLst/>
          </a:prstGeom>
          <a:noFill/>
        </p:spPr>
        <p:txBody>
          <a:bodyPr wrap="none" rtlCol="0">
            <a:spAutoFit/>
          </a:bodyPr>
          <a:lstStyle/>
          <a:p>
            <a:r>
              <a:rPr kumimoji="1" lang="zh-CN" altLang="en-US" dirty="0">
                <a:latin typeface="SimSun" panose="02010600030101010101" pitchFamily="2" charset="-122"/>
                <a:ea typeface="SimSun" panose="02010600030101010101" pitchFamily="2" charset="-122"/>
              </a:rPr>
              <a:t>计算节点</a:t>
            </a:r>
          </a:p>
        </p:txBody>
      </p:sp>
      <p:sp>
        <p:nvSpPr>
          <p:cNvPr id="18" name="矩形 17">
            <a:extLst>
              <a:ext uri="{FF2B5EF4-FFF2-40B4-BE49-F238E27FC236}">
                <a16:creationId xmlns:a16="http://schemas.microsoft.com/office/drawing/2014/main" id="{8C6BE015-70F2-4778-657D-DD95498C66A2}"/>
              </a:ext>
            </a:extLst>
          </p:cNvPr>
          <p:cNvSpPr/>
          <p:nvPr/>
        </p:nvSpPr>
        <p:spPr>
          <a:xfrm>
            <a:off x="7961118" y="4242182"/>
            <a:ext cx="1148816" cy="46767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执行器</a:t>
            </a:r>
          </a:p>
        </p:txBody>
      </p:sp>
      <p:sp>
        <p:nvSpPr>
          <p:cNvPr id="19" name="矩形 18">
            <a:extLst>
              <a:ext uri="{FF2B5EF4-FFF2-40B4-BE49-F238E27FC236}">
                <a16:creationId xmlns:a16="http://schemas.microsoft.com/office/drawing/2014/main" id="{3D1CE858-83A9-7642-A771-6E0024E739D0}"/>
              </a:ext>
            </a:extLst>
          </p:cNvPr>
          <p:cNvSpPr/>
          <p:nvPr/>
        </p:nvSpPr>
        <p:spPr>
          <a:xfrm>
            <a:off x="9263500" y="4242182"/>
            <a:ext cx="1148816" cy="46767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执行器</a:t>
            </a:r>
          </a:p>
        </p:txBody>
      </p:sp>
      <p:sp>
        <p:nvSpPr>
          <p:cNvPr id="20" name="矩形 19">
            <a:extLst>
              <a:ext uri="{FF2B5EF4-FFF2-40B4-BE49-F238E27FC236}">
                <a16:creationId xmlns:a16="http://schemas.microsoft.com/office/drawing/2014/main" id="{EFCCC29B-8F91-3763-D9C2-96D14ADB3317}"/>
              </a:ext>
            </a:extLst>
          </p:cNvPr>
          <p:cNvSpPr/>
          <p:nvPr/>
        </p:nvSpPr>
        <p:spPr>
          <a:xfrm>
            <a:off x="7961118" y="4808860"/>
            <a:ext cx="2451198" cy="467670"/>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缓存</a:t>
            </a:r>
          </a:p>
        </p:txBody>
      </p:sp>
      <p:sp>
        <p:nvSpPr>
          <p:cNvPr id="4" name="左右箭头 3">
            <a:extLst>
              <a:ext uri="{FF2B5EF4-FFF2-40B4-BE49-F238E27FC236}">
                <a16:creationId xmlns:a16="http://schemas.microsoft.com/office/drawing/2014/main" id="{62CDDD9F-DD47-2676-3B37-980C3672A64D}"/>
              </a:ext>
            </a:extLst>
          </p:cNvPr>
          <p:cNvSpPr/>
          <p:nvPr/>
        </p:nvSpPr>
        <p:spPr>
          <a:xfrm>
            <a:off x="4315598" y="4941479"/>
            <a:ext cx="478020" cy="215581"/>
          </a:xfrm>
          <a:prstGeom prst="leftRightArrow">
            <a:avLst>
              <a:gd name="adj1" fmla="val 56477"/>
              <a:gd name="adj2" fmla="val 50000"/>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kumimoji="1" lang="zh-CN" altLang="en-US"/>
          </a:p>
        </p:txBody>
      </p:sp>
      <p:sp>
        <p:nvSpPr>
          <p:cNvPr id="6" name="左右箭头 5">
            <a:extLst>
              <a:ext uri="{FF2B5EF4-FFF2-40B4-BE49-F238E27FC236}">
                <a16:creationId xmlns:a16="http://schemas.microsoft.com/office/drawing/2014/main" id="{640A3B28-95D0-557A-9A59-F433F41EDCED}"/>
              </a:ext>
            </a:extLst>
          </p:cNvPr>
          <p:cNvSpPr/>
          <p:nvPr/>
        </p:nvSpPr>
        <p:spPr>
          <a:xfrm>
            <a:off x="7399373" y="4934904"/>
            <a:ext cx="478020" cy="215581"/>
          </a:xfrm>
          <a:prstGeom prst="leftRightArrow">
            <a:avLst>
              <a:gd name="adj1" fmla="val 56477"/>
              <a:gd name="adj2" fmla="val 50000"/>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kumimoji="1" lang="zh-CN" altLang="en-US"/>
          </a:p>
        </p:txBody>
      </p:sp>
      <p:sp>
        <p:nvSpPr>
          <p:cNvPr id="12" name="文本框 11">
            <a:extLst>
              <a:ext uri="{FF2B5EF4-FFF2-40B4-BE49-F238E27FC236}">
                <a16:creationId xmlns:a16="http://schemas.microsoft.com/office/drawing/2014/main" id="{974620F1-65FF-84CA-C8EC-FEA576C3BCE1}"/>
              </a:ext>
            </a:extLst>
          </p:cNvPr>
          <p:cNvSpPr txBox="1"/>
          <p:nvPr/>
        </p:nvSpPr>
        <p:spPr>
          <a:xfrm>
            <a:off x="4250678" y="5139614"/>
            <a:ext cx="607859" cy="369332"/>
          </a:xfrm>
          <a:prstGeom prst="rect">
            <a:avLst/>
          </a:prstGeom>
          <a:solidFill>
            <a:schemeClr val="bg1"/>
          </a:solidFill>
        </p:spPr>
        <p:txBody>
          <a:bodyPr wrap="none" rtlCol="0">
            <a:spAutoFit/>
          </a:bodyPr>
          <a:lstStyle/>
          <a:p>
            <a:r>
              <a:rPr kumimoji="1" lang="en-US" altLang="zh-CN" dirty="0">
                <a:latin typeface="Times New Roman" panose="02020603050405020304" pitchFamily="18" charset="0"/>
                <a:ea typeface="SimSun" panose="02010600030101010101" pitchFamily="2" charset="-122"/>
                <a:cs typeface="Times New Roman" panose="02020603050405020304" pitchFamily="18" charset="0"/>
              </a:rPr>
              <a:t>sync</a:t>
            </a:r>
            <a:endParaRPr kumimoji="1" lang="zh-CN" altLang="en-US"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9" name="文本框 8">
            <a:extLst>
              <a:ext uri="{FF2B5EF4-FFF2-40B4-BE49-F238E27FC236}">
                <a16:creationId xmlns:a16="http://schemas.microsoft.com/office/drawing/2014/main" id="{82CA899E-39C1-F346-E23B-881EFC1E0BFF}"/>
              </a:ext>
            </a:extLst>
          </p:cNvPr>
          <p:cNvSpPr txBox="1"/>
          <p:nvPr/>
        </p:nvSpPr>
        <p:spPr>
          <a:xfrm>
            <a:off x="7340514" y="5143435"/>
            <a:ext cx="607859" cy="369332"/>
          </a:xfrm>
          <a:prstGeom prst="rect">
            <a:avLst/>
          </a:prstGeom>
          <a:solidFill>
            <a:schemeClr val="bg1"/>
          </a:solidFill>
        </p:spPr>
        <p:txBody>
          <a:bodyPr wrap="none" rtlCol="0">
            <a:spAutoFit/>
          </a:bodyPr>
          <a:lstStyle/>
          <a:p>
            <a:r>
              <a:rPr kumimoji="1" lang="en-US" altLang="zh-CN" dirty="0">
                <a:latin typeface="Times New Roman" panose="02020603050405020304" pitchFamily="18" charset="0"/>
                <a:ea typeface="SimSun" panose="02010600030101010101" pitchFamily="2" charset="-122"/>
                <a:cs typeface="Times New Roman" panose="02020603050405020304" pitchFamily="18" charset="0"/>
              </a:rPr>
              <a:t>sync</a:t>
            </a:r>
            <a:endParaRPr kumimoji="1" lang="zh-CN" altLang="en-US"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3" name="云形 12">
            <a:extLst>
              <a:ext uri="{FF2B5EF4-FFF2-40B4-BE49-F238E27FC236}">
                <a16:creationId xmlns:a16="http://schemas.microsoft.com/office/drawing/2014/main" id="{91BDE0AB-3265-EA30-70FD-68FB983C8826}"/>
              </a:ext>
            </a:extLst>
          </p:cNvPr>
          <p:cNvSpPr/>
          <p:nvPr/>
        </p:nvSpPr>
        <p:spPr>
          <a:xfrm>
            <a:off x="5148465" y="5302517"/>
            <a:ext cx="2003304" cy="774797"/>
          </a:xfrm>
          <a:prstGeom prst="cloud">
            <a:avLst/>
          </a:prstGeom>
          <a:solidFill>
            <a:schemeClr val="accent2">
              <a:lumMod val="40000"/>
              <a:lumOff val="60000"/>
            </a:schemeClr>
          </a:solidFill>
          <a:ln>
            <a:solidFill>
              <a:schemeClr val="bg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kumimoji="1" lang="zh-CN" altLang="en-US" b="1" dirty="0">
                <a:solidFill>
                  <a:srgbClr val="FF0000"/>
                </a:solidFill>
                <a:latin typeface="Times New Roman" panose="02020603050405020304" pitchFamily="18" charset="0"/>
                <a:ea typeface="SimSun" panose="02010600030101010101" pitchFamily="2" charset="-122"/>
                <a:cs typeface="Times New Roman" panose="02020603050405020304" pitchFamily="18" charset="0"/>
              </a:rPr>
              <a:t>高昂的同步开销</a:t>
            </a:r>
          </a:p>
        </p:txBody>
      </p:sp>
    </p:spTree>
    <p:extLst>
      <p:ext uri="{BB962C8B-B14F-4D97-AF65-F5344CB8AC3E}">
        <p14:creationId xmlns:p14="http://schemas.microsoft.com/office/powerpoint/2010/main" val="519225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826ACC-B4FA-573F-27F0-716EE47B18D4}"/>
            </a:ext>
          </a:extLst>
        </p:cNvPr>
        <p:cNvGrpSpPr/>
        <p:nvPr/>
      </p:nvGrpSpPr>
      <p:grpSpPr>
        <a:xfrm>
          <a:off x="0" y="0"/>
          <a:ext cx="0" cy="0"/>
          <a:chOff x="0" y="0"/>
          <a:chExt cx="0" cy="0"/>
        </a:xfrm>
      </p:grpSpPr>
      <p:sp>
        <p:nvSpPr>
          <p:cNvPr id="23" name="圆角矩形 22">
            <a:extLst>
              <a:ext uri="{FF2B5EF4-FFF2-40B4-BE49-F238E27FC236}">
                <a16:creationId xmlns:a16="http://schemas.microsoft.com/office/drawing/2014/main" id="{C4F5C814-45F1-E5DB-A1B0-3B9D66208DDD}"/>
              </a:ext>
            </a:extLst>
          </p:cNvPr>
          <p:cNvSpPr/>
          <p:nvPr/>
        </p:nvSpPr>
        <p:spPr>
          <a:xfrm>
            <a:off x="1321297" y="3725533"/>
            <a:ext cx="4237568" cy="1581801"/>
          </a:xfrm>
          <a:prstGeom prst="roundRect">
            <a:avLst>
              <a:gd name="adj" fmla="val 0"/>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zh-CN" altLang="en-US" dirty="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p:txBody>
      </p:sp>
      <p:sp>
        <p:nvSpPr>
          <p:cNvPr id="2" name="标题 1">
            <a:extLst>
              <a:ext uri="{FF2B5EF4-FFF2-40B4-BE49-F238E27FC236}">
                <a16:creationId xmlns:a16="http://schemas.microsoft.com/office/drawing/2014/main" id="{F1A7FDB1-553F-EF3F-C7C9-3B9CD7BAA6C7}"/>
              </a:ext>
            </a:extLst>
          </p:cNvPr>
          <p:cNvSpPr>
            <a:spLocks noGrp="1"/>
          </p:cNvSpPr>
          <p:nvPr>
            <p:ph type="title"/>
          </p:nvPr>
        </p:nvSpPr>
        <p:spPr>
          <a:xfrm>
            <a:off x="838200" y="226511"/>
            <a:ext cx="10515600" cy="1325563"/>
          </a:xfrm>
        </p:spPr>
        <p:txBody>
          <a:bodyPr/>
          <a:lstStyle/>
          <a:p>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缓存问题</a:t>
            </a:r>
          </a:p>
        </p:txBody>
      </p:sp>
      <p:sp>
        <p:nvSpPr>
          <p:cNvPr id="39" name="圆角矩形 38">
            <a:extLst>
              <a:ext uri="{FF2B5EF4-FFF2-40B4-BE49-F238E27FC236}">
                <a16:creationId xmlns:a16="http://schemas.microsoft.com/office/drawing/2014/main" id="{6E3EDEA0-183C-FA56-95A1-75D1BECFC2C9}"/>
              </a:ext>
            </a:extLst>
          </p:cNvPr>
          <p:cNvSpPr/>
          <p:nvPr/>
        </p:nvSpPr>
        <p:spPr>
          <a:xfrm>
            <a:off x="1321292" y="1569481"/>
            <a:ext cx="4237573" cy="1859519"/>
          </a:xfrm>
          <a:prstGeom prst="roundRect">
            <a:avLst>
              <a:gd name="adj" fmla="val 0"/>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zh-CN" altLang="en-US" dirty="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p:txBody>
      </p:sp>
      <p:sp>
        <p:nvSpPr>
          <p:cNvPr id="5" name="矩形 4">
            <a:extLst>
              <a:ext uri="{FF2B5EF4-FFF2-40B4-BE49-F238E27FC236}">
                <a16:creationId xmlns:a16="http://schemas.microsoft.com/office/drawing/2014/main" id="{D554F9AF-EC10-028E-E796-03D9C6451891}"/>
              </a:ext>
            </a:extLst>
          </p:cNvPr>
          <p:cNvSpPr/>
          <p:nvPr/>
        </p:nvSpPr>
        <p:spPr>
          <a:xfrm>
            <a:off x="1794349" y="2028867"/>
            <a:ext cx="3291453" cy="1172751"/>
          </a:xfrm>
          <a:prstGeom prst="rect">
            <a:avLst/>
          </a:prstGeom>
          <a:ln>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dirty="0">
              <a:latin typeface="Times New Roman" panose="02020603050405020304" pitchFamily="18" charset="0"/>
              <a:ea typeface="SimSun" panose="02010600030101010101" pitchFamily="2" charset="-122"/>
              <a:cs typeface="Times New Roman" panose="02020603050405020304" pitchFamily="18" charset="0"/>
            </a:endParaRPr>
          </a:p>
        </p:txBody>
      </p:sp>
      <p:cxnSp>
        <p:nvCxnSpPr>
          <p:cNvPr id="21" name="直线连接符 20">
            <a:extLst>
              <a:ext uri="{FF2B5EF4-FFF2-40B4-BE49-F238E27FC236}">
                <a16:creationId xmlns:a16="http://schemas.microsoft.com/office/drawing/2014/main" id="{AB2DD2A7-A3ED-773A-4A91-5EC9AE29E589}"/>
              </a:ext>
            </a:extLst>
          </p:cNvPr>
          <p:cNvCxnSpPr>
            <a:cxnSpLocks/>
          </p:cNvCxnSpPr>
          <p:nvPr/>
        </p:nvCxnSpPr>
        <p:spPr>
          <a:xfrm flipV="1">
            <a:off x="6019217" y="1345233"/>
            <a:ext cx="0" cy="5286256"/>
          </a:xfrm>
          <a:prstGeom prst="line">
            <a:avLst/>
          </a:prstGeom>
          <a:ln w="38100">
            <a:prstDash val="sysDash"/>
          </a:ln>
        </p:spPr>
        <p:style>
          <a:lnRef idx="3">
            <a:schemeClr val="dk1"/>
          </a:lnRef>
          <a:fillRef idx="0">
            <a:schemeClr val="dk1"/>
          </a:fillRef>
          <a:effectRef idx="2">
            <a:schemeClr val="dk1"/>
          </a:effectRef>
          <a:fontRef idx="minor">
            <a:schemeClr val="tx1"/>
          </a:fontRef>
        </p:style>
      </p:cxnSp>
      <p:sp>
        <p:nvSpPr>
          <p:cNvPr id="32" name="文本框 31">
            <a:extLst>
              <a:ext uri="{FF2B5EF4-FFF2-40B4-BE49-F238E27FC236}">
                <a16:creationId xmlns:a16="http://schemas.microsoft.com/office/drawing/2014/main" id="{96AEBE28-DCA2-EBA3-4E1D-68350933D679}"/>
              </a:ext>
            </a:extLst>
          </p:cNvPr>
          <p:cNvSpPr txBox="1"/>
          <p:nvPr/>
        </p:nvSpPr>
        <p:spPr>
          <a:xfrm>
            <a:off x="2886080" y="1583130"/>
            <a:ext cx="877163" cy="369332"/>
          </a:xfrm>
          <a:prstGeom prst="rect">
            <a:avLst/>
          </a:prstGeom>
          <a:noFill/>
        </p:spPr>
        <p:txBody>
          <a:bodyPr wrap="none" rtlCol="0">
            <a:spAutoFit/>
          </a:bodyPr>
          <a:lstStyle/>
          <a:p>
            <a:r>
              <a:rPr kumimoji="1" lang="zh-CN" altLang="en-US" dirty="0">
                <a:latin typeface="SimSun" panose="02010600030101010101" pitchFamily="2" charset="-122"/>
                <a:ea typeface="SimSun" panose="02010600030101010101" pitchFamily="2" charset="-122"/>
              </a:rPr>
              <a:t>计算层</a:t>
            </a:r>
          </a:p>
        </p:txBody>
      </p:sp>
      <p:sp>
        <p:nvSpPr>
          <p:cNvPr id="35" name="文本框 34">
            <a:extLst>
              <a:ext uri="{FF2B5EF4-FFF2-40B4-BE49-F238E27FC236}">
                <a16:creationId xmlns:a16="http://schemas.microsoft.com/office/drawing/2014/main" id="{4E737269-BC16-7ECC-856D-FED11C8E78CF}"/>
              </a:ext>
            </a:extLst>
          </p:cNvPr>
          <p:cNvSpPr txBox="1"/>
          <p:nvPr/>
        </p:nvSpPr>
        <p:spPr>
          <a:xfrm>
            <a:off x="1727068" y="4837618"/>
            <a:ext cx="1081523" cy="369332"/>
          </a:xfrm>
          <a:prstGeom prst="rect">
            <a:avLst/>
          </a:prstGeom>
          <a:noFill/>
        </p:spPr>
        <p:txBody>
          <a:bodyPr wrap="square">
            <a:spAutoFit/>
          </a:bodyPr>
          <a:lstStyle/>
          <a:p>
            <a:pPr algn="ctr"/>
            <a:r>
              <a:rPr kumimoji="1" lang="en-US" altLang="zh-CN"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Replica</a:t>
            </a:r>
            <a:endParaRPr kumimoji="1" lang="zh-CN" altLang="en-US" dirty="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p:txBody>
      </p:sp>
      <p:sp>
        <p:nvSpPr>
          <p:cNvPr id="36" name="文本框 35">
            <a:extLst>
              <a:ext uri="{FF2B5EF4-FFF2-40B4-BE49-F238E27FC236}">
                <a16:creationId xmlns:a16="http://schemas.microsoft.com/office/drawing/2014/main" id="{CDA8DA45-ED66-7D12-D984-C88B194C6509}"/>
              </a:ext>
            </a:extLst>
          </p:cNvPr>
          <p:cNvSpPr txBox="1"/>
          <p:nvPr/>
        </p:nvSpPr>
        <p:spPr>
          <a:xfrm>
            <a:off x="1794349" y="2030189"/>
            <a:ext cx="800219" cy="338554"/>
          </a:xfrm>
          <a:prstGeom prst="rect">
            <a:avLst/>
          </a:prstGeom>
          <a:noFill/>
        </p:spPr>
        <p:txBody>
          <a:bodyPr wrap="none" rtlCol="0">
            <a:spAutoFit/>
          </a:bodyPr>
          <a:lstStyle/>
          <a:p>
            <a:r>
              <a:rPr kumimoji="1" lang="zh-CN" altLang="en-US" sz="1600" dirty="0">
                <a:latin typeface="SimSun" panose="02010600030101010101" pitchFamily="2" charset="-122"/>
                <a:ea typeface="SimSun" panose="02010600030101010101" pitchFamily="2" charset="-122"/>
              </a:rPr>
              <a:t>缓存层</a:t>
            </a:r>
          </a:p>
        </p:txBody>
      </p:sp>
      <p:sp>
        <p:nvSpPr>
          <p:cNvPr id="37" name="圆角矩形 36">
            <a:extLst>
              <a:ext uri="{FF2B5EF4-FFF2-40B4-BE49-F238E27FC236}">
                <a16:creationId xmlns:a16="http://schemas.microsoft.com/office/drawing/2014/main" id="{5EE8D5F0-11C3-BE1B-E1A1-2DB13B97686C}"/>
              </a:ext>
            </a:extLst>
          </p:cNvPr>
          <p:cNvSpPr/>
          <p:nvPr/>
        </p:nvSpPr>
        <p:spPr>
          <a:xfrm>
            <a:off x="2846615" y="2416342"/>
            <a:ext cx="1186919" cy="66835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a:p>
        </p:txBody>
      </p:sp>
      <p:sp>
        <p:nvSpPr>
          <p:cNvPr id="38" name="文本框 37">
            <a:extLst>
              <a:ext uri="{FF2B5EF4-FFF2-40B4-BE49-F238E27FC236}">
                <a16:creationId xmlns:a16="http://schemas.microsoft.com/office/drawing/2014/main" id="{9E06D6E0-7049-7D8C-7DF3-CF66A8DD6A35}"/>
              </a:ext>
            </a:extLst>
          </p:cNvPr>
          <p:cNvSpPr txBox="1"/>
          <p:nvPr/>
        </p:nvSpPr>
        <p:spPr>
          <a:xfrm>
            <a:off x="2977303" y="2385547"/>
            <a:ext cx="902811" cy="307777"/>
          </a:xfrm>
          <a:prstGeom prst="rect">
            <a:avLst/>
          </a:prstGeom>
          <a:noFill/>
        </p:spPr>
        <p:txBody>
          <a:bodyPr wrap="none" rtlCol="0">
            <a:spAutoFit/>
          </a:bodyPr>
          <a:lstStyle/>
          <a:p>
            <a:r>
              <a:rPr kumimoji="1" lang="zh-CN" altLang="en-US" sz="1400" dirty="0">
                <a:latin typeface="SimSun" panose="02010600030101010101" pitchFamily="2" charset="-122"/>
                <a:ea typeface="SimSun" panose="02010600030101010101" pitchFamily="2" charset="-122"/>
              </a:rPr>
              <a:t>缓存节点</a:t>
            </a:r>
          </a:p>
        </p:txBody>
      </p:sp>
      <p:pic>
        <p:nvPicPr>
          <p:cNvPr id="41" name="图形 40" descr="数据库 轮廓">
            <a:extLst>
              <a:ext uri="{FF2B5EF4-FFF2-40B4-BE49-F238E27FC236}">
                <a16:creationId xmlns:a16="http://schemas.microsoft.com/office/drawing/2014/main" id="{9F02E5D7-C582-5085-EBD0-BCE21113411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47803" y="4058291"/>
            <a:ext cx="870040" cy="870040"/>
          </a:xfrm>
          <a:prstGeom prst="rect">
            <a:avLst/>
          </a:prstGeom>
        </p:spPr>
      </p:pic>
      <p:pic>
        <p:nvPicPr>
          <p:cNvPr id="42" name="图形 41" descr="数据库 轮廓">
            <a:extLst>
              <a:ext uri="{FF2B5EF4-FFF2-40B4-BE49-F238E27FC236}">
                <a16:creationId xmlns:a16="http://schemas.microsoft.com/office/drawing/2014/main" id="{D74A9786-2674-1A1E-AE39-CBB03A30D3F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023710" y="4058291"/>
            <a:ext cx="870040" cy="870040"/>
          </a:xfrm>
          <a:prstGeom prst="rect">
            <a:avLst/>
          </a:prstGeom>
        </p:spPr>
      </p:pic>
      <p:sp>
        <p:nvSpPr>
          <p:cNvPr id="43" name="文本框 42">
            <a:extLst>
              <a:ext uri="{FF2B5EF4-FFF2-40B4-BE49-F238E27FC236}">
                <a16:creationId xmlns:a16="http://schemas.microsoft.com/office/drawing/2014/main" id="{94A811BA-6634-6970-BCEC-62ECA25974C9}"/>
              </a:ext>
            </a:extLst>
          </p:cNvPr>
          <p:cNvSpPr txBox="1"/>
          <p:nvPr/>
        </p:nvSpPr>
        <p:spPr>
          <a:xfrm>
            <a:off x="3902975" y="4837618"/>
            <a:ext cx="1081523" cy="369332"/>
          </a:xfrm>
          <a:prstGeom prst="rect">
            <a:avLst/>
          </a:prstGeom>
          <a:noFill/>
        </p:spPr>
        <p:txBody>
          <a:bodyPr wrap="square">
            <a:spAutoFit/>
          </a:bodyPr>
          <a:lstStyle/>
          <a:p>
            <a:pPr algn="ctr"/>
            <a:r>
              <a:rPr kumimoji="1" lang="en-US" altLang="zh-CN"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Replica</a:t>
            </a:r>
            <a:endParaRPr kumimoji="1" lang="zh-CN" altLang="en-US" dirty="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p:txBody>
      </p:sp>
      <p:cxnSp>
        <p:nvCxnSpPr>
          <p:cNvPr id="44" name="直线箭头连接符 43">
            <a:extLst>
              <a:ext uri="{FF2B5EF4-FFF2-40B4-BE49-F238E27FC236}">
                <a16:creationId xmlns:a16="http://schemas.microsoft.com/office/drawing/2014/main" id="{5DB8E0E0-867C-8F8E-5A62-BF8C803CC5FC}"/>
              </a:ext>
            </a:extLst>
          </p:cNvPr>
          <p:cNvCxnSpPr>
            <a:cxnSpLocks/>
            <a:stCxn id="37" idx="2"/>
            <a:endCxn id="41" idx="0"/>
          </p:cNvCxnSpPr>
          <p:nvPr/>
        </p:nvCxnSpPr>
        <p:spPr>
          <a:xfrm flipH="1">
            <a:off x="2282823" y="3084693"/>
            <a:ext cx="1157252" cy="973598"/>
          </a:xfrm>
          <a:prstGeom prst="straightConnector1">
            <a:avLst/>
          </a:prstGeom>
          <a:ln w="28575">
            <a:solidFill>
              <a:schemeClr val="accent1">
                <a:lumMod val="75000"/>
              </a:schemeClr>
            </a:solidFill>
            <a:prstDash val="dash"/>
            <a:headEnd w="sm" len="sm"/>
            <a:tailEnd type="triangle" w="lg" len="lg"/>
          </a:ln>
        </p:spPr>
        <p:style>
          <a:lnRef idx="1">
            <a:schemeClr val="accent1"/>
          </a:lnRef>
          <a:fillRef idx="0">
            <a:schemeClr val="accent1"/>
          </a:fillRef>
          <a:effectRef idx="0">
            <a:schemeClr val="accent1"/>
          </a:effectRef>
          <a:fontRef idx="minor">
            <a:schemeClr val="tx1"/>
          </a:fontRef>
        </p:style>
      </p:cxnSp>
      <p:cxnSp>
        <p:nvCxnSpPr>
          <p:cNvPr id="47" name="直线箭头连接符 46">
            <a:extLst>
              <a:ext uri="{FF2B5EF4-FFF2-40B4-BE49-F238E27FC236}">
                <a16:creationId xmlns:a16="http://schemas.microsoft.com/office/drawing/2014/main" id="{C49230AC-40DE-2239-F785-680612C5BAAA}"/>
              </a:ext>
            </a:extLst>
          </p:cNvPr>
          <p:cNvCxnSpPr>
            <a:cxnSpLocks/>
            <a:stCxn id="37" idx="2"/>
            <a:endCxn id="42" idx="0"/>
          </p:cNvCxnSpPr>
          <p:nvPr/>
        </p:nvCxnSpPr>
        <p:spPr>
          <a:xfrm>
            <a:off x="3440075" y="3084693"/>
            <a:ext cx="1018655" cy="973598"/>
          </a:xfrm>
          <a:prstGeom prst="straightConnector1">
            <a:avLst/>
          </a:prstGeom>
          <a:ln w="28575">
            <a:solidFill>
              <a:schemeClr val="accent1">
                <a:lumMod val="75000"/>
              </a:schemeClr>
            </a:solidFill>
            <a:prstDash val="dash"/>
            <a:headEnd w="sm" len="sm"/>
            <a:tailEnd type="triangle" w="lg" len="lg"/>
          </a:ln>
        </p:spPr>
        <p:style>
          <a:lnRef idx="1">
            <a:schemeClr val="accent1"/>
          </a:lnRef>
          <a:fillRef idx="0">
            <a:schemeClr val="accent1"/>
          </a:fillRef>
          <a:effectRef idx="0">
            <a:schemeClr val="accent1"/>
          </a:effectRef>
          <a:fontRef idx="minor">
            <a:schemeClr val="tx1"/>
          </a:fontRef>
        </p:style>
      </p:cxnSp>
      <p:sp>
        <p:nvSpPr>
          <p:cNvPr id="53" name="圆角矩形 52">
            <a:extLst>
              <a:ext uri="{FF2B5EF4-FFF2-40B4-BE49-F238E27FC236}">
                <a16:creationId xmlns:a16="http://schemas.microsoft.com/office/drawing/2014/main" id="{8D1DD6BA-6B57-C191-96E5-774B30B4BD73}"/>
              </a:ext>
            </a:extLst>
          </p:cNvPr>
          <p:cNvSpPr/>
          <p:nvPr/>
        </p:nvSpPr>
        <p:spPr>
          <a:xfrm>
            <a:off x="6454237" y="2635239"/>
            <a:ext cx="5007173" cy="1859519"/>
          </a:xfrm>
          <a:prstGeom prst="roundRect">
            <a:avLst>
              <a:gd name="adj" fmla="val 0"/>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zh-CN" altLang="en-US" dirty="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p:txBody>
      </p:sp>
      <p:sp>
        <p:nvSpPr>
          <p:cNvPr id="54" name="矩形 53">
            <a:extLst>
              <a:ext uri="{FF2B5EF4-FFF2-40B4-BE49-F238E27FC236}">
                <a16:creationId xmlns:a16="http://schemas.microsoft.com/office/drawing/2014/main" id="{DD9D1CAD-72C9-2597-F7B4-E346221D5D96}"/>
              </a:ext>
            </a:extLst>
          </p:cNvPr>
          <p:cNvSpPr/>
          <p:nvPr/>
        </p:nvSpPr>
        <p:spPr>
          <a:xfrm>
            <a:off x="6718665" y="3094625"/>
            <a:ext cx="4533341" cy="1172751"/>
          </a:xfrm>
          <a:prstGeom prst="rect">
            <a:avLst/>
          </a:prstGeom>
          <a:ln>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55" name="文本框 54">
            <a:extLst>
              <a:ext uri="{FF2B5EF4-FFF2-40B4-BE49-F238E27FC236}">
                <a16:creationId xmlns:a16="http://schemas.microsoft.com/office/drawing/2014/main" id="{BE58661B-92B4-7822-6E85-BAE1B7179633}"/>
              </a:ext>
            </a:extLst>
          </p:cNvPr>
          <p:cNvSpPr txBox="1"/>
          <p:nvPr/>
        </p:nvSpPr>
        <p:spPr>
          <a:xfrm>
            <a:off x="8019025" y="2648888"/>
            <a:ext cx="877163" cy="369332"/>
          </a:xfrm>
          <a:prstGeom prst="rect">
            <a:avLst/>
          </a:prstGeom>
          <a:noFill/>
        </p:spPr>
        <p:txBody>
          <a:bodyPr wrap="none" rtlCol="0">
            <a:spAutoFit/>
          </a:bodyPr>
          <a:lstStyle/>
          <a:p>
            <a:r>
              <a:rPr kumimoji="1" lang="zh-CN" altLang="en-US" dirty="0">
                <a:latin typeface="SimSun" panose="02010600030101010101" pitchFamily="2" charset="-122"/>
                <a:ea typeface="SimSun" panose="02010600030101010101" pitchFamily="2" charset="-122"/>
              </a:rPr>
              <a:t>计算层</a:t>
            </a:r>
          </a:p>
        </p:txBody>
      </p:sp>
      <p:sp>
        <p:nvSpPr>
          <p:cNvPr id="56" name="文本框 55">
            <a:extLst>
              <a:ext uri="{FF2B5EF4-FFF2-40B4-BE49-F238E27FC236}">
                <a16:creationId xmlns:a16="http://schemas.microsoft.com/office/drawing/2014/main" id="{4691592B-D9AB-1028-A683-D98DD850A15B}"/>
              </a:ext>
            </a:extLst>
          </p:cNvPr>
          <p:cNvSpPr txBox="1"/>
          <p:nvPr/>
        </p:nvSpPr>
        <p:spPr>
          <a:xfrm>
            <a:off x="6777706" y="3112751"/>
            <a:ext cx="800219" cy="338554"/>
          </a:xfrm>
          <a:prstGeom prst="rect">
            <a:avLst/>
          </a:prstGeom>
          <a:noFill/>
        </p:spPr>
        <p:txBody>
          <a:bodyPr wrap="none" rtlCol="0">
            <a:spAutoFit/>
          </a:bodyPr>
          <a:lstStyle/>
          <a:p>
            <a:r>
              <a:rPr kumimoji="1" lang="zh-CN" altLang="en-US" sz="1600" dirty="0">
                <a:latin typeface="SimSun" panose="02010600030101010101" pitchFamily="2" charset="-122"/>
                <a:ea typeface="SimSun" panose="02010600030101010101" pitchFamily="2" charset="-122"/>
              </a:rPr>
              <a:t>缓存层</a:t>
            </a:r>
          </a:p>
        </p:txBody>
      </p:sp>
      <p:sp>
        <p:nvSpPr>
          <p:cNvPr id="57" name="圆角矩形 56">
            <a:extLst>
              <a:ext uri="{FF2B5EF4-FFF2-40B4-BE49-F238E27FC236}">
                <a16:creationId xmlns:a16="http://schemas.microsoft.com/office/drawing/2014/main" id="{D99C8592-6F4F-296E-9A31-6F63C4177B74}"/>
              </a:ext>
            </a:extLst>
          </p:cNvPr>
          <p:cNvSpPr/>
          <p:nvPr/>
        </p:nvSpPr>
        <p:spPr>
          <a:xfrm>
            <a:off x="6864732" y="3483811"/>
            <a:ext cx="1186919" cy="66835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a:p>
        </p:txBody>
      </p:sp>
      <p:sp>
        <p:nvSpPr>
          <p:cNvPr id="58" name="文本框 57">
            <a:extLst>
              <a:ext uri="{FF2B5EF4-FFF2-40B4-BE49-F238E27FC236}">
                <a16:creationId xmlns:a16="http://schemas.microsoft.com/office/drawing/2014/main" id="{295EC7E3-93DD-B6AF-ABED-6997ED24251D}"/>
              </a:ext>
            </a:extLst>
          </p:cNvPr>
          <p:cNvSpPr txBox="1"/>
          <p:nvPr/>
        </p:nvSpPr>
        <p:spPr>
          <a:xfrm>
            <a:off x="6995420" y="3453016"/>
            <a:ext cx="902811" cy="307777"/>
          </a:xfrm>
          <a:prstGeom prst="rect">
            <a:avLst/>
          </a:prstGeom>
          <a:noFill/>
        </p:spPr>
        <p:txBody>
          <a:bodyPr wrap="none" rtlCol="0">
            <a:spAutoFit/>
          </a:bodyPr>
          <a:lstStyle/>
          <a:p>
            <a:r>
              <a:rPr kumimoji="1" lang="zh-CN" altLang="en-US" sz="1400" dirty="0">
                <a:latin typeface="SimSun" panose="02010600030101010101" pitchFamily="2" charset="-122"/>
                <a:ea typeface="SimSun" panose="02010600030101010101" pitchFamily="2" charset="-122"/>
              </a:rPr>
              <a:t>缓存节点</a:t>
            </a:r>
          </a:p>
        </p:txBody>
      </p:sp>
      <p:sp>
        <p:nvSpPr>
          <p:cNvPr id="59" name="圆角矩形 58">
            <a:extLst>
              <a:ext uri="{FF2B5EF4-FFF2-40B4-BE49-F238E27FC236}">
                <a16:creationId xmlns:a16="http://schemas.microsoft.com/office/drawing/2014/main" id="{E4CA391D-72D1-5F6E-17E9-7A08DC9A9DA2}"/>
              </a:ext>
            </a:extLst>
          </p:cNvPr>
          <p:cNvSpPr/>
          <p:nvPr/>
        </p:nvSpPr>
        <p:spPr>
          <a:xfrm>
            <a:off x="8389098" y="3475162"/>
            <a:ext cx="1186919" cy="66835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a:p>
        </p:txBody>
      </p:sp>
      <p:sp>
        <p:nvSpPr>
          <p:cNvPr id="60" name="文本框 59">
            <a:extLst>
              <a:ext uri="{FF2B5EF4-FFF2-40B4-BE49-F238E27FC236}">
                <a16:creationId xmlns:a16="http://schemas.microsoft.com/office/drawing/2014/main" id="{5EC5B9ED-C200-20DE-0CA9-A4850ADCFE05}"/>
              </a:ext>
            </a:extLst>
          </p:cNvPr>
          <p:cNvSpPr txBox="1"/>
          <p:nvPr/>
        </p:nvSpPr>
        <p:spPr>
          <a:xfrm>
            <a:off x="8519786" y="3444367"/>
            <a:ext cx="902811" cy="307777"/>
          </a:xfrm>
          <a:prstGeom prst="rect">
            <a:avLst/>
          </a:prstGeom>
          <a:noFill/>
        </p:spPr>
        <p:txBody>
          <a:bodyPr wrap="none" rtlCol="0">
            <a:spAutoFit/>
          </a:bodyPr>
          <a:lstStyle/>
          <a:p>
            <a:r>
              <a:rPr kumimoji="1" lang="zh-CN" altLang="en-US" sz="1400" dirty="0">
                <a:latin typeface="SimSun" panose="02010600030101010101" pitchFamily="2" charset="-122"/>
                <a:ea typeface="SimSun" panose="02010600030101010101" pitchFamily="2" charset="-122"/>
              </a:rPr>
              <a:t>缓存节点</a:t>
            </a:r>
          </a:p>
        </p:txBody>
      </p:sp>
      <p:sp>
        <p:nvSpPr>
          <p:cNvPr id="61" name="圆角矩形 60">
            <a:extLst>
              <a:ext uri="{FF2B5EF4-FFF2-40B4-BE49-F238E27FC236}">
                <a16:creationId xmlns:a16="http://schemas.microsoft.com/office/drawing/2014/main" id="{41223125-1D46-B4EE-B471-57400B3F62B1}"/>
              </a:ext>
            </a:extLst>
          </p:cNvPr>
          <p:cNvSpPr/>
          <p:nvPr/>
        </p:nvSpPr>
        <p:spPr>
          <a:xfrm>
            <a:off x="9902588" y="3475162"/>
            <a:ext cx="1186919" cy="66835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a:p>
        </p:txBody>
      </p:sp>
      <p:sp>
        <p:nvSpPr>
          <p:cNvPr id="62" name="文本框 61">
            <a:extLst>
              <a:ext uri="{FF2B5EF4-FFF2-40B4-BE49-F238E27FC236}">
                <a16:creationId xmlns:a16="http://schemas.microsoft.com/office/drawing/2014/main" id="{46E1B69B-4553-E330-AD09-6EC5B0D127C6}"/>
              </a:ext>
            </a:extLst>
          </p:cNvPr>
          <p:cNvSpPr txBox="1"/>
          <p:nvPr/>
        </p:nvSpPr>
        <p:spPr>
          <a:xfrm>
            <a:off x="10033276" y="3444367"/>
            <a:ext cx="902811" cy="307777"/>
          </a:xfrm>
          <a:prstGeom prst="rect">
            <a:avLst/>
          </a:prstGeom>
          <a:noFill/>
        </p:spPr>
        <p:txBody>
          <a:bodyPr wrap="none" rtlCol="0">
            <a:spAutoFit/>
          </a:bodyPr>
          <a:lstStyle/>
          <a:p>
            <a:r>
              <a:rPr kumimoji="1" lang="zh-CN" altLang="en-US" sz="1400" dirty="0">
                <a:latin typeface="SimSun" panose="02010600030101010101" pitchFamily="2" charset="-122"/>
                <a:ea typeface="SimSun" panose="02010600030101010101" pitchFamily="2" charset="-122"/>
              </a:rPr>
              <a:t>缓存节点</a:t>
            </a:r>
          </a:p>
        </p:txBody>
      </p:sp>
      <p:cxnSp>
        <p:nvCxnSpPr>
          <p:cNvPr id="63" name="直线箭头连接符 62">
            <a:extLst>
              <a:ext uri="{FF2B5EF4-FFF2-40B4-BE49-F238E27FC236}">
                <a16:creationId xmlns:a16="http://schemas.microsoft.com/office/drawing/2014/main" id="{45054D3C-9501-FC37-A7B8-3B45B89BCBAA}"/>
              </a:ext>
            </a:extLst>
          </p:cNvPr>
          <p:cNvCxnSpPr>
            <a:cxnSpLocks/>
            <a:stCxn id="57" idx="3"/>
            <a:endCxn id="59" idx="1"/>
          </p:cNvCxnSpPr>
          <p:nvPr/>
        </p:nvCxnSpPr>
        <p:spPr>
          <a:xfrm flipV="1">
            <a:off x="8051651" y="3809338"/>
            <a:ext cx="337447" cy="8649"/>
          </a:xfrm>
          <a:prstGeom prst="straightConnector1">
            <a:avLst/>
          </a:prstGeom>
          <a:ln w="28575">
            <a:solidFill>
              <a:schemeClr val="accent1">
                <a:lumMod val="75000"/>
              </a:schemeClr>
            </a:solidFill>
            <a:prstDash val="solid"/>
            <a:headEnd w="sm" len="sm"/>
            <a:tailEnd type="triangle" w="med" len="lg"/>
          </a:ln>
        </p:spPr>
        <p:style>
          <a:lnRef idx="1">
            <a:schemeClr val="accent1"/>
          </a:lnRef>
          <a:fillRef idx="0">
            <a:schemeClr val="accent1"/>
          </a:fillRef>
          <a:effectRef idx="0">
            <a:schemeClr val="accent1"/>
          </a:effectRef>
          <a:fontRef idx="minor">
            <a:schemeClr val="tx1"/>
          </a:fontRef>
        </p:style>
      </p:cxnSp>
      <p:cxnSp>
        <p:nvCxnSpPr>
          <p:cNvPr id="66" name="直线箭头连接符 65">
            <a:extLst>
              <a:ext uri="{FF2B5EF4-FFF2-40B4-BE49-F238E27FC236}">
                <a16:creationId xmlns:a16="http://schemas.microsoft.com/office/drawing/2014/main" id="{E86F853C-5E00-E0EF-691B-C9D6AE73404F}"/>
              </a:ext>
            </a:extLst>
          </p:cNvPr>
          <p:cNvCxnSpPr>
            <a:cxnSpLocks/>
            <a:stCxn id="59" idx="3"/>
            <a:endCxn id="61" idx="1"/>
          </p:cNvCxnSpPr>
          <p:nvPr/>
        </p:nvCxnSpPr>
        <p:spPr>
          <a:xfrm>
            <a:off x="9576017" y="3809338"/>
            <a:ext cx="326571" cy="0"/>
          </a:xfrm>
          <a:prstGeom prst="straightConnector1">
            <a:avLst/>
          </a:prstGeom>
          <a:ln w="28575">
            <a:solidFill>
              <a:schemeClr val="accent1">
                <a:lumMod val="75000"/>
              </a:schemeClr>
            </a:solidFill>
            <a:prstDash val="solid"/>
            <a:headEnd w="sm" len="sm"/>
            <a:tailEnd type="triangle" w="med" len="lg"/>
          </a:ln>
        </p:spPr>
        <p:style>
          <a:lnRef idx="1">
            <a:schemeClr val="accent1"/>
          </a:lnRef>
          <a:fillRef idx="0">
            <a:schemeClr val="accent1"/>
          </a:fillRef>
          <a:effectRef idx="0">
            <a:schemeClr val="accent1"/>
          </a:effectRef>
          <a:fontRef idx="minor">
            <a:schemeClr val="tx1"/>
          </a:fontRef>
        </p:style>
      </p:cxnSp>
      <p:sp>
        <p:nvSpPr>
          <p:cNvPr id="69" name="文本框 68">
            <a:extLst>
              <a:ext uri="{FF2B5EF4-FFF2-40B4-BE49-F238E27FC236}">
                <a16:creationId xmlns:a16="http://schemas.microsoft.com/office/drawing/2014/main" id="{1F368606-9DCF-49C6-8F84-0354C8A49D9B}"/>
              </a:ext>
            </a:extLst>
          </p:cNvPr>
          <p:cNvSpPr txBox="1"/>
          <p:nvPr/>
        </p:nvSpPr>
        <p:spPr>
          <a:xfrm>
            <a:off x="1800846" y="5655726"/>
            <a:ext cx="3047629" cy="369332"/>
          </a:xfrm>
          <a:prstGeom prst="rect">
            <a:avLst/>
          </a:prstGeom>
          <a:solidFill>
            <a:schemeClr val="bg1"/>
          </a:solidFill>
        </p:spPr>
        <p:txBody>
          <a:bodyPr wrap="none" rtlCol="0">
            <a:spAutoFit/>
          </a:bodyPr>
          <a:lstStyle/>
          <a:p>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单个缓存节点的一致性问题</a:t>
            </a:r>
          </a:p>
        </p:txBody>
      </p:sp>
      <p:sp>
        <p:nvSpPr>
          <p:cNvPr id="70" name="文本框 69">
            <a:extLst>
              <a:ext uri="{FF2B5EF4-FFF2-40B4-BE49-F238E27FC236}">
                <a16:creationId xmlns:a16="http://schemas.microsoft.com/office/drawing/2014/main" id="{F8596844-6235-1F67-882C-4DC37E55C138}"/>
              </a:ext>
            </a:extLst>
          </p:cNvPr>
          <p:cNvSpPr txBox="1"/>
          <p:nvPr/>
        </p:nvSpPr>
        <p:spPr>
          <a:xfrm>
            <a:off x="7544615" y="5655726"/>
            <a:ext cx="2826415" cy="369332"/>
          </a:xfrm>
          <a:prstGeom prst="rect">
            <a:avLst/>
          </a:prstGeom>
          <a:solidFill>
            <a:schemeClr val="bg1"/>
          </a:solidFill>
        </p:spPr>
        <p:txBody>
          <a:bodyPr wrap="none" rtlCol="0">
            <a:spAutoFit/>
          </a:bodyPr>
          <a:lstStyle/>
          <a:p>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跨缓存节点的一致性问题</a:t>
            </a:r>
          </a:p>
        </p:txBody>
      </p:sp>
      <p:sp>
        <p:nvSpPr>
          <p:cNvPr id="72" name="文本框 71">
            <a:extLst>
              <a:ext uri="{FF2B5EF4-FFF2-40B4-BE49-F238E27FC236}">
                <a16:creationId xmlns:a16="http://schemas.microsoft.com/office/drawing/2014/main" id="{785FC18B-FE19-CE50-3ED9-51C8BEB51206}"/>
              </a:ext>
            </a:extLst>
          </p:cNvPr>
          <p:cNvSpPr txBox="1"/>
          <p:nvPr/>
        </p:nvSpPr>
        <p:spPr>
          <a:xfrm>
            <a:off x="2918479" y="3759718"/>
            <a:ext cx="877163" cy="369332"/>
          </a:xfrm>
          <a:prstGeom prst="rect">
            <a:avLst/>
          </a:prstGeom>
          <a:noFill/>
        </p:spPr>
        <p:txBody>
          <a:bodyPr wrap="none" rtlCol="0">
            <a:spAutoFit/>
          </a:bodyPr>
          <a:lstStyle/>
          <a:p>
            <a:r>
              <a:rPr kumimoji="1" lang="zh-CN" altLang="en-US" dirty="0">
                <a:latin typeface="SimSun" panose="02010600030101010101" pitchFamily="2" charset="-122"/>
                <a:ea typeface="SimSun" panose="02010600030101010101" pitchFamily="2" charset="-122"/>
              </a:rPr>
              <a:t>存储层</a:t>
            </a:r>
          </a:p>
        </p:txBody>
      </p:sp>
    </p:spTree>
    <p:extLst>
      <p:ext uri="{BB962C8B-B14F-4D97-AF65-F5344CB8AC3E}">
        <p14:creationId xmlns:p14="http://schemas.microsoft.com/office/powerpoint/2010/main" val="31338300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F94E43-955D-E579-8497-9C4B2F25E81F}"/>
            </a:ext>
          </a:extLst>
        </p:cNvPr>
        <p:cNvGrpSpPr/>
        <p:nvPr/>
      </p:nvGrpSpPr>
      <p:grpSpPr>
        <a:xfrm>
          <a:off x="0" y="0"/>
          <a:ext cx="0" cy="0"/>
          <a:chOff x="0" y="0"/>
          <a:chExt cx="0" cy="0"/>
        </a:xfrm>
      </p:grpSpPr>
      <p:sp>
        <p:nvSpPr>
          <p:cNvPr id="76" name="圆角矩形 75">
            <a:extLst>
              <a:ext uri="{FF2B5EF4-FFF2-40B4-BE49-F238E27FC236}">
                <a16:creationId xmlns:a16="http://schemas.microsoft.com/office/drawing/2014/main" id="{5188198A-91CB-A675-7EEB-A75533E8F86A}"/>
              </a:ext>
            </a:extLst>
          </p:cNvPr>
          <p:cNvSpPr/>
          <p:nvPr/>
        </p:nvSpPr>
        <p:spPr>
          <a:xfrm>
            <a:off x="2505703" y="4081978"/>
            <a:ext cx="6149969" cy="870040"/>
          </a:xfrm>
          <a:prstGeom prst="roundRect">
            <a:avLst>
              <a:gd name="adj" fmla="val 0"/>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zh-CN" altLang="en-US" dirty="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p:txBody>
      </p:sp>
      <p:sp>
        <p:nvSpPr>
          <p:cNvPr id="2" name="标题 1">
            <a:extLst>
              <a:ext uri="{FF2B5EF4-FFF2-40B4-BE49-F238E27FC236}">
                <a16:creationId xmlns:a16="http://schemas.microsoft.com/office/drawing/2014/main" id="{31A0C062-AB47-7EC0-D446-EE8782CFB60D}"/>
              </a:ext>
            </a:extLst>
          </p:cNvPr>
          <p:cNvSpPr>
            <a:spLocks noGrp="1"/>
          </p:cNvSpPr>
          <p:nvPr>
            <p:ph type="title"/>
          </p:nvPr>
        </p:nvSpPr>
        <p:spPr>
          <a:xfrm>
            <a:off x="838200" y="226511"/>
            <a:ext cx="10515600" cy="1325563"/>
          </a:xfrm>
        </p:spPr>
        <p:txBody>
          <a:bodyPr/>
          <a:lstStyle/>
          <a:p>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一致性问题</a:t>
            </a:r>
          </a:p>
        </p:txBody>
      </p:sp>
      <p:sp>
        <p:nvSpPr>
          <p:cNvPr id="69" name="文本框 68">
            <a:extLst>
              <a:ext uri="{FF2B5EF4-FFF2-40B4-BE49-F238E27FC236}">
                <a16:creationId xmlns:a16="http://schemas.microsoft.com/office/drawing/2014/main" id="{D8BD9B1F-75ED-DFD9-196E-9BB0BFB2460A}"/>
              </a:ext>
            </a:extLst>
          </p:cNvPr>
          <p:cNvSpPr txBox="1"/>
          <p:nvPr/>
        </p:nvSpPr>
        <p:spPr>
          <a:xfrm>
            <a:off x="4371407" y="1964534"/>
            <a:ext cx="684803" cy="369332"/>
          </a:xfrm>
          <a:prstGeom prst="rect">
            <a:avLst/>
          </a:prstGeom>
          <a:solidFill>
            <a:schemeClr val="bg1"/>
          </a:solidFill>
        </p:spPr>
        <p:txBody>
          <a:bodyPr wrap="none" rtlCol="0">
            <a:spAutoFit/>
          </a:bodyPr>
          <a:lstStyle/>
          <a:p>
            <a:r>
              <a:rPr kumimoji="1" lang="en-US" altLang="zh-CN" dirty="0">
                <a:latin typeface="Times New Roman" panose="02020603050405020304" pitchFamily="18" charset="0"/>
                <a:ea typeface="SimSun" panose="02010600030101010101" pitchFamily="2" charset="-122"/>
                <a:cs typeface="Times New Roman" panose="02020603050405020304" pitchFamily="18" charset="0"/>
              </a:rPr>
              <a:t>Alice</a:t>
            </a:r>
            <a:endParaRPr kumimoji="1" lang="zh-CN" altLang="en-US" dirty="0">
              <a:latin typeface="Times New Roman" panose="02020603050405020304" pitchFamily="18" charset="0"/>
              <a:ea typeface="SimSun" panose="02010600030101010101" pitchFamily="2" charset="-122"/>
              <a:cs typeface="Times New Roman" panose="02020603050405020304" pitchFamily="18" charset="0"/>
            </a:endParaRPr>
          </a:p>
        </p:txBody>
      </p:sp>
      <p:pic>
        <p:nvPicPr>
          <p:cNvPr id="3" name="图片 2">
            <a:extLst>
              <a:ext uri="{FF2B5EF4-FFF2-40B4-BE49-F238E27FC236}">
                <a16:creationId xmlns:a16="http://schemas.microsoft.com/office/drawing/2014/main" id="{3DB189F6-3015-283C-48B2-F5993BAD4B04}"/>
              </a:ext>
            </a:extLst>
          </p:cNvPr>
          <p:cNvPicPr>
            <a:picLocks noChangeAspect="1"/>
          </p:cNvPicPr>
          <p:nvPr/>
        </p:nvPicPr>
        <p:blipFill>
          <a:blip r:embed="rId3"/>
          <a:srcRect r="50107"/>
          <a:stretch/>
        </p:blipFill>
        <p:spPr>
          <a:xfrm>
            <a:off x="3494937" y="1748205"/>
            <a:ext cx="729417" cy="801991"/>
          </a:xfrm>
          <a:prstGeom prst="rect">
            <a:avLst/>
          </a:prstGeom>
        </p:spPr>
      </p:pic>
      <p:sp>
        <p:nvSpPr>
          <p:cNvPr id="4" name="文本框 3">
            <a:extLst>
              <a:ext uri="{FF2B5EF4-FFF2-40B4-BE49-F238E27FC236}">
                <a16:creationId xmlns:a16="http://schemas.microsoft.com/office/drawing/2014/main" id="{911A8A0D-D87D-FCE9-1C03-B70449E5CED2}"/>
              </a:ext>
            </a:extLst>
          </p:cNvPr>
          <p:cNvSpPr txBox="1"/>
          <p:nvPr/>
        </p:nvSpPr>
        <p:spPr>
          <a:xfrm>
            <a:off x="7887597" y="1964534"/>
            <a:ext cx="569387" cy="369332"/>
          </a:xfrm>
          <a:prstGeom prst="rect">
            <a:avLst/>
          </a:prstGeom>
          <a:solidFill>
            <a:schemeClr val="bg1"/>
          </a:solidFill>
        </p:spPr>
        <p:txBody>
          <a:bodyPr wrap="none" rtlCol="0">
            <a:spAutoFit/>
          </a:bodyPr>
          <a:lstStyle/>
          <a:p>
            <a:r>
              <a:rPr kumimoji="1" lang="en-US" altLang="zh-CN" dirty="0">
                <a:latin typeface="Times New Roman" panose="02020603050405020304" pitchFamily="18" charset="0"/>
                <a:ea typeface="SimSun" panose="02010600030101010101" pitchFamily="2" charset="-122"/>
                <a:cs typeface="Times New Roman" panose="02020603050405020304" pitchFamily="18" charset="0"/>
              </a:rPr>
              <a:t>Bob</a:t>
            </a:r>
            <a:endParaRPr kumimoji="1" lang="zh-CN" altLang="en-US" dirty="0">
              <a:latin typeface="Times New Roman" panose="02020603050405020304" pitchFamily="18" charset="0"/>
              <a:ea typeface="SimSun" panose="02010600030101010101" pitchFamily="2" charset="-122"/>
              <a:cs typeface="Times New Roman" panose="02020603050405020304" pitchFamily="18" charset="0"/>
            </a:endParaRPr>
          </a:p>
        </p:txBody>
      </p:sp>
      <p:pic>
        <p:nvPicPr>
          <p:cNvPr id="6" name="图片 5">
            <a:extLst>
              <a:ext uri="{FF2B5EF4-FFF2-40B4-BE49-F238E27FC236}">
                <a16:creationId xmlns:a16="http://schemas.microsoft.com/office/drawing/2014/main" id="{7B00137A-57B9-5BD1-FE8A-16A434628DC0}"/>
              </a:ext>
            </a:extLst>
          </p:cNvPr>
          <p:cNvPicPr>
            <a:picLocks noChangeAspect="1"/>
          </p:cNvPicPr>
          <p:nvPr/>
        </p:nvPicPr>
        <p:blipFill>
          <a:blip r:embed="rId3"/>
          <a:srcRect r="50107"/>
          <a:stretch/>
        </p:blipFill>
        <p:spPr>
          <a:xfrm>
            <a:off x="7011127" y="1748205"/>
            <a:ext cx="729417" cy="801991"/>
          </a:xfrm>
          <a:prstGeom prst="rect">
            <a:avLst/>
          </a:prstGeom>
        </p:spPr>
      </p:pic>
      <p:sp>
        <p:nvSpPr>
          <p:cNvPr id="8" name="圆角矩形 7">
            <a:extLst>
              <a:ext uri="{FF2B5EF4-FFF2-40B4-BE49-F238E27FC236}">
                <a16:creationId xmlns:a16="http://schemas.microsoft.com/office/drawing/2014/main" id="{9B3D6768-83E3-D90E-06BA-A022872DE365}"/>
              </a:ext>
            </a:extLst>
          </p:cNvPr>
          <p:cNvSpPr/>
          <p:nvPr/>
        </p:nvSpPr>
        <p:spPr>
          <a:xfrm>
            <a:off x="2843213" y="4147906"/>
            <a:ext cx="2449575" cy="73606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a:p>
        </p:txBody>
      </p:sp>
      <p:sp>
        <p:nvSpPr>
          <p:cNvPr id="9" name="文本框 8">
            <a:extLst>
              <a:ext uri="{FF2B5EF4-FFF2-40B4-BE49-F238E27FC236}">
                <a16:creationId xmlns:a16="http://schemas.microsoft.com/office/drawing/2014/main" id="{63423FD4-A35D-2B61-2C9C-35C6F45A8708}"/>
              </a:ext>
            </a:extLst>
          </p:cNvPr>
          <p:cNvSpPr txBox="1"/>
          <p:nvPr/>
        </p:nvSpPr>
        <p:spPr>
          <a:xfrm>
            <a:off x="2871955" y="4144419"/>
            <a:ext cx="992579" cy="307777"/>
          </a:xfrm>
          <a:prstGeom prst="rect">
            <a:avLst/>
          </a:prstGeom>
          <a:noFill/>
        </p:spPr>
        <p:txBody>
          <a:bodyPr wrap="none" rtlCol="0">
            <a:spAutoFit/>
          </a:bodyPr>
          <a:lstStyle/>
          <a:p>
            <a:r>
              <a:rPr kumimoji="1" lang="zh-CN" altLang="en-US" sz="1400" dirty="0">
                <a:latin typeface="SimSun" panose="02010600030101010101" pitchFamily="2" charset="-122"/>
                <a:ea typeface="SimSun" panose="02010600030101010101" pitchFamily="2" charset="-122"/>
              </a:rPr>
              <a:t>缓存节点</a:t>
            </a:r>
            <a:r>
              <a:rPr kumimoji="1" lang="en-US" altLang="zh-CN" sz="1400" dirty="0">
                <a:latin typeface="SimSun" panose="02010600030101010101" pitchFamily="2" charset="-122"/>
                <a:ea typeface="SimSun" panose="02010600030101010101" pitchFamily="2" charset="-122"/>
              </a:rPr>
              <a:t>1</a:t>
            </a:r>
            <a:endParaRPr kumimoji="1" lang="zh-CN" altLang="en-US" sz="1400" dirty="0">
              <a:latin typeface="SimSun" panose="02010600030101010101" pitchFamily="2" charset="-122"/>
              <a:ea typeface="SimSun" panose="02010600030101010101" pitchFamily="2" charset="-122"/>
            </a:endParaRPr>
          </a:p>
        </p:txBody>
      </p:sp>
      <p:sp>
        <p:nvSpPr>
          <p:cNvPr id="12" name="圆角矩形 11">
            <a:extLst>
              <a:ext uri="{FF2B5EF4-FFF2-40B4-BE49-F238E27FC236}">
                <a16:creationId xmlns:a16="http://schemas.microsoft.com/office/drawing/2014/main" id="{4454105C-9C30-E56F-9AC5-AB83322ECD20}"/>
              </a:ext>
            </a:extLst>
          </p:cNvPr>
          <p:cNvSpPr/>
          <p:nvPr/>
        </p:nvSpPr>
        <p:spPr>
          <a:xfrm>
            <a:off x="2505703" y="5339057"/>
            <a:ext cx="6149969" cy="870040"/>
          </a:xfrm>
          <a:prstGeom prst="roundRect">
            <a:avLst>
              <a:gd name="adj" fmla="val 0"/>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zh-CN" altLang="en-US" dirty="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p:txBody>
      </p:sp>
      <p:pic>
        <p:nvPicPr>
          <p:cNvPr id="14" name="图形 13" descr="数据库 轮廓">
            <a:extLst>
              <a:ext uri="{FF2B5EF4-FFF2-40B4-BE49-F238E27FC236}">
                <a16:creationId xmlns:a16="http://schemas.microsoft.com/office/drawing/2014/main" id="{655143A8-2F69-E1AD-4C6A-EA434B840A7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036781" y="5321558"/>
            <a:ext cx="870040" cy="870040"/>
          </a:xfrm>
          <a:prstGeom prst="rect">
            <a:avLst/>
          </a:prstGeom>
        </p:spPr>
      </p:pic>
      <p:pic>
        <p:nvPicPr>
          <p:cNvPr id="15" name="图形 14" descr="数据库 轮廓">
            <a:extLst>
              <a:ext uri="{FF2B5EF4-FFF2-40B4-BE49-F238E27FC236}">
                <a16:creationId xmlns:a16="http://schemas.microsoft.com/office/drawing/2014/main" id="{56DED030-ED23-1D54-37DD-D6F951FD381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218487" y="5339057"/>
            <a:ext cx="870040" cy="870040"/>
          </a:xfrm>
          <a:prstGeom prst="rect">
            <a:avLst/>
          </a:prstGeom>
        </p:spPr>
      </p:pic>
      <p:sp>
        <p:nvSpPr>
          <p:cNvPr id="17" name="文本框 16">
            <a:extLst>
              <a:ext uri="{FF2B5EF4-FFF2-40B4-BE49-F238E27FC236}">
                <a16:creationId xmlns:a16="http://schemas.microsoft.com/office/drawing/2014/main" id="{9D629189-EDB1-2A8E-A821-F6868D82F259}"/>
              </a:ext>
            </a:extLst>
          </p:cNvPr>
          <p:cNvSpPr txBox="1"/>
          <p:nvPr/>
        </p:nvSpPr>
        <p:spPr>
          <a:xfrm>
            <a:off x="2641530" y="5589411"/>
            <a:ext cx="877163" cy="369332"/>
          </a:xfrm>
          <a:prstGeom prst="rect">
            <a:avLst/>
          </a:prstGeom>
          <a:noFill/>
        </p:spPr>
        <p:txBody>
          <a:bodyPr wrap="none" rtlCol="0">
            <a:spAutoFit/>
          </a:bodyPr>
          <a:lstStyle/>
          <a:p>
            <a:r>
              <a:rPr kumimoji="1" lang="zh-CN" altLang="en-US" dirty="0">
                <a:latin typeface="SimSun" panose="02010600030101010101" pitchFamily="2" charset="-122"/>
                <a:ea typeface="SimSun" panose="02010600030101010101" pitchFamily="2" charset="-122"/>
              </a:rPr>
              <a:t>存储层</a:t>
            </a:r>
          </a:p>
        </p:txBody>
      </p:sp>
      <p:sp>
        <p:nvSpPr>
          <p:cNvPr id="18" name="矩形 17">
            <a:extLst>
              <a:ext uri="{FF2B5EF4-FFF2-40B4-BE49-F238E27FC236}">
                <a16:creationId xmlns:a16="http://schemas.microsoft.com/office/drawing/2014/main" id="{5A54AA53-4F01-02C9-F13D-FAB63688997F}"/>
              </a:ext>
            </a:extLst>
          </p:cNvPr>
          <p:cNvSpPr/>
          <p:nvPr/>
        </p:nvSpPr>
        <p:spPr>
          <a:xfrm>
            <a:off x="2505703" y="3152929"/>
            <a:ext cx="1148816" cy="46767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执行器</a:t>
            </a:r>
            <a:r>
              <a:rPr kumimoji="1" lang="en-US" altLang="zh-CN" dirty="0">
                <a:latin typeface="Times New Roman" panose="02020603050405020304" pitchFamily="18" charset="0"/>
                <a:ea typeface="SimSun" panose="02010600030101010101" pitchFamily="2" charset="-122"/>
                <a:cs typeface="Times New Roman" panose="02020603050405020304" pitchFamily="18" charset="0"/>
              </a:rPr>
              <a:t>1</a:t>
            </a:r>
            <a:endParaRPr kumimoji="1" lang="zh-CN" altLang="en-US"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9" name="矩形 18">
            <a:extLst>
              <a:ext uri="{FF2B5EF4-FFF2-40B4-BE49-F238E27FC236}">
                <a16:creationId xmlns:a16="http://schemas.microsoft.com/office/drawing/2014/main" id="{5F2DEFD2-9B1C-193D-32DA-35F8908AE8DF}"/>
              </a:ext>
            </a:extLst>
          </p:cNvPr>
          <p:cNvSpPr/>
          <p:nvPr/>
        </p:nvSpPr>
        <p:spPr>
          <a:xfrm>
            <a:off x="4143973" y="3149784"/>
            <a:ext cx="1148816" cy="46767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执行器</a:t>
            </a:r>
            <a:r>
              <a:rPr kumimoji="1" lang="en-US" altLang="zh-CN" dirty="0">
                <a:latin typeface="Times New Roman" panose="02020603050405020304" pitchFamily="18" charset="0"/>
                <a:ea typeface="SimSun" panose="02010600030101010101" pitchFamily="2" charset="-122"/>
                <a:cs typeface="Times New Roman" panose="02020603050405020304" pitchFamily="18" charset="0"/>
              </a:rPr>
              <a:t>2</a:t>
            </a:r>
            <a:endParaRPr kumimoji="1" lang="zh-CN" altLang="en-US"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20" name="圆角矩形 19">
            <a:extLst>
              <a:ext uri="{FF2B5EF4-FFF2-40B4-BE49-F238E27FC236}">
                <a16:creationId xmlns:a16="http://schemas.microsoft.com/office/drawing/2014/main" id="{A5E5190F-0F32-5B0E-4A79-FE70142F3623}"/>
              </a:ext>
            </a:extLst>
          </p:cNvPr>
          <p:cNvSpPr/>
          <p:nvPr/>
        </p:nvSpPr>
        <p:spPr>
          <a:xfrm>
            <a:off x="6016621" y="4144418"/>
            <a:ext cx="2449575" cy="73954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a:p>
        </p:txBody>
      </p:sp>
      <p:sp>
        <p:nvSpPr>
          <p:cNvPr id="22" name="文本框 21">
            <a:extLst>
              <a:ext uri="{FF2B5EF4-FFF2-40B4-BE49-F238E27FC236}">
                <a16:creationId xmlns:a16="http://schemas.microsoft.com/office/drawing/2014/main" id="{D08B0EE7-DC36-89E0-D939-C287A99A8830}"/>
              </a:ext>
            </a:extLst>
          </p:cNvPr>
          <p:cNvSpPr txBox="1"/>
          <p:nvPr/>
        </p:nvSpPr>
        <p:spPr>
          <a:xfrm>
            <a:off x="6062654" y="4144419"/>
            <a:ext cx="992579" cy="307777"/>
          </a:xfrm>
          <a:prstGeom prst="rect">
            <a:avLst/>
          </a:prstGeom>
          <a:noFill/>
        </p:spPr>
        <p:txBody>
          <a:bodyPr wrap="none" rtlCol="0">
            <a:spAutoFit/>
          </a:bodyPr>
          <a:lstStyle/>
          <a:p>
            <a:r>
              <a:rPr kumimoji="1" lang="zh-CN" altLang="en-US" sz="1400" dirty="0">
                <a:latin typeface="SimSun" panose="02010600030101010101" pitchFamily="2" charset="-122"/>
                <a:ea typeface="SimSun" panose="02010600030101010101" pitchFamily="2" charset="-122"/>
              </a:rPr>
              <a:t>缓存节点</a:t>
            </a:r>
            <a:r>
              <a:rPr kumimoji="1" lang="en-US" altLang="zh-CN" sz="1400" dirty="0">
                <a:latin typeface="SimSun" panose="02010600030101010101" pitchFamily="2" charset="-122"/>
                <a:ea typeface="SimSun" panose="02010600030101010101" pitchFamily="2" charset="-122"/>
              </a:rPr>
              <a:t>2</a:t>
            </a:r>
            <a:endParaRPr kumimoji="1" lang="zh-CN" altLang="en-US" sz="1400" dirty="0">
              <a:latin typeface="SimSun" panose="02010600030101010101" pitchFamily="2" charset="-122"/>
              <a:ea typeface="SimSun" panose="02010600030101010101" pitchFamily="2" charset="-122"/>
            </a:endParaRPr>
          </a:p>
        </p:txBody>
      </p:sp>
      <p:pic>
        <p:nvPicPr>
          <p:cNvPr id="24" name="图形 23" descr="数据库 轮廓">
            <a:extLst>
              <a:ext uri="{FF2B5EF4-FFF2-40B4-BE49-F238E27FC236}">
                <a16:creationId xmlns:a16="http://schemas.microsoft.com/office/drawing/2014/main" id="{22DBB4AA-7A34-B8B2-7EC6-6F9090C5271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627634" y="5339057"/>
            <a:ext cx="870040" cy="870040"/>
          </a:xfrm>
          <a:prstGeom prst="rect">
            <a:avLst/>
          </a:prstGeom>
        </p:spPr>
      </p:pic>
      <p:sp>
        <p:nvSpPr>
          <p:cNvPr id="25" name="矩形 24">
            <a:extLst>
              <a:ext uri="{FF2B5EF4-FFF2-40B4-BE49-F238E27FC236}">
                <a16:creationId xmlns:a16="http://schemas.microsoft.com/office/drawing/2014/main" id="{412E5BE5-0D5B-C42C-6482-D94F9B2C1FA1}"/>
              </a:ext>
            </a:extLst>
          </p:cNvPr>
          <p:cNvSpPr/>
          <p:nvPr/>
        </p:nvSpPr>
        <p:spPr>
          <a:xfrm>
            <a:off x="6801428" y="3149784"/>
            <a:ext cx="1148816" cy="46767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执行器</a:t>
            </a:r>
            <a:r>
              <a:rPr kumimoji="1" lang="en-US" altLang="zh-CN" dirty="0">
                <a:latin typeface="Times New Roman" panose="02020603050405020304" pitchFamily="18" charset="0"/>
                <a:ea typeface="SimSun" panose="02010600030101010101" pitchFamily="2" charset="-122"/>
                <a:cs typeface="Times New Roman" panose="02020603050405020304" pitchFamily="18" charset="0"/>
              </a:rPr>
              <a:t>3</a:t>
            </a:r>
            <a:endParaRPr kumimoji="1" lang="zh-CN" altLang="en-US" dirty="0">
              <a:latin typeface="Times New Roman" panose="02020603050405020304" pitchFamily="18" charset="0"/>
              <a:ea typeface="SimSun" panose="02010600030101010101" pitchFamily="2" charset="-122"/>
              <a:cs typeface="Times New Roman" panose="02020603050405020304" pitchFamily="18" charset="0"/>
            </a:endParaRPr>
          </a:p>
        </p:txBody>
      </p:sp>
      <p:cxnSp>
        <p:nvCxnSpPr>
          <p:cNvPr id="26" name="直线箭头连接符 25">
            <a:extLst>
              <a:ext uri="{FF2B5EF4-FFF2-40B4-BE49-F238E27FC236}">
                <a16:creationId xmlns:a16="http://schemas.microsoft.com/office/drawing/2014/main" id="{68F2052B-34B8-B3DF-99B1-4A47F70F95E8}"/>
              </a:ext>
            </a:extLst>
          </p:cNvPr>
          <p:cNvCxnSpPr>
            <a:cxnSpLocks/>
            <a:stCxn id="3" idx="2"/>
            <a:endCxn id="18" idx="0"/>
          </p:cNvCxnSpPr>
          <p:nvPr/>
        </p:nvCxnSpPr>
        <p:spPr>
          <a:xfrm flipH="1">
            <a:off x="3080111" y="2550196"/>
            <a:ext cx="779535" cy="602733"/>
          </a:xfrm>
          <a:prstGeom prst="straightConnector1">
            <a:avLst/>
          </a:prstGeom>
          <a:ln w="28575">
            <a:solidFill>
              <a:schemeClr val="tx1"/>
            </a:solidFill>
            <a:prstDash val="solid"/>
            <a:headEnd w="sm" len="sm"/>
            <a:tailEnd type="triangle" w="lg" len="lg"/>
          </a:ln>
        </p:spPr>
        <p:style>
          <a:lnRef idx="1">
            <a:schemeClr val="accent1"/>
          </a:lnRef>
          <a:fillRef idx="0">
            <a:schemeClr val="accent1"/>
          </a:fillRef>
          <a:effectRef idx="0">
            <a:schemeClr val="accent1"/>
          </a:effectRef>
          <a:fontRef idx="minor">
            <a:schemeClr val="tx1"/>
          </a:fontRef>
        </p:style>
      </p:cxnSp>
      <p:cxnSp>
        <p:nvCxnSpPr>
          <p:cNvPr id="29" name="直线箭头连接符 28">
            <a:extLst>
              <a:ext uri="{FF2B5EF4-FFF2-40B4-BE49-F238E27FC236}">
                <a16:creationId xmlns:a16="http://schemas.microsoft.com/office/drawing/2014/main" id="{83504218-03A9-3759-A2B4-D6E0E57C56B5}"/>
              </a:ext>
            </a:extLst>
          </p:cNvPr>
          <p:cNvCxnSpPr>
            <a:cxnSpLocks/>
            <a:stCxn id="3" idx="2"/>
            <a:endCxn id="19" idx="0"/>
          </p:cNvCxnSpPr>
          <p:nvPr/>
        </p:nvCxnSpPr>
        <p:spPr>
          <a:xfrm>
            <a:off x="3859646" y="2550196"/>
            <a:ext cx="858735" cy="599588"/>
          </a:xfrm>
          <a:prstGeom prst="straightConnector1">
            <a:avLst/>
          </a:prstGeom>
          <a:ln w="28575">
            <a:solidFill>
              <a:schemeClr val="tx1"/>
            </a:solidFill>
            <a:prstDash val="solid"/>
            <a:headEnd w="sm" len="sm"/>
            <a:tailEnd type="triangle" w="lg" len="lg"/>
          </a:ln>
        </p:spPr>
        <p:style>
          <a:lnRef idx="1">
            <a:schemeClr val="accent1"/>
          </a:lnRef>
          <a:fillRef idx="0">
            <a:schemeClr val="accent1"/>
          </a:fillRef>
          <a:effectRef idx="0">
            <a:schemeClr val="accent1"/>
          </a:effectRef>
          <a:fontRef idx="minor">
            <a:schemeClr val="tx1"/>
          </a:fontRef>
        </p:style>
      </p:cxnSp>
      <p:cxnSp>
        <p:nvCxnSpPr>
          <p:cNvPr id="33" name="直线箭头连接符 32">
            <a:extLst>
              <a:ext uri="{FF2B5EF4-FFF2-40B4-BE49-F238E27FC236}">
                <a16:creationId xmlns:a16="http://schemas.microsoft.com/office/drawing/2014/main" id="{19B5AC5C-9ACF-543A-1810-278C38969A4C}"/>
              </a:ext>
            </a:extLst>
          </p:cNvPr>
          <p:cNvCxnSpPr>
            <a:cxnSpLocks/>
            <a:stCxn id="8" idx="2"/>
          </p:cNvCxnSpPr>
          <p:nvPr/>
        </p:nvCxnSpPr>
        <p:spPr>
          <a:xfrm>
            <a:off x="4068001" y="4883968"/>
            <a:ext cx="403800" cy="566713"/>
          </a:xfrm>
          <a:prstGeom prst="straightConnector1">
            <a:avLst/>
          </a:prstGeom>
          <a:ln w="28575">
            <a:solidFill>
              <a:schemeClr val="accent1">
                <a:lumMod val="75000"/>
              </a:schemeClr>
            </a:solidFill>
            <a:prstDash val="solid"/>
            <a:headEnd w="sm" len="sm"/>
            <a:tailEnd type="triangle" w="lg" len="lg"/>
          </a:ln>
        </p:spPr>
        <p:style>
          <a:lnRef idx="1">
            <a:schemeClr val="accent1"/>
          </a:lnRef>
          <a:fillRef idx="0">
            <a:schemeClr val="accent1"/>
          </a:fillRef>
          <a:effectRef idx="0">
            <a:schemeClr val="accent1"/>
          </a:effectRef>
          <a:fontRef idx="minor">
            <a:schemeClr val="tx1"/>
          </a:fontRef>
        </p:style>
      </p:cxnSp>
      <p:cxnSp>
        <p:nvCxnSpPr>
          <p:cNvPr id="46" name="直线箭头连接符 45">
            <a:extLst>
              <a:ext uri="{FF2B5EF4-FFF2-40B4-BE49-F238E27FC236}">
                <a16:creationId xmlns:a16="http://schemas.microsoft.com/office/drawing/2014/main" id="{1AC7F657-70A9-B0EB-4026-C3E0D509DB86}"/>
              </a:ext>
            </a:extLst>
          </p:cNvPr>
          <p:cNvCxnSpPr>
            <a:cxnSpLocks/>
            <a:stCxn id="19" idx="2"/>
          </p:cNvCxnSpPr>
          <p:nvPr/>
        </p:nvCxnSpPr>
        <p:spPr>
          <a:xfrm>
            <a:off x="4718381" y="3617454"/>
            <a:ext cx="0" cy="461379"/>
          </a:xfrm>
          <a:prstGeom prst="straightConnector1">
            <a:avLst/>
          </a:prstGeom>
          <a:ln w="28575">
            <a:solidFill>
              <a:schemeClr val="accent2">
                <a:lumMod val="75000"/>
              </a:schemeClr>
            </a:solidFill>
            <a:prstDash val="solid"/>
            <a:headEnd w="sm" len="sm"/>
            <a:tailEnd type="triangle" w="lg" len="lg"/>
          </a:ln>
        </p:spPr>
        <p:style>
          <a:lnRef idx="1">
            <a:schemeClr val="accent1"/>
          </a:lnRef>
          <a:fillRef idx="0">
            <a:schemeClr val="accent1"/>
          </a:fillRef>
          <a:effectRef idx="0">
            <a:schemeClr val="accent1"/>
          </a:effectRef>
          <a:fontRef idx="minor">
            <a:schemeClr val="tx1"/>
          </a:fontRef>
        </p:style>
      </p:cxnSp>
      <p:cxnSp>
        <p:nvCxnSpPr>
          <p:cNvPr id="67" name="直线箭头连接符 66">
            <a:extLst>
              <a:ext uri="{FF2B5EF4-FFF2-40B4-BE49-F238E27FC236}">
                <a16:creationId xmlns:a16="http://schemas.microsoft.com/office/drawing/2014/main" id="{ADA74D76-6669-F200-7705-1AA89319CCB9}"/>
              </a:ext>
            </a:extLst>
          </p:cNvPr>
          <p:cNvCxnSpPr>
            <a:cxnSpLocks/>
            <a:stCxn id="20" idx="2"/>
          </p:cNvCxnSpPr>
          <p:nvPr/>
        </p:nvCxnSpPr>
        <p:spPr>
          <a:xfrm>
            <a:off x="7241409" y="4883967"/>
            <a:ext cx="398852" cy="566714"/>
          </a:xfrm>
          <a:prstGeom prst="straightConnector1">
            <a:avLst/>
          </a:prstGeom>
          <a:ln w="28575">
            <a:solidFill>
              <a:schemeClr val="accent1">
                <a:lumMod val="75000"/>
              </a:schemeClr>
            </a:solidFill>
            <a:prstDash val="solid"/>
            <a:headEnd w="sm" len="sm"/>
            <a:tailEnd type="triangle" w="lg" len="lg"/>
          </a:ln>
        </p:spPr>
        <p:style>
          <a:lnRef idx="1">
            <a:schemeClr val="accent1"/>
          </a:lnRef>
          <a:fillRef idx="0">
            <a:schemeClr val="accent1"/>
          </a:fillRef>
          <a:effectRef idx="0">
            <a:schemeClr val="accent1"/>
          </a:effectRef>
          <a:fontRef idx="minor">
            <a:schemeClr val="tx1"/>
          </a:fontRef>
        </p:style>
      </p:cxnSp>
      <p:cxnSp>
        <p:nvCxnSpPr>
          <p:cNvPr id="80" name="直线箭头连接符 79">
            <a:extLst>
              <a:ext uri="{FF2B5EF4-FFF2-40B4-BE49-F238E27FC236}">
                <a16:creationId xmlns:a16="http://schemas.microsoft.com/office/drawing/2014/main" id="{EDEBD15F-1F75-C0D6-7F31-E615295DA49C}"/>
              </a:ext>
            </a:extLst>
          </p:cNvPr>
          <p:cNvCxnSpPr>
            <a:cxnSpLocks/>
            <a:stCxn id="18" idx="2"/>
          </p:cNvCxnSpPr>
          <p:nvPr/>
        </p:nvCxnSpPr>
        <p:spPr>
          <a:xfrm>
            <a:off x="3080111" y="3620599"/>
            <a:ext cx="0" cy="464524"/>
          </a:xfrm>
          <a:prstGeom prst="straightConnector1">
            <a:avLst/>
          </a:prstGeom>
          <a:ln w="28575">
            <a:solidFill>
              <a:schemeClr val="accent2">
                <a:lumMod val="75000"/>
              </a:schemeClr>
            </a:solidFill>
            <a:prstDash val="solid"/>
            <a:headEnd w="sm" len="sm"/>
            <a:tailEnd type="triangle" w="lg" len="lg"/>
          </a:ln>
        </p:spPr>
        <p:style>
          <a:lnRef idx="1">
            <a:schemeClr val="accent1"/>
          </a:lnRef>
          <a:fillRef idx="0">
            <a:schemeClr val="accent1"/>
          </a:fillRef>
          <a:effectRef idx="0">
            <a:schemeClr val="accent1"/>
          </a:effectRef>
          <a:fontRef idx="minor">
            <a:schemeClr val="tx1"/>
          </a:fontRef>
        </p:style>
      </p:cxnSp>
      <p:cxnSp>
        <p:nvCxnSpPr>
          <p:cNvPr id="83" name="直线箭头连接符 82">
            <a:extLst>
              <a:ext uri="{FF2B5EF4-FFF2-40B4-BE49-F238E27FC236}">
                <a16:creationId xmlns:a16="http://schemas.microsoft.com/office/drawing/2014/main" id="{009ADBBD-2E38-9593-84F7-C923331DF285}"/>
              </a:ext>
            </a:extLst>
          </p:cNvPr>
          <p:cNvCxnSpPr>
            <a:cxnSpLocks/>
            <a:stCxn id="25" idx="2"/>
          </p:cNvCxnSpPr>
          <p:nvPr/>
        </p:nvCxnSpPr>
        <p:spPr>
          <a:xfrm>
            <a:off x="7375836" y="3617454"/>
            <a:ext cx="0" cy="467669"/>
          </a:xfrm>
          <a:prstGeom prst="straightConnector1">
            <a:avLst/>
          </a:prstGeom>
          <a:ln w="28575">
            <a:solidFill>
              <a:schemeClr val="accent2">
                <a:lumMod val="75000"/>
              </a:schemeClr>
            </a:solidFill>
            <a:prstDash val="solid"/>
            <a:headEnd w="sm" len="sm"/>
            <a:tailEnd type="triangle" w="lg" len="lg"/>
          </a:ln>
        </p:spPr>
        <p:style>
          <a:lnRef idx="1">
            <a:schemeClr val="accent1"/>
          </a:lnRef>
          <a:fillRef idx="0">
            <a:schemeClr val="accent1"/>
          </a:fillRef>
          <a:effectRef idx="0">
            <a:schemeClr val="accent1"/>
          </a:effectRef>
          <a:fontRef idx="minor">
            <a:schemeClr val="tx1"/>
          </a:fontRef>
        </p:style>
      </p:cxnSp>
      <p:sp>
        <p:nvSpPr>
          <p:cNvPr id="86" name="矩形 85">
            <a:extLst>
              <a:ext uri="{FF2B5EF4-FFF2-40B4-BE49-F238E27FC236}">
                <a16:creationId xmlns:a16="http://schemas.microsoft.com/office/drawing/2014/main" id="{853F5C76-2E69-0AC1-BE5A-B50F56EA33EC}"/>
              </a:ext>
            </a:extLst>
          </p:cNvPr>
          <p:cNvSpPr/>
          <p:nvPr/>
        </p:nvSpPr>
        <p:spPr>
          <a:xfrm>
            <a:off x="3004343" y="4532583"/>
            <a:ext cx="514350" cy="2214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87" name="矩形 86">
            <a:extLst>
              <a:ext uri="{FF2B5EF4-FFF2-40B4-BE49-F238E27FC236}">
                <a16:creationId xmlns:a16="http://schemas.microsoft.com/office/drawing/2014/main" id="{1767E071-E523-202B-B91D-A46FA8634A45}"/>
              </a:ext>
            </a:extLst>
          </p:cNvPr>
          <p:cNvSpPr/>
          <p:nvPr/>
        </p:nvSpPr>
        <p:spPr>
          <a:xfrm>
            <a:off x="3676647" y="4536992"/>
            <a:ext cx="514350" cy="2214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88" name="矩形 87">
            <a:extLst>
              <a:ext uri="{FF2B5EF4-FFF2-40B4-BE49-F238E27FC236}">
                <a16:creationId xmlns:a16="http://schemas.microsoft.com/office/drawing/2014/main" id="{56A91082-E751-9DDB-C3A2-455CBCA352FA}"/>
              </a:ext>
            </a:extLst>
          </p:cNvPr>
          <p:cNvSpPr/>
          <p:nvPr/>
        </p:nvSpPr>
        <p:spPr>
          <a:xfrm>
            <a:off x="4639483" y="4532583"/>
            <a:ext cx="514350" cy="2214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89" name="文本框 88">
            <a:extLst>
              <a:ext uri="{FF2B5EF4-FFF2-40B4-BE49-F238E27FC236}">
                <a16:creationId xmlns:a16="http://schemas.microsoft.com/office/drawing/2014/main" id="{1E98D188-0121-3962-2752-8E186DD076B6}"/>
              </a:ext>
            </a:extLst>
          </p:cNvPr>
          <p:cNvSpPr txBox="1"/>
          <p:nvPr/>
        </p:nvSpPr>
        <p:spPr>
          <a:xfrm>
            <a:off x="4224354" y="4378162"/>
            <a:ext cx="338554" cy="369332"/>
          </a:xfrm>
          <a:prstGeom prst="rect">
            <a:avLst/>
          </a:prstGeom>
          <a:noFill/>
        </p:spPr>
        <p:txBody>
          <a:bodyPr wrap="none" rtlCol="0">
            <a:spAutoFit/>
          </a:bodyPr>
          <a:lstStyle/>
          <a:p>
            <a:r>
              <a:rPr kumimoji="1" lang="en-US" altLang="zh-CN" dirty="0"/>
              <a:t>...</a:t>
            </a:r>
            <a:endParaRPr kumimoji="1" lang="zh-CN" altLang="en-US" dirty="0"/>
          </a:p>
        </p:txBody>
      </p:sp>
      <p:sp>
        <p:nvSpPr>
          <p:cNvPr id="90" name="矩形 89">
            <a:extLst>
              <a:ext uri="{FF2B5EF4-FFF2-40B4-BE49-F238E27FC236}">
                <a16:creationId xmlns:a16="http://schemas.microsoft.com/office/drawing/2014/main" id="{62E62DD5-A040-9095-74B2-240DBEEBDAA6}"/>
              </a:ext>
            </a:extLst>
          </p:cNvPr>
          <p:cNvSpPr/>
          <p:nvPr/>
        </p:nvSpPr>
        <p:spPr>
          <a:xfrm>
            <a:off x="6200645" y="4535087"/>
            <a:ext cx="514350" cy="2214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91" name="矩形 90">
            <a:extLst>
              <a:ext uri="{FF2B5EF4-FFF2-40B4-BE49-F238E27FC236}">
                <a16:creationId xmlns:a16="http://schemas.microsoft.com/office/drawing/2014/main" id="{F977FAB2-DEF3-8581-1006-D7FFA370216B}"/>
              </a:ext>
            </a:extLst>
          </p:cNvPr>
          <p:cNvSpPr/>
          <p:nvPr/>
        </p:nvSpPr>
        <p:spPr>
          <a:xfrm>
            <a:off x="6872949" y="4539496"/>
            <a:ext cx="514350" cy="2214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92" name="矩形 91">
            <a:extLst>
              <a:ext uri="{FF2B5EF4-FFF2-40B4-BE49-F238E27FC236}">
                <a16:creationId xmlns:a16="http://schemas.microsoft.com/office/drawing/2014/main" id="{B2AE3195-5C10-49D2-B617-26871D4DB675}"/>
              </a:ext>
            </a:extLst>
          </p:cNvPr>
          <p:cNvSpPr/>
          <p:nvPr/>
        </p:nvSpPr>
        <p:spPr>
          <a:xfrm>
            <a:off x="7835785" y="4535087"/>
            <a:ext cx="514350" cy="2214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93" name="文本框 92">
            <a:extLst>
              <a:ext uri="{FF2B5EF4-FFF2-40B4-BE49-F238E27FC236}">
                <a16:creationId xmlns:a16="http://schemas.microsoft.com/office/drawing/2014/main" id="{852B4BE0-4739-B06E-0556-C309AAAD8432}"/>
              </a:ext>
            </a:extLst>
          </p:cNvPr>
          <p:cNvSpPr txBox="1"/>
          <p:nvPr/>
        </p:nvSpPr>
        <p:spPr>
          <a:xfrm>
            <a:off x="7428305" y="4385683"/>
            <a:ext cx="338554" cy="369332"/>
          </a:xfrm>
          <a:prstGeom prst="rect">
            <a:avLst/>
          </a:prstGeom>
          <a:noFill/>
        </p:spPr>
        <p:txBody>
          <a:bodyPr wrap="none" rtlCol="0">
            <a:spAutoFit/>
          </a:bodyPr>
          <a:lstStyle/>
          <a:p>
            <a:r>
              <a:rPr kumimoji="1" lang="en-US" altLang="zh-CN" dirty="0"/>
              <a:t>...</a:t>
            </a:r>
            <a:endParaRPr kumimoji="1" lang="zh-CN" altLang="en-US" dirty="0"/>
          </a:p>
        </p:txBody>
      </p:sp>
      <p:cxnSp>
        <p:nvCxnSpPr>
          <p:cNvPr id="95" name="直线箭头连接符 94">
            <a:extLst>
              <a:ext uri="{FF2B5EF4-FFF2-40B4-BE49-F238E27FC236}">
                <a16:creationId xmlns:a16="http://schemas.microsoft.com/office/drawing/2014/main" id="{F22DC844-3413-37D8-93FC-A6BB05EB3079}"/>
              </a:ext>
            </a:extLst>
          </p:cNvPr>
          <p:cNvCxnSpPr>
            <a:cxnSpLocks/>
            <a:stCxn id="6" idx="2"/>
            <a:endCxn id="25" idx="0"/>
          </p:cNvCxnSpPr>
          <p:nvPr/>
        </p:nvCxnSpPr>
        <p:spPr>
          <a:xfrm>
            <a:off x="7375836" y="2550196"/>
            <a:ext cx="0" cy="599588"/>
          </a:xfrm>
          <a:prstGeom prst="straightConnector1">
            <a:avLst/>
          </a:prstGeom>
          <a:ln w="28575">
            <a:solidFill>
              <a:schemeClr val="tx1"/>
            </a:solidFill>
            <a:prstDash val="solid"/>
            <a:headEnd w="sm" len="sm"/>
            <a:tailEnd type="triangle" w="lg" len="lg"/>
          </a:ln>
        </p:spPr>
        <p:style>
          <a:lnRef idx="1">
            <a:schemeClr val="accent1"/>
          </a:lnRef>
          <a:fillRef idx="0">
            <a:schemeClr val="accent1"/>
          </a:fillRef>
          <a:effectRef idx="0">
            <a:schemeClr val="accent1"/>
          </a:effectRef>
          <a:fontRef idx="minor">
            <a:schemeClr val="tx1"/>
          </a:fontRef>
        </p:style>
      </p:cxnSp>
      <p:sp>
        <p:nvSpPr>
          <p:cNvPr id="102" name="文本框 101">
            <a:extLst>
              <a:ext uri="{FF2B5EF4-FFF2-40B4-BE49-F238E27FC236}">
                <a16:creationId xmlns:a16="http://schemas.microsoft.com/office/drawing/2014/main" id="{A0B0E4E5-019A-48B4-5403-61D0BE061EB3}"/>
              </a:ext>
            </a:extLst>
          </p:cNvPr>
          <p:cNvSpPr txBox="1"/>
          <p:nvPr/>
        </p:nvSpPr>
        <p:spPr>
          <a:xfrm>
            <a:off x="1223522" y="2581224"/>
            <a:ext cx="1800493" cy="369332"/>
          </a:xfrm>
          <a:prstGeom prst="rect">
            <a:avLst/>
          </a:prstGeom>
          <a:noFill/>
        </p:spPr>
        <p:txBody>
          <a:bodyPr wrap="none" rtlCol="0">
            <a:spAutoFit/>
          </a:bodyPr>
          <a:lstStyle/>
          <a:p>
            <a:r>
              <a:rPr kumimoji="1" lang="en-US" altLang="zh-CN" dirty="0">
                <a:latin typeface="SimSun" panose="02010600030101010101" pitchFamily="2" charset="-122"/>
                <a:ea typeface="SimSun" panose="02010600030101010101" pitchFamily="2" charset="-122"/>
              </a:rPr>
              <a:t>1.</a:t>
            </a:r>
            <a:r>
              <a:rPr kumimoji="1" lang="zh-CN" altLang="en-US" dirty="0">
                <a:latin typeface="SimSun" panose="02010600030101010101" pitchFamily="2" charset="-122"/>
                <a:ea typeface="SimSun" panose="02010600030101010101" pitchFamily="2" charset="-122"/>
              </a:rPr>
              <a:t>更新访问权限</a:t>
            </a:r>
          </a:p>
        </p:txBody>
      </p:sp>
      <p:sp>
        <p:nvSpPr>
          <p:cNvPr id="103" name="文本框 102">
            <a:extLst>
              <a:ext uri="{FF2B5EF4-FFF2-40B4-BE49-F238E27FC236}">
                <a16:creationId xmlns:a16="http://schemas.microsoft.com/office/drawing/2014/main" id="{BD4D2F86-5D78-DE95-9B4C-607C23B75393}"/>
              </a:ext>
            </a:extLst>
          </p:cNvPr>
          <p:cNvSpPr txBox="1"/>
          <p:nvPr/>
        </p:nvSpPr>
        <p:spPr>
          <a:xfrm>
            <a:off x="4269901" y="2578079"/>
            <a:ext cx="1338828" cy="369332"/>
          </a:xfrm>
          <a:prstGeom prst="rect">
            <a:avLst/>
          </a:prstGeom>
          <a:noFill/>
        </p:spPr>
        <p:txBody>
          <a:bodyPr wrap="none" rtlCol="0">
            <a:spAutoFit/>
          </a:bodyPr>
          <a:lstStyle/>
          <a:p>
            <a:r>
              <a:rPr kumimoji="1" lang="en-US" altLang="zh-CN" dirty="0">
                <a:latin typeface="SimSun" panose="02010600030101010101" pitchFamily="2" charset="-122"/>
                <a:ea typeface="SimSun" panose="02010600030101010101" pitchFamily="2" charset="-122"/>
              </a:rPr>
              <a:t>2.</a:t>
            </a:r>
            <a:r>
              <a:rPr kumimoji="1" lang="zh-CN" altLang="en-US" dirty="0">
                <a:latin typeface="SimSun" panose="02010600030101010101" pitchFamily="2" charset="-122"/>
                <a:ea typeface="SimSun" panose="02010600030101010101" pitchFamily="2" charset="-122"/>
              </a:rPr>
              <a:t>发布博客</a:t>
            </a:r>
          </a:p>
        </p:txBody>
      </p:sp>
      <p:sp>
        <p:nvSpPr>
          <p:cNvPr id="104" name="文本框 103">
            <a:extLst>
              <a:ext uri="{FF2B5EF4-FFF2-40B4-BE49-F238E27FC236}">
                <a16:creationId xmlns:a16="http://schemas.microsoft.com/office/drawing/2014/main" id="{228FE080-93C4-EC01-895F-6AE4F9282139}"/>
              </a:ext>
            </a:extLst>
          </p:cNvPr>
          <p:cNvSpPr txBox="1"/>
          <p:nvPr/>
        </p:nvSpPr>
        <p:spPr>
          <a:xfrm>
            <a:off x="7502876" y="2573391"/>
            <a:ext cx="2377574" cy="369332"/>
          </a:xfrm>
          <a:prstGeom prst="rect">
            <a:avLst/>
          </a:prstGeom>
          <a:noFill/>
        </p:spPr>
        <p:txBody>
          <a:bodyPr wrap="none" rtlCol="0">
            <a:spAutoFit/>
          </a:bodyPr>
          <a:lstStyle/>
          <a:p>
            <a:r>
              <a:rPr kumimoji="1" lang="en-US" altLang="zh-CN" dirty="0">
                <a:latin typeface="SimSun" panose="02010600030101010101" pitchFamily="2" charset="-122"/>
                <a:ea typeface="SimSun" panose="02010600030101010101" pitchFamily="2" charset="-122"/>
              </a:rPr>
              <a:t>3.</a:t>
            </a:r>
            <a:r>
              <a:rPr kumimoji="1" lang="zh-CN" altLang="en-US" dirty="0">
                <a:latin typeface="SimSun" panose="02010600030101010101" pitchFamily="2" charset="-122"/>
                <a:ea typeface="SimSun" panose="02010600030101010101" pitchFamily="2" charset="-122"/>
              </a:rPr>
              <a:t>访问 </a:t>
            </a:r>
            <a:r>
              <a:rPr kumimoji="1" lang="en-US" altLang="zh-CN" dirty="0">
                <a:latin typeface="SimSun" panose="02010600030101010101" pitchFamily="2" charset="-122"/>
                <a:ea typeface="SimSun" panose="02010600030101010101" pitchFamily="2" charset="-122"/>
              </a:rPr>
              <a:t>Alice</a:t>
            </a:r>
            <a:r>
              <a:rPr kumimoji="1" lang="zh-CN" altLang="en-US" dirty="0">
                <a:latin typeface="SimSun" panose="02010600030101010101" pitchFamily="2" charset="-122"/>
                <a:ea typeface="SimSun" panose="02010600030101010101" pitchFamily="2" charset="-122"/>
              </a:rPr>
              <a:t> 的博客</a:t>
            </a:r>
          </a:p>
        </p:txBody>
      </p:sp>
      <p:sp>
        <p:nvSpPr>
          <p:cNvPr id="105" name="文本框 104">
            <a:extLst>
              <a:ext uri="{FF2B5EF4-FFF2-40B4-BE49-F238E27FC236}">
                <a16:creationId xmlns:a16="http://schemas.microsoft.com/office/drawing/2014/main" id="{4E69EE5A-E18B-A891-58BF-8464E060372E}"/>
              </a:ext>
            </a:extLst>
          </p:cNvPr>
          <p:cNvSpPr txBox="1"/>
          <p:nvPr/>
        </p:nvSpPr>
        <p:spPr>
          <a:xfrm>
            <a:off x="9211036" y="5591781"/>
            <a:ext cx="1338828" cy="369332"/>
          </a:xfrm>
          <a:prstGeom prst="rect">
            <a:avLst/>
          </a:prstGeom>
          <a:noFill/>
        </p:spPr>
        <p:txBody>
          <a:bodyPr wrap="none" rtlCol="0">
            <a:spAutoFit/>
          </a:bodyPr>
          <a:lstStyle/>
          <a:p>
            <a:r>
              <a:rPr kumimoji="1" lang="zh-CN" altLang="en-US" dirty="0">
                <a:latin typeface="SimSun" panose="02010600030101010101" pitchFamily="2" charset="-122"/>
                <a:ea typeface="SimSun" panose="02010600030101010101" pitchFamily="2" charset="-122"/>
              </a:rPr>
              <a:t>存储一致性</a:t>
            </a:r>
          </a:p>
        </p:txBody>
      </p:sp>
      <p:sp>
        <p:nvSpPr>
          <p:cNvPr id="106" name="文本框 105">
            <a:extLst>
              <a:ext uri="{FF2B5EF4-FFF2-40B4-BE49-F238E27FC236}">
                <a16:creationId xmlns:a16="http://schemas.microsoft.com/office/drawing/2014/main" id="{DF9C6099-A37E-AAAD-7FE7-EE0279593CFC}"/>
              </a:ext>
            </a:extLst>
          </p:cNvPr>
          <p:cNvSpPr txBox="1"/>
          <p:nvPr/>
        </p:nvSpPr>
        <p:spPr>
          <a:xfrm>
            <a:off x="9211036" y="4393547"/>
            <a:ext cx="1338828" cy="369332"/>
          </a:xfrm>
          <a:prstGeom prst="rect">
            <a:avLst/>
          </a:prstGeom>
          <a:noFill/>
        </p:spPr>
        <p:txBody>
          <a:bodyPr wrap="none" rtlCol="0">
            <a:spAutoFit/>
          </a:bodyPr>
          <a:lstStyle/>
          <a:p>
            <a:r>
              <a:rPr kumimoji="1" lang="zh-CN" altLang="en-US" dirty="0">
                <a:latin typeface="SimSun" panose="02010600030101010101" pitchFamily="2" charset="-122"/>
                <a:ea typeface="SimSun" panose="02010600030101010101" pitchFamily="2" charset="-122"/>
              </a:rPr>
              <a:t>缓存一致性</a:t>
            </a:r>
          </a:p>
        </p:txBody>
      </p:sp>
    </p:spTree>
    <p:extLst>
      <p:ext uri="{BB962C8B-B14F-4D97-AF65-F5344CB8AC3E}">
        <p14:creationId xmlns:p14="http://schemas.microsoft.com/office/powerpoint/2010/main" val="25871088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A836F6-2599-DAEE-24C8-EA57FC95BD3B}"/>
            </a:ext>
          </a:extLst>
        </p:cNvPr>
        <p:cNvGrpSpPr/>
        <p:nvPr/>
      </p:nvGrpSpPr>
      <p:grpSpPr>
        <a:xfrm>
          <a:off x="0" y="0"/>
          <a:ext cx="0" cy="0"/>
          <a:chOff x="0" y="0"/>
          <a:chExt cx="0" cy="0"/>
        </a:xfrm>
      </p:grpSpPr>
      <p:sp>
        <p:nvSpPr>
          <p:cNvPr id="76" name="圆角矩形 75">
            <a:extLst>
              <a:ext uri="{FF2B5EF4-FFF2-40B4-BE49-F238E27FC236}">
                <a16:creationId xmlns:a16="http://schemas.microsoft.com/office/drawing/2014/main" id="{CA35649C-7CAF-4DD8-F9A8-58CC76DA0221}"/>
              </a:ext>
            </a:extLst>
          </p:cNvPr>
          <p:cNvSpPr/>
          <p:nvPr/>
        </p:nvSpPr>
        <p:spPr>
          <a:xfrm>
            <a:off x="2505703" y="4081978"/>
            <a:ext cx="6149969" cy="870040"/>
          </a:xfrm>
          <a:prstGeom prst="roundRect">
            <a:avLst>
              <a:gd name="adj" fmla="val 0"/>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zh-CN" altLang="en-US" dirty="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p:txBody>
      </p:sp>
      <p:sp>
        <p:nvSpPr>
          <p:cNvPr id="2" name="标题 1">
            <a:extLst>
              <a:ext uri="{FF2B5EF4-FFF2-40B4-BE49-F238E27FC236}">
                <a16:creationId xmlns:a16="http://schemas.microsoft.com/office/drawing/2014/main" id="{FFAE4724-07D3-9D1E-FF01-F66954CA894D}"/>
              </a:ext>
            </a:extLst>
          </p:cNvPr>
          <p:cNvSpPr>
            <a:spLocks noGrp="1"/>
          </p:cNvSpPr>
          <p:nvPr>
            <p:ph type="title"/>
          </p:nvPr>
        </p:nvSpPr>
        <p:spPr>
          <a:xfrm>
            <a:off x="838200" y="226511"/>
            <a:ext cx="10515600" cy="1325563"/>
          </a:xfrm>
        </p:spPr>
        <p:txBody>
          <a:bodyPr/>
          <a:lstStyle/>
          <a:p>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一致性问题</a:t>
            </a:r>
          </a:p>
        </p:txBody>
      </p:sp>
      <p:sp>
        <p:nvSpPr>
          <p:cNvPr id="69" name="文本框 68">
            <a:extLst>
              <a:ext uri="{FF2B5EF4-FFF2-40B4-BE49-F238E27FC236}">
                <a16:creationId xmlns:a16="http://schemas.microsoft.com/office/drawing/2014/main" id="{25F1F8A8-FC4D-57AC-65A5-3C8288B94372}"/>
              </a:ext>
            </a:extLst>
          </p:cNvPr>
          <p:cNvSpPr txBox="1"/>
          <p:nvPr/>
        </p:nvSpPr>
        <p:spPr>
          <a:xfrm>
            <a:off x="4371407" y="1964534"/>
            <a:ext cx="684803" cy="369332"/>
          </a:xfrm>
          <a:prstGeom prst="rect">
            <a:avLst/>
          </a:prstGeom>
          <a:solidFill>
            <a:schemeClr val="bg1"/>
          </a:solidFill>
        </p:spPr>
        <p:txBody>
          <a:bodyPr wrap="none" rtlCol="0">
            <a:spAutoFit/>
          </a:bodyPr>
          <a:lstStyle/>
          <a:p>
            <a:r>
              <a:rPr kumimoji="1" lang="en-US" altLang="zh-CN" dirty="0">
                <a:latin typeface="Times New Roman" panose="02020603050405020304" pitchFamily="18" charset="0"/>
                <a:ea typeface="SimSun" panose="02010600030101010101" pitchFamily="2" charset="-122"/>
                <a:cs typeface="Times New Roman" panose="02020603050405020304" pitchFamily="18" charset="0"/>
              </a:rPr>
              <a:t>Alice</a:t>
            </a:r>
            <a:endParaRPr kumimoji="1" lang="zh-CN" altLang="en-US" dirty="0">
              <a:latin typeface="Times New Roman" panose="02020603050405020304" pitchFamily="18" charset="0"/>
              <a:ea typeface="SimSun" panose="02010600030101010101" pitchFamily="2" charset="-122"/>
              <a:cs typeface="Times New Roman" panose="02020603050405020304" pitchFamily="18" charset="0"/>
            </a:endParaRPr>
          </a:p>
        </p:txBody>
      </p:sp>
      <p:pic>
        <p:nvPicPr>
          <p:cNvPr id="3" name="图片 2">
            <a:extLst>
              <a:ext uri="{FF2B5EF4-FFF2-40B4-BE49-F238E27FC236}">
                <a16:creationId xmlns:a16="http://schemas.microsoft.com/office/drawing/2014/main" id="{D6BD815B-7FD8-AF2D-62DA-A21E5FD327DA}"/>
              </a:ext>
            </a:extLst>
          </p:cNvPr>
          <p:cNvPicPr>
            <a:picLocks noChangeAspect="1"/>
          </p:cNvPicPr>
          <p:nvPr/>
        </p:nvPicPr>
        <p:blipFill>
          <a:blip r:embed="rId3"/>
          <a:srcRect r="50107"/>
          <a:stretch/>
        </p:blipFill>
        <p:spPr>
          <a:xfrm>
            <a:off x="3494937" y="1748205"/>
            <a:ext cx="729417" cy="801991"/>
          </a:xfrm>
          <a:prstGeom prst="rect">
            <a:avLst/>
          </a:prstGeom>
        </p:spPr>
      </p:pic>
      <p:sp>
        <p:nvSpPr>
          <p:cNvPr id="4" name="文本框 3">
            <a:extLst>
              <a:ext uri="{FF2B5EF4-FFF2-40B4-BE49-F238E27FC236}">
                <a16:creationId xmlns:a16="http://schemas.microsoft.com/office/drawing/2014/main" id="{D2446FCE-81D9-EDCD-F32D-97DA2E6BE86D}"/>
              </a:ext>
            </a:extLst>
          </p:cNvPr>
          <p:cNvSpPr txBox="1"/>
          <p:nvPr/>
        </p:nvSpPr>
        <p:spPr>
          <a:xfrm>
            <a:off x="7887597" y="1964534"/>
            <a:ext cx="569387" cy="369332"/>
          </a:xfrm>
          <a:prstGeom prst="rect">
            <a:avLst/>
          </a:prstGeom>
          <a:solidFill>
            <a:schemeClr val="bg1"/>
          </a:solidFill>
        </p:spPr>
        <p:txBody>
          <a:bodyPr wrap="none" rtlCol="0">
            <a:spAutoFit/>
          </a:bodyPr>
          <a:lstStyle/>
          <a:p>
            <a:r>
              <a:rPr kumimoji="1" lang="en-US" altLang="zh-CN" dirty="0">
                <a:latin typeface="Times New Roman" panose="02020603050405020304" pitchFamily="18" charset="0"/>
                <a:ea typeface="SimSun" panose="02010600030101010101" pitchFamily="2" charset="-122"/>
                <a:cs typeface="Times New Roman" panose="02020603050405020304" pitchFamily="18" charset="0"/>
              </a:rPr>
              <a:t>Bob</a:t>
            </a:r>
            <a:endParaRPr kumimoji="1" lang="zh-CN" altLang="en-US" dirty="0">
              <a:latin typeface="Times New Roman" panose="02020603050405020304" pitchFamily="18" charset="0"/>
              <a:ea typeface="SimSun" panose="02010600030101010101" pitchFamily="2" charset="-122"/>
              <a:cs typeface="Times New Roman" panose="02020603050405020304" pitchFamily="18" charset="0"/>
            </a:endParaRPr>
          </a:p>
        </p:txBody>
      </p:sp>
      <p:pic>
        <p:nvPicPr>
          <p:cNvPr id="6" name="图片 5">
            <a:extLst>
              <a:ext uri="{FF2B5EF4-FFF2-40B4-BE49-F238E27FC236}">
                <a16:creationId xmlns:a16="http://schemas.microsoft.com/office/drawing/2014/main" id="{F6A0413A-A5E7-7C89-E792-4A89B1B92269}"/>
              </a:ext>
            </a:extLst>
          </p:cNvPr>
          <p:cNvPicPr>
            <a:picLocks noChangeAspect="1"/>
          </p:cNvPicPr>
          <p:nvPr/>
        </p:nvPicPr>
        <p:blipFill>
          <a:blip r:embed="rId3"/>
          <a:srcRect r="50107"/>
          <a:stretch/>
        </p:blipFill>
        <p:spPr>
          <a:xfrm>
            <a:off x="7011127" y="1748205"/>
            <a:ext cx="729417" cy="801991"/>
          </a:xfrm>
          <a:prstGeom prst="rect">
            <a:avLst/>
          </a:prstGeom>
        </p:spPr>
      </p:pic>
      <p:sp>
        <p:nvSpPr>
          <p:cNvPr id="8" name="圆角矩形 7">
            <a:extLst>
              <a:ext uri="{FF2B5EF4-FFF2-40B4-BE49-F238E27FC236}">
                <a16:creationId xmlns:a16="http://schemas.microsoft.com/office/drawing/2014/main" id="{11EAB11E-AD77-8296-028D-1B9E2C48960A}"/>
              </a:ext>
            </a:extLst>
          </p:cNvPr>
          <p:cNvSpPr/>
          <p:nvPr/>
        </p:nvSpPr>
        <p:spPr>
          <a:xfrm>
            <a:off x="2843213" y="4147906"/>
            <a:ext cx="2449575" cy="73606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a:p>
        </p:txBody>
      </p:sp>
      <p:sp>
        <p:nvSpPr>
          <p:cNvPr id="9" name="文本框 8">
            <a:extLst>
              <a:ext uri="{FF2B5EF4-FFF2-40B4-BE49-F238E27FC236}">
                <a16:creationId xmlns:a16="http://schemas.microsoft.com/office/drawing/2014/main" id="{D0994D51-291E-4ABB-D094-7C492D3B9CB7}"/>
              </a:ext>
            </a:extLst>
          </p:cNvPr>
          <p:cNvSpPr txBox="1"/>
          <p:nvPr/>
        </p:nvSpPr>
        <p:spPr>
          <a:xfrm>
            <a:off x="2871955" y="4144419"/>
            <a:ext cx="992579" cy="307777"/>
          </a:xfrm>
          <a:prstGeom prst="rect">
            <a:avLst/>
          </a:prstGeom>
          <a:noFill/>
        </p:spPr>
        <p:txBody>
          <a:bodyPr wrap="none" rtlCol="0">
            <a:spAutoFit/>
          </a:bodyPr>
          <a:lstStyle/>
          <a:p>
            <a:r>
              <a:rPr kumimoji="1" lang="zh-CN" altLang="en-US" sz="1400" dirty="0">
                <a:latin typeface="SimSun" panose="02010600030101010101" pitchFamily="2" charset="-122"/>
                <a:ea typeface="SimSun" panose="02010600030101010101" pitchFamily="2" charset="-122"/>
              </a:rPr>
              <a:t>缓存节点</a:t>
            </a:r>
            <a:r>
              <a:rPr kumimoji="1" lang="en-US" altLang="zh-CN" sz="1400" dirty="0">
                <a:latin typeface="SimSun" panose="02010600030101010101" pitchFamily="2" charset="-122"/>
                <a:ea typeface="SimSun" panose="02010600030101010101" pitchFamily="2" charset="-122"/>
              </a:rPr>
              <a:t>1</a:t>
            </a:r>
            <a:endParaRPr kumimoji="1" lang="zh-CN" altLang="en-US" sz="1400" dirty="0">
              <a:latin typeface="SimSun" panose="02010600030101010101" pitchFamily="2" charset="-122"/>
              <a:ea typeface="SimSun" panose="02010600030101010101" pitchFamily="2" charset="-122"/>
            </a:endParaRPr>
          </a:p>
        </p:txBody>
      </p:sp>
      <p:sp>
        <p:nvSpPr>
          <p:cNvPr id="12" name="圆角矩形 11">
            <a:extLst>
              <a:ext uri="{FF2B5EF4-FFF2-40B4-BE49-F238E27FC236}">
                <a16:creationId xmlns:a16="http://schemas.microsoft.com/office/drawing/2014/main" id="{74638EEF-24AC-871C-9BAA-8A54FFB13D85}"/>
              </a:ext>
            </a:extLst>
          </p:cNvPr>
          <p:cNvSpPr/>
          <p:nvPr/>
        </p:nvSpPr>
        <p:spPr>
          <a:xfrm>
            <a:off x="2505703" y="5339057"/>
            <a:ext cx="6149969" cy="870040"/>
          </a:xfrm>
          <a:prstGeom prst="roundRect">
            <a:avLst>
              <a:gd name="adj" fmla="val 0"/>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zh-CN" altLang="en-US" dirty="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p:txBody>
      </p:sp>
      <p:pic>
        <p:nvPicPr>
          <p:cNvPr id="14" name="图形 13" descr="数据库 轮廓">
            <a:extLst>
              <a:ext uri="{FF2B5EF4-FFF2-40B4-BE49-F238E27FC236}">
                <a16:creationId xmlns:a16="http://schemas.microsoft.com/office/drawing/2014/main" id="{0637557F-236A-3694-1839-4130CD03476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036781" y="5321558"/>
            <a:ext cx="870040" cy="870040"/>
          </a:xfrm>
          <a:prstGeom prst="rect">
            <a:avLst/>
          </a:prstGeom>
        </p:spPr>
      </p:pic>
      <p:pic>
        <p:nvPicPr>
          <p:cNvPr id="15" name="图形 14" descr="数据库 轮廓">
            <a:extLst>
              <a:ext uri="{FF2B5EF4-FFF2-40B4-BE49-F238E27FC236}">
                <a16:creationId xmlns:a16="http://schemas.microsoft.com/office/drawing/2014/main" id="{5A72EBB9-0D23-E563-F190-26D13ABE466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218487" y="5339057"/>
            <a:ext cx="870040" cy="870040"/>
          </a:xfrm>
          <a:prstGeom prst="rect">
            <a:avLst/>
          </a:prstGeom>
        </p:spPr>
      </p:pic>
      <p:sp>
        <p:nvSpPr>
          <p:cNvPr id="17" name="文本框 16">
            <a:extLst>
              <a:ext uri="{FF2B5EF4-FFF2-40B4-BE49-F238E27FC236}">
                <a16:creationId xmlns:a16="http://schemas.microsoft.com/office/drawing/2014/main" id="{3B01F2D5-C989-CA91-3FCB-5612C0146C71}"/>
              </a:ext>
            </a:extLst>
          </p:cNvPr>
          <p:cNvSpPr txBox="1"/>
          <p:nvPr/>
        </p:nvSpPr>
        <p:spPr>
          <a:xfrm>
            <a:off x="2641530" y="5589411"/>
            <a:ext cx="877163" cy="369332"/>
          </a:xfrm>
          <a:prstGeom prst="rect">
            <a:avLst/>
          </a:prstGeom>
          <a:noFill/>
        </p:spPr>
        <p:txBody>
          <a:bodyPr wrap="none" rtlCol="0">
            <a:spAutoFit/>
          </a:bodyPr>
          <a:lstStyle/>
          <a:p>
            <a:r>
              <a:rPr kumimoji="1" lang="zh-CN" altLang="en-US" dirty="0">
                <a:latin typeface="SimSun" panose="02010600030101010101" pitchFamily="2" charset="-122"/>
                <a:ea typeface="SimSun" panose="02010600030101010101" pitchFamily="2" charset="-122"/>
              </a:rPr>
              <a:t>存储层</a:t>
            </a:r>
          </a:p>
        </p:txBody>
      </p:sp>
      <p:sp>
        <p:nvSpPr>
          <p:cNvPr id="18" name="矩形 17">
            <a:extLst>
              <a:ext uri="{FF2B5EF4-FFF2-40B4-BE49-F238E27FC236}">
                <a16:creationId xmlns:a16="http://schemas.microsoft.com/office/drawing/2014/main" id="{852422CC-B6C8-6889-A8E6-731D5AC95745}"/>
              </a:ext>
            </a:extLst>
          </p:cNvPr>
          <p:cNvSpPr/>
          <p:nvPr/>
        </p:nvSpPr>
        <p:spPr>
          <a:xfrm>
            <a:off x="2505703" y="3152929"/>
            <a:ext cx="1148816" cy="46767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执行器</a:t>
            </a:r>
            <a:r>
              <a:rPr kumimoji="1" lang="en-US" altLang="zh-CN" dirty="0">
                <a:latin typeface="Times New Roman" panose="02020603050405020304" pitchFamily="18" charset="0"/>
                <a:ea typeface="SimSun" panose="02010600030101010101" pitchFamily="2" charset="-122"/>
                <a:cs typeface="Times New Roman" panose="02020603050405020304" pitchFamily="18" charset="0"/>
              </a:rPr>
              <a:t>1</a:t>
            </a:r>
            <a:endParaRPr kumimoji="1" lang="zh-CN" altLang="en-US"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9" name="矩形 18">
            <a:extLst>
              <a:ext uri="{FF2B5EF4-FFF2-40B4-BE49-F238E27FC236}">
                <a16:creationId xmlns:a16="http://schemas.microsoft.com/office/drawing/2014/main" id="{ECD83761-9360-0B1E-14A1-9410ED8E64F8}"/>
              </a:ext>
            </a:extLst>
          </p:cNvPr>
          <p:cNvSpPr/>
          <p:nvPr/>
        </p:nvSpPr>
        <p:spPr>
          <a:xfrm>
            <a:off x="4143973" y="3149784"/>
            <a:ext cx="1148816" cy="46767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执行器</a:t>
            </a:r>
            <a:r>
              <a:rPr kumimoji="1" lang="en-US" altLang="zh-CN" dirty="0">
                <a:latin typeface="Times New Roman" panose="02020603050405020304" pitchFamily="18" charset="0"/>
                <a:ea typeface="SimSun" panose="02010600030101010101" pitchFamily="2" charset="-122"/>
                <a:cs typeface="Times New Roman" panose="02020603050405020304" pitchFamily="18" charset="0"/>
              </a:rPr>
              <a:t>2</a:t>
            </a:r>
            <a:endParaRPr kumimoji="1" lang="zh-CN" altLang="en-US"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20" name="圆角矩形 19">
            <a:extLst>
              <a:ext uri="{FF2B5EF4-FFF2-40B4-BE49-F238E27FC236}">
                <a16:creationId xmlns:a16="http://schemas.microsoft.com/office/drawing/2014/main" id="{308F97EA-793E-A995-B915-96B9A117D38D}"/>
              </a:ext>
            </a:extLst>
          </p:cNvPr>
          <p:cNvSpPr/>
          <p:nvPr/>
        </p:nvSpPr>
        <p:spPr>
          <a:xfrm>
            <a:off x="6016621" y="4144418"/>
            <a:ext cx="2449575" cy="73954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a:p>
        </p:txBody>
      </p:sp>
      <p:sp>
        <p:nvSpPr>
          <p:cNvPr id="22" name="文本框 21">
            <a:extLst>
              <a:ext uri="{FF2B5EF4-FFF2-40B4-BE49-F238E27FC236}">
                <a16:creationId xmlns:a16="http://schemas.microsoft.com/office/drawing/2014/main" id="{EE97518F-2B4A-8C13-B656-4005AA42CDE4}"/>
              </a:ext>
            </a:extLst>
          </p:cNvPr>
          <p:cNvSpPr txBox="1"/>
          <p:nvPr/>
        </p:nvSpPr>
        <p:spPr>
          <a:xfrm>
            <a:off x="6062654" y="4144419"/>
            <a:ext cx="992579" cy="307777"/>
          </a:xfrm>
          <a:prstGeom prst="rect">
            <a:avLst/>
          </a:prstGeom>
          <a:noFill/>
        </p:spPr>
        <p:txBody>
          <a:bodyPr wrap="none" rtlCol="0">
            <a:spAutoFit/>
          </a:bodyPr>
          <a:lstStyle/>
          <a:p>
            <a:r>
              <a:rPr kumimoji="1" lang="zh-CN" altLang="en-US" sz="1400" dirty="0">
                <a:latin typeface="SimSun" panose="02010600030101010101" pitchFamily="2" charset="-122"/>
                <a:ea typeface="SimSun" panose="02010600030101010101" pitchFamily="2" charset="-122"/>
              </a:rPr>
              <a:t>缓存节点</a:t>
            </a:r>
            <a:r>
              <a:rPr kumimoji="1" lang="en-US" altLang="zh-CN" sz="1400" dirty="0">
                <a:latin typeface="SimSun" panose="02010600030101010101" pitchFamily="2" charset="-122"/>
                <a:ea typeface="SimSun" panose="02010600030101010101" pitchFamily="2" charset="-122"/>
              </a:rPr>
              <a:t>2</a:t>
            </a:r>
            <a:endParaRPr kumimoji="1" lang="zh-CN" altLang="en-US" sz="1400" dirty="0">
              <a:latin typeface="SimSun" panose="02010600030101010101" pitchFamily="2" charset="-122"/>
              <a:ea typeface="SimSun" panose="02010600030101010101" pitchFamily="2" charset="-122"/>
            </a:endParaRPr>
          </a:p>
        </p:txBody>
      </p:sp>
      <p:pic>
        <p:nvPicPr>
          <p:cNvPr id="24" name="图形 23" descr="数据库 轮廓">
            <a:extLst>
              <a:ext uri="{FF2B5EF4-FFF2-40B4-BE49-F238E27FC236}">
                <a16:creationId xmlns:a16="http://schemas.microsoft.com/office/drawing/2014/main" id="{E8CC487F-BBB4-738F-CD2D-0153D61B4E7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627634" y="5339057"/>
            <a:ext cx="870040" cy="870040"/>
          </a:xfrm>
          <a:prstGeom prst="rect">
            <a:avLst/>
          </a:prstGeom>
        </p:spPr>
      </p:pic>
      <p:sp>
        <p:nvSpPr>
          <p:cNvPr id="25" name="矩形 24">
            <a:extLst>
              <a:ext uri="{FF2B5EF4-FFF2-40B4-BE49-F238E27FC236}">
                <a16:creationId xmlns:a16="http://schemas.microsoft.com/office/drawing/2014/main" id="{3CE01DB7-14E8-86C1-8A3B-CABEA9928017}"/>
              </a:ext>
            </a:extLst>
          </p:cNvPr>
          <p:cNvSpPr/>
          <p:nvPr/>
        </p:nvSpPr>
        <p:spPr>
          <a:xfrm>
            <a:off x="6801428" y="3149784"/>
            <a:ext cx="1148816" cy="46767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执行器</a:t>
            </a:r>
            <a:r>
              <a:rPr kumimoji="1" lang="en-US" altLang="zh-CN" dirty="0">
                <a:latin typeface="Times New Roman" panose="02020603050405020304" pitchFamily="18" charset="0"/>
                <a:ea typeface="SimSun" panose="02010600030101010101" pitchFamily="2" charset="-122"/>
                <a:cs typeface="Times New Roman" panose="02020603050405020304" pitchFamily="18" charset="0"/>
              </a:rPr>
              <a:t>3</a:t>
            </a:r>
            <a:endParaRPr kumimoji="1" lang="zh-CN" altLang="en-US" dirty="0">
              <a:latin typeface="Times New Roman" panose="02020603050405020304" pitchFamily="18" charset="0"/>
              <a:ea typeface="SimSun" panose="02010600030101010101" pitchFamily="2" charset="-122"/>
              <a:cs typeface="Times New Roman" panose="02020603050405020304" pitchFamily="18" charset="0"/>
            </a:endParaRPr>
          </a:p>
        </p:txBody>
      </p:sp>
      <p:cxnSp>
        <p:nvCxnSpPr>
          <p:cNvPr id="26" name="直线箭头连接符 25">
            <a:extLst>
              <a:ext uri="{FF2B5EF4-FFF2-40B4-BE49-F238E27FC236}">
                <a16:creationId xmlns:a16="http://schemas.microsoft.com/office/drawing/2014/main" id="{CC4D2218-B3F7-646B-A9B3-09E0FEAF4F57}"/>
              </a:ext>
            </a:extLst>
          </p:cNvPr>
          <p:cNvCxnSpPr>
            <a:cxnSpLocks/>
            <a:stCxn id="3" idx="2"/>
            <a:endCxn id="18" idx="0"/>
          </p:cNvCxnSpPr>
          <p:nvPr/>
        </p:nvCxnSpPr>
        <p:spPr>
          <a:xfrm flipH="1">
            <a:off x="3080111" y="2550196"/>
            <a:ext cx="779535" cy="602733"/>
          </a:xfrm>
          <a:prstGeom prst="straightConnector1">
            <a:avLst/>
          </a:prstGeom>
          <a:ln w="28575">
            <a:solidFill>
              <a:schemeClr val="tx1"/>
            </a:solidFill>
            <a:prstDash val="solid"/>
            <a:headEnd w="sm" len="sm"/>
            <a:tailEnd type="triangle" w="lg" len="lg"/>
          </a:ln>
        </p:spPr>
        <p:style>
          <a:lnRef idx="1">
            <a:schemeClr val="accent1"/>
          </a:lnRef>
          <a:fillRef idx="0">
            <a:schemeClr val="accent1"/>
          </a:fillRef>
          <a:effectRef idx="0">
            <a:schemeClr val="accent1"/>
          </a:effectRef>
          <a:fontRef idx="minor">
            <a:schemeClr val="tx1"/>
          </a:fontRef>
        </p:style>
      </p:cxnSp>
      <p:cxnSp>
        <p:nvCxnSpPr>
          <p:cNvPr id="29" name="直线箭头连接符 28">
            <a:extLst>
              <a:ext uri="{FF2B5EF4-FFF2-40B4-BE49-F238E27FC236}">
                <a16:creationId xmlns:a16="http://schemas.microsoft.com/office/drawing/2014/main" id="{0A9A8248-59B6-FE14-E63A-E97D53EBFA0F}"/>
              </a:ext>
            </a:extLst>
          </p:cNvPr>
          <p:cNvCxnSpPr>
            <a:cxnSpLocks/>
            <a:stCxn id="3" idx="2"/>
            <a:endCxn id="19" idx="0"/>
          </p:cNvCxnSpPr>
          <p:nvPr/>
        </p:nvCxnSpPr>
        <p:spPr>
          <a:xfrm>
            <a:off x="3859646" y="2550196"/>
            <a:ext cx="858735" cy="599588"/>
          </a:xfrm>
          <a:prstGeom prst="straightConnector1">
            <a:avLst/>
          </a:prstGeom>
          <a:ln w="28575">
            <a:solidFill>
              <a:schemeClr val="tx1"/>
            </a:solidFill>
            <a:prstDash val="solid"/>
            <a:headEnd w="sm" len="sm"/>
            <a:tailEnd type="triangle" w="lg" len="lg"/>
          </a:ln>
        </p:spPr>
        <p:style>
          <a:lnRef idx="1">
            <a:schemeClr val="accent1"/>
          </a:lnRef>
          <a:fillRef idx="0">
            <a:schemeClr val="accent1"/>
          </a:fillRef>
          <a:effectRef idx="0">
            <a:schemeClr val="accent1"/>
          </a:effectRef>
          <a:fontRef idx="minor">
            <a:schemeClr val="tx1"/>
          </a:fontRef>
        </p:style>
      </p:cxnSp>
      <p:cxnSp>
        <p:nvCxnSpPr>
          <p:cNvPr id="33" name="直线箭头连接符 32">
            <a:extLst>
              <a:ext uri="{FF2B5EF4-FFF2-40B4-BE49-F238E27FC236}">
                <a16:creationId xmlns:a16="http://schemas.microsoft.com/office/drawing/2014/main" id="{258188B0-E896-573F-2A75-041AA666467F}"/>
              </a:ext>
            </a:extLst>
          </p:cNvPr>
          <p:cNvCxnSpPr>
            <a:cxnSpLocks/>
            <a:stCxn id="8" idx="2"/>
          </p:cNvCxnSpPr>
          <p:nvPr/>
        </p:nvCxnSpPr>
        <p:spPr>
          <a:xfrm>
            <a:off x="4068001" y="4883968"/>
            <a:ext cx="403800" cy="566713"/>
          </a:xfrm>
          <a:prstGeom prst="straightConnector1">
            <a:avLst/>
          </a:prstGeom>
          <a:ln w="28575">
            <a:solidFill>
              <a:schemeClr val="accent1">
                <a:lumMod val="75000"/>
              </a:schemeClr>
            </a:solidFill>
            <a:prstDash val="solid"/>
            <a:headEnd w="sm" len="sm"/>
            <a:tailEnd type="triangle" w="lg" len="lg"/>
          </a:ln>
        </p:spPr>
        <p:style>
          <a:lnRef idx="1">
            <a:schemeClr val="accent1"/>
          </a:lnRef>
          <a:fillRef idx="0">
            <a:schemeClr val="accent1"/>
          </a:fillRef>
          <a:effectRef idx="0">
            <a:schemeClr val="accent1"/>
          </a:effectRef>
          <a:fontRef idx="minor">
            <a:schemeClr val="tx1"/>
          </a:fontRef>
        </p:style>
      </p:cxnSp>
      <p:cxnSp>
        <p:nvCxnSpPr>
          <p:cNvPr id="46" name="直线箭头连接符 45">
            <a:extLst>
              <a:ext uri="{FF2B5EF4-FFF2-40B4-BE49-F238E27FC236}">
                <a16:creationId xmlns:a16="http://schemas.microsoft.com/office/drawing/2014/main" id="{3077C596-0414-4626-98E3-1DAD154829B3}"/>
              </a:ext>
            </a:extLst>
          </p:cNvPr>
          <p:cNvCxnSpPr>
            <a:cxnSpLocks/>
            <a:stCxn id="19" idx="2"/>
          </p:cNvCxnSpPr>
          <p:nvPr/>
        </p:nvCxnSpPr>
        <p:spPr>
          <a:xfrm>
            <a:off x="4718381" y="3617454"/>
            <a:ext cx="0" cy="461379"/>
          </a:xfrm>
          <a:prstGeom prst="straightConnector1">
            <a:avLst/>
          </a:prstGeom>
          <a:ln w="28575">
            <a:solidFill>
              <a:schemeClr val="accent2">
                <a:lumMod val="75000"/>
              </a:schemeClr>
            </a:solidFill>
            <a:prstDash val="solid"/>
            <a:headEnd w="sm" len="sm"/>
            <a:tailEnd type="triangle" w="lg" len="lg"/>
          </a:ln>
        </p:spPr>
        <p:style>
          <a:lnRef idx="1">
            <a:schemeClr val="accent1"/>
          </a:lnRef>
          <a:fillRef idx="0">
            <a:schemeClr val="accent1"/>
          </a:fillRef>
          <a:effectRef idx="0">
            <a:schemeClr val="accent1"/>
          </a:effectRef>
          <a:fontRef idx="minor">
            <a:schemeClr val="tx1"/>
          </a:fontRef>
        </p:style>
      </p:cxnSp>
      <p:cxnSp>
        <p:nvCxnSpPr>
          <p:cNvPr id="67" name="直线箭头连接符 66">
            <a:extLst>
              <a:ext uri="{FF2B5EF4-FFF2-40B4-BE49-F238E27FC236}">
                <a16:creationId xmlns:a16="http://schemas.microsoft.com/office/drawing/2014/main" id="{FDF98F66-7349-BC34-3ECE-64AD4810604E}"/>
              </a:ext>
            </a:extLst>
          </p:cNvPr>
          <p:cNvCxnSpPr>
            <a:cxnSpLocks/>
            <a:stCxn id="20" idx="2"/>
          </p:cNvCxnSpPr>
          <p:nvPr/>
        </p:nvCxnSpPr>
        <p:spPr>
          <a:xfrm>
            <a:off x="7241409" y="4883967"/>
            <a:ext cx="398852" cy="566714"/>
          </a:xfrm>
          <a:prstGeom prst="straightConnector1">
            <a:avLst/>
          </a:prstGeom>
          <a:ln w="28575">
            <a:solidFill>
              <a:schemeClr val="accent1">
                <a:lumMod val="75000"/>
              </a:schemeClr>
            </a:solidFill>
            <a:prstDash val="solid"/>
            <a:headEnd w="sm" len="sm"/>
            <a:tailEnd type="triangle" w="lg" len="lg"/>
          </a:ln>
        </p:spPr>
        <p:style>
          <a:lnRef idx="1">
            <a:schemeClr val="accent1"/>
          </a:lnRef>
          <a:fillRef idx="0">
            <a:schemeClr val="accent1"/>
          </a:fillRef>
          <a:effectRef idx="0">
            <a:schemeClr val="accent1"/>
          </a:effectRef>
          <a:fontRef idx="minor">
            <a:schemeClr val="tx1"/>
          </a:fontRef>
        </p:style>
      </p:cxnSp>
      <p:cxnSp>
        <p:nvCxnSpPr>
          <p:cNvPr id="80" name="直线箭头连接符 79">
            <a:extLst>
              <a:ext uri="{FF2B5EF4-FFF2-40B4-BE49-F238E27FC236}">
                <a16:creationId xmlns:a16="http://schemas.microsoft.com/office/drawing/2014/main" id="{E0274EAA-83C5-DE90-261D-31732C17B5FF}"/>
              </a:ext>
            </a:extLst>
          </p:cNvPr>
          <p:cNvCxnSpPr>
            <a:cxnSpLocks/>
            <a:stCxn id="18" idx="2"/>
          </p:cNvCxnSpPr>
          <p:nvPr/>
        </p:nvCxnSpPr>
        <p:spPr>
          <a:xfrm>
            <a:off x="3080111" y="3620599"/>
            <a:ext cx="0" cy="464524"/>
          </a:xfrm>
          <a:prstGeom prst="straightConnector1">
            <a:avLst/>
          </a:prstGeom>
          <a:ln w="28575">
            <a:solidFill>
              <a:schemeClr val="accent2">
                <a:lumMod val="75000"/>
              </a:schemeClr>
            </a:solidFill>
            <a:prstDash val="solid"/>
            <a:headEnd w="sm" len="sm"/>
            <a:tailEnd type="triangle" w="lg" len="lg"/>
          </a:ln>
        </p:spPr>
        <p:style>
          <a:lnRef idx="1">
            <a:schemeClr val="accent1"/>
          </a:lnRef>
          <a:fillRef idx="0">
            <a:schemeClr val="accent1"/>
          </a:fillRef>
          <a:effectRef idx="0">
            <a:schemeClr val="accent1"/>
          </a:effectRef>
          <a:fontRef idx="minor">
            <a:schemeClr val="tx1"/>
          </a:fontRef>
        </p:style>
      </p:cxnSp>
      <p:cxnSp>
        <p:nvCxnSpPr>
          <p:cNvPr id="83" name="直线箭头连接符 82">
            <a:extLst>
              <a:ext uri="{FF2B5EF4-FFF2-40B4-BE49-F238E27FC236}">
                <a16:creationId xmlns:a16="http://schemas.microsoft.com/office/drawing/2014/main" id="{16A4A576-54B2-DA27-F919-4D3A2D6007ED}"/>
              </a:ext>
            </a:extLst>
          </p:cNvPr>
          <p:cNvCxnSpPr>
            <a:cxnSpLocks/>
            <a:stCxn id="25" idx="2"/>
          </p:cNvCxnSpPr>
          <p:nvPr/>
        </p:nvCxnSpPr>
        <p:spPr>
          <a:xfrm>
            <a:off x="7375836" y="3617454"/>
            <a:ext cx="0" cy="467669"/>
          </a:xfrm>
          <a:prstGeom prst="straightConnector1">
            <a:avLst/>
          </a:prstGeom>
          <a:ln w="28575">
            <a:solidFill>
              <a:schemeClr val="accent2">
                <a:lumMod val="75000"/>
              </a:schemeClr>
            </a:solidFill>
            <a:prstDash val="solid"/>
            <a:headEnd w="sm" len="sm"/>
            <a:tailEnd type="triangle" w="lg" len="lg"/>
          </a:ln>
        </p:spPr>
        <p:style>
          <a:lnRef idx="1">
            <a:schemeClr val="accent1"/>
          </a:lnRef>
          <a:fillRef idx="0">
            <a:schemeClr val="accent1"/>
          </a:fillRef>
          <a:effectRef idx="0">
            <a:schemeClr val="accent1"/>
          </a:effectRef>
          <a:fontRef idx="minor">
            <a:schemeClr val="tx1"/>
          </a:fontRef>
        </p:style>
      </p:cxnSp>
      <p:sp>
        <p:nvSpPr>
          <p:cNvPr id="86" name="矩形 85">
            <a:extLst>
              <a:ext uri="{FF2B5EF4-FFF2-40B4-BE49-F238E27FC236}">
                <a16:creationId xmlns:a16="http://schemas.microsoft.com/office/drawing/2014/main" id="{C2F85751-6AEC-CCB6-73D3-9E8EC8AC39B2}"/>
              </a:ext>
            </a:extLst>
          </p:cNvPr>
          <p:cNvSpPr/>
          <p:nvPr/>
        </p:nvSpPr>
        <p:spPr>
          <a:xfrm>
            <a:off x="3004343" y="4532583"/>
            <a:ext cx="514350" cy="2214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87" name="矩形 86">
            <a:extLst>
              <a:ext uri="{FF2B5EF4-FFF2-40B4-BE49-F238E27FC236}">
                <a16:creationId xmlns:a16="http://schemas.microsoft.com/office/drawing/2014/main" id="{6CE4276A-E0BB-A906-2740-80D1435DE9D1}"/>
              </a:ext>
            </a:extLst>
          </p:cNvPr>
          <p:cNvSpPr/>
          <p:nvPr/>
        </p:nvSpPr>
        <p:spPr>
          <a:xfrm>
            <a:off x="3676647" y="4536992"/>
            <a:ext cx="514350" cy="2214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88" name="矩形 87">
            <a:extLst>
              <a:ext uri="{FF2B5EF4-FFF2-40B4-BE49-F238E27FC236}">
                <a16:creationId xmlns:a16="http://schemas.microsoft.com/office/drawing/2014/main" id="{4182C9B5-3E92-60B8-6827-53EEC22B3EDC}"/>
              </a:ext>
            </a:extLst>
          </p:cNvPr>
          <p:cNvSpPr/>
          <p:nvPr/>
        </p:nvSpPr>
        <p:spPr>
          <a:xfrm>
            <a:off x="4639483" y="4532583"/>
            <a:ext cx="514350" cy="2214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89" name="文本框 88">
            <a:extLst>
              <a:ext uri="{FF2B5EF4-FFF2-40B4-BE49-F238E27FC236}">
                <a16:creationId xmlns:a16="http://schemas.microsoft.com/office/drawing/2014/main" id="{20DAB22B-5B81-AA10-D412-82D9EF084FE9}"/>
              </a:ext>
            </a:extLst>
          </p:cNvPr>
          <p:cNvSpPr txBox="1"/>
          <p:nvPr/>
        </p:nvSpPr>
        <p:spPr>
          <a:xfrm>
            <a:off x="4224354" y="4378162"/>
            <a:ext cx="338554" cy="369332"/>
          </a:xfrm>
          <a:prstGeom prst="rect">
            <a:avLst/>
          </a:prstGeom>
          <a:noFill/>
        </p:spPr>
        <p:txBody>
          <a:bodyPr wrap="none" rtlCol="0">
            <a:spAutoFit/>
          </a:bodyPr>
          <a:lstStyle/>
          <a:p>
            <a:r>
              <a:rPr kumimoji="1" lang="en-US" altLang="zh-CN" dirty="0"/>
              <a:t>...</a:t>
            </a:r>
            <a:endParaRPr kumimoji="1" lang="zh-CN" altLang="en-US" dirty="0"/>
          </a:p>
        </p:txBody>
      </p:sp>
      <p:sp>
        <p:nvSpPr>
          <p:cNvPr id="90" name="矩形 89">
            <a:extLst>
              <a:ext uri="{FF2B5EF4-FFF2-40B4-BE49-F238E27FC236}">
                <a16:creationId xmlns:a16="http://schemas.microsoft.com/office/drawing/2014/main" id="{CD88E2DB-1F78-633A-73A6-9BE6FAB7C0FA}"/>
              </a:ext>
            </a:extLst>
          </p:cNvPr>
          <p:cNvSpPr/>
          <p:nvPr/>
        </p:nvSpPr>
        <p:spPr>
          <a:xfrm>
            <a:off x="6200645" y="4535087"/>
            <a:ext cx="514350" cy="2214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91" name="矩形 90">
            <a:extLst>
              <a:ext uri="{FF2B5EF4-FFF2-40B4-BE49-F238E27FC236}">
                <a16:creationId xmlns:a16="http://schemas.microsoft.com/office/drawing/2014/main" id="{1925AFBA-E3EA-AD1B-4BA9-18AFBA8FCEB0}"/>
              </a:ext>
            </a:extLst>
          </p:cNvPr>
          <p:cNvSpPr/>
          <p:nvPr/>
        </p:nvSpPr>
        <p:spPr>
          <a:xfrm>
            <a:off x="6872949" y="4539496"/>
            <a:ext cx="514350" cy="2214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92" name="矩形 91">
            <a:extLst>
              <a:ext uri="{FF2B5EF4-FFF2-40B4-BE49-F238E27FC236}">
                <a16:creationId xmlns:a16="http://schemas.microsoft.com/office/drawing/2014/main" id="{F59525A7-C6F0-5A45-1A47-B40D989B568C}"/>
              </a:ext>
            </a:extLst>
          </p:cNvPr>
          <p:cNvSpPr/>
          <p:nvPr/>
        </p:nvSpPr>
        <p:spPr>
          <a:xfrm>
            <a:off x="7835785" y="4535087"/>
            <a:ext cx="514350" cy="2214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93" name="文本框 92">
            <a:extLst>
              <a:ext uri="{FF2B5EF4-FFF2-40B4-BE49-F238E27FC236}">
                <a16:creationId xmlns:a16="http://schemas.microsoft.com/office/drawing/2014/main" id="{6BAAD550-EEC5-8E11-02D6-193D17E3F37F}"/>
              </a:ext>
            </a:extLst>
          </p:cNvPr>
          <p:cNvSpPr txBox="1"/>
          <p:nvPr/>
        </p:nvSpPr>
        <p:spPr>
          <a:xfrm>
            <a:off x="7428305" y="4385683"/>
            <a:ext cx="338554" cy="369332"/>
          </a:xfrm>
          <a:prstGeom prst="rect">
            <a:avLst/>
          </a:prstGeom>
          <a:noFill/>
        </p:spPr>
        <p:txBody>
          <a:bodyPr wrap="none" rtlCol="0">
            <a:spAutoFit/>
          </a:bodyPr>
          <a:lstStyle/>
          <a:p>
            <a:r>
              <a:rPr kumimoji="1" lang="en-US" altLang="zh-CN" dirty="0"/>
              <a:t>...</a:t>
            </a:r>
            <a:endParaRPr kumimoji="1" lang="zh-CN" altLang="en-US" dirty="0"/>
          </a:p>
        </p:txBody>
      </p:sp>
      <p:cxnSp>
        <p:nvCxnSpPr>
          <p:cNvPr id="95" name="直线箭头连接符 94">
            <a:extLst>
              <a:ext uri="{FF2B5EF4-FFF2-40B4-BE49-F238E27FC236}">
                <a16:creationId xmlns:a16="http://schemas.microsoft.com/office/drawing/2014/main" id="{041D642F-F4E1-2695-4810-986D307B0F93}"/>
              </a:ext>
            </a:extLst>
          </p:cNvPr>
          <p:cNvCxnSpPr>
            <a:cxnSpLocks/>
            <a:stCxn id="6" idx="2"/>
            <a:endCxn id="25" idx="0"/>
          </p:cNvCxnSpPr>
          <p:nvPr/>
        </p:nvCxnSpPr>
        <p:spPr>
          <a:xfrm>
            <a:off x="7375836" y="2550196"/>
            <a:ext cx="0" cy="599588"/>
          </a:xfrm>
          <a:prstGeom prst="straightConnector1">
            <a:avLst/>
          </a:prstGeom>
          <a:ln w="28575">
            <a:solidFill>
              <a:schemeClr val="tx1"/>
            </a:solidFill>
            <a:prstDash val="solid"/>
            <a:headEnd w="sm" len="sm"/>
            <a:tailEnd type="triangle" w="lg" len="lg"/>
          </a:ln>
        </p:spPr>
        <p:style>
          <a:lnRef idx="1">
            <a:schemeClr val="accent1"/>
          </a:lnRef>
          <a:fillRef idx="0">
            <a:schemeClr val="accent1"/>
          </a:fillRef>
          <a:effectRef idx="0">
            <a:schemeClr val="accent1"/>
          </a:effectRef>
          <a:fontRef idx="minor">
            <a:schemeClr val="tx1"/>
          </a:fontRef>
        </p:style>
      </p:cxnSp>
      <p:sp>
        <p:nvSpPr>
          <p:cNvPr id="102" name="文本框 101">
            <a:extLst>
              <a:ext uri="{FF2B5EF4-FFF2-40B4-BE49-F238E27FC236}">
                <a16:creationId xmlns:a16="http://schemas.microsoft.com/office/drawing/2014/main" id="{1BECCB89-F668-DF92-A044-DE68267515D1}"/>
              </a:ext>
            </a:extLst>
          </p:cNvPr>
          <p:cNvSpPr txBox="1"/>
          <p:nvPr/>
        </p:nvSpPr>
        <p:spPr>
          <a:xfrm>
            <a:off x="1223522" y="2581224"/>
            <a:ext cx="1800493" cy="369332"/>
          </a:xfrm>
          <a:prstGeom prst="rect">
            <a:avLst/>
          </a:prstGeom>
          <a:noFill/>
        </p:spPr>
        <p:txBody>
          <a:bodyPr wrap="none" rtlCol="0">
            <a:spAutoFit/>
          </a:bodyPr>
          <a:lstStyle/>
          <a:p>
            <a:r>
              <a:rPr kumimoji="1" lang="en-US" altLang="zh-CN" dirty="0">
                <a:latin typeface="SimSun" panose="02010600030101010101" pitchFamily="2" charset="-122"/>
                <a:ea typeface="SimSun" panose="02010600030101010101" pitchFamily="2" charset="-122"/>
              </a:rPr>
              <a:t>1.</a:t>
            </a:r>
            <a:r>
              <a:rPr kumimoji="1" lang="zh-CN" altLang="en-US" dirty="0">
                <a:latin typeface="SimSun" panose="02010600030101010101" pitchFamily="2" charset="-122"/>
                <a:ea typeface="SimSun" panose="02010600030101010101" pitchFamily="2" charset="-122"/>
              </a:rPr>
              <a:t>更新访问权限</a:t>
            </a:r>
          </a:p>
        </p:txBody>
      </p:sp>
      <p:sp>
        <p:nvSpPr>
          <p:cNvPr id="103" name="文本框 102">
            <a:extLst>
              <a:ext uri="{FF2B5EF4-FFF2-40B4-BE49-F238E27FC236}">
                <a16:creationId xmlns:a16="http://schemas.microsoft.com/office/drawing/2014/main" id="{246294A6-5A1D-EDA6-C0BB-5DA7F569F6D2}"/>
              </a:ext>
            </a:extLst>
          </p:cNvPr>
          <p:cNvSpPr txBox="1"/>
          <p:nvPr/>
        </p:nvSpPr>
        <p:spPr>
          <a:xfrm>
            <a:off x="4269901" y="2578079"/>
            <a:ext cx="1338828" cy="369332"/>
          </a:xfrm>
          <a:prstGeom prst="rect">
            <a:avLst/>
          </a:prstGeom>
          <a:noFill/>
        </p:spPr>
        <p:txBody>
          <a:bodyPr wrap="none" rtlCol="0">
            <a:spAutoFit/>
          </a:bodyPr>
          <a:lstStyle/>
          <a:p>
            <a:r>
              <a:rPr kumimoji="1" lang="en-US" altLang="zh-CN" dirty="0">
                <a:latin typeface="SimSun" panose="02010600030101010101" pitchFamily="2" charset="-122"/>
                <a:ea typeface="SimSun" panose="02010600030101010101" pitchFamily="2" charset="-122"/>
              </a:rPr>
              <a:t>2.</a:t>
            </a:r>
            <a:r>
              <a:rPr kumimoji="1" lang="zh-CN" altLang="en-US" dirty="0">
                <a:latin typeface="SimSun" panose="02010600030101010101" pitchFamily="2" charset="-122"/>
                <a:ea typeface="SimSun" panose="02010600030101010101" pitchFamily="2" charset="-122"/>
              </a:rPr>
              <a:t>发布博客</a:t>
            </a:r>
          </a:p>
        </p:txBody>
      </p:sp>
      <p:sp>
        <p:nvSpPr>
          <p:cNvPr id="104" name="文本框 103">
            <a:extLst>
              <a:ext uri="{FF2B5EF4-FFF2-40B4-BE49-F238E27FC236}">
                <a16:creationId xmlns:a16="http://schemas.microsoft.com/office/drawing/2014/main" id="{CDBF4163-C838-B22F-0C83-21B7DBE0BA46}"/>
              </a:ext>
            </a:extLst>
          </p:cNvPr>
          <p:cNvSpPr txBox="1"/>
          <p:nvPr/>
        </p:nvSpPr>
        <p:spPr>
          <a:xfrm>
            <a:off x="7502876" y="2573391"/>
            <a:ext cx="2377574" cy="369332"/>
          </a:xfrm>
          <a:prstGeom prst="rect">
            <a:avLst/>
          </a:prstGeom>
          <a:noFill/>
        </p:spPr>
        <p:txBody>
          <a:bodyPr wrap="none" rtlCol="0">
            <a:spAutoFit/>
          </a:bodyPr>
          <a:lstStyle/>
          <a:p>
            <a:r>
              <a:rPr kumimoji="1" lang="en-US" altLang="zh-CN" dirty="0">
                <a:latin typeface="SimSun" panose="02010600030101010101" pitchFamily="2" charset="-122"/>
                <a:ea typeface="SimSun" panose="02010600030101010101" pitchFamily="2" charset="-122"/>
              </a:rPr>
              <a:t>3.</a:t>
            </a:r>
            <a:r>
              <a:rPr kumimoji="1" lang="zh-CN" altLang="en-US" dirty="0">
                <a:latin typeface="SimSun" panose="02010600030101010101" pitchFamily="2" charset="-122"/>
                <a:ea typeface="SimSun" panose="02010600030101010101" pitchFamily="2" charset="-122"/>
              </a:rPr>
              <a:t>访问 </a:t>
            </a:r>
            <a:r>
              <a:rPr kumimoji="1" lang="en-US" altLang="zh-CN" dirty="0">
                <a:latin typeface="SimSun" panose="02010600030101010101" pitchFamily="2" charset="-122"/>
                <a:ea typeface="SimSun" panose="02010600030101010101" pitchFamily="2" charset="-122"/>
              </a:rPr>
              <a:t>Alice</a:t>
            </a:r>
            <a:r>
              <a:rPr kumimoji="1" lang="zh-CN" altLang="en-US" dirty="0">
                <a:latin typeface="SimSun" panose="02010600030101010101" pitchFamily="2" charset="-122"/>
                <a:ea typeface="SimSun" panose="02010600030101010101" pitchFamily="2" charset="-122"/>
              </a:rPr>
              <a:t> 的博客</a:t>
            </a:r>
          </a:p>
        </p:txBody>
      </p:sp>
      <p:sp>
        <p:nvSpPr>
          <p:cNvPr id="105" name="文本框 104">
            <a:extLst>
              <a:ext uri="{FF2B5EF4-FFF2-40B4-BE49-F238E27FC236}">
                <a16:creationId xmlns:a16="http://schemas.microsoft.com/office/drawing/2014/main" id="{14FCF8DD-9CDA-5127-6A60-CAE4A1675D7E}"/>
              </a:ext>
            </a:extLst>
          </p:cNvPr>
          <p:cNvSpPr txBox="1"/>
          <p:nvPr/>
        </p:nvSpPr>
        <p:spPr>
          <a:xfrm>
            <a:off x="9211036" y="5591781"/>
            <a:ext cx="1338828" cy="369332"/>
          </a:xfrm>
          <a:prstGeom prst="rect">
            <a:avLst/>
          </a:prstGeom>
          <a:noFill/>
        </p:spPr>
        <p:txBody>
          <a:bodyPr wrap="none" rtlCol="0">
            <a:spAutoFit/>
          </a:bodyPr>
          <a:lstStyle/>
          <a:p>
            <a:r>
              <a:rPr kumimoji="1" lang="zh-CN" altLang="en-US" dirty="0">
                <a:latin typeface="SimSun" panose="02010600030101010101" pitchFamily="2" charset="-122"/>
                <a:ea typeface="SimSun" panose="02010600030101010101" pitchFamily="2" charset="-122"/>
              </a:rPr>
              <a:t>存储一致性</a:t>
            </a:r>
          </a:p>
        </p:txBody>
      </p:sp>
      <p:sp>
        <p:nvSpPr>
          <p:cNvPr id="106" name="文本框 105">
            <a:extLst>
              <a:ext uri="{FF2B5EF4-FFF2-40B4-BE49-F238E27FC236}">
                <a16:creationId xmlns:a16="http://schemas.microsoft.com/office/drawing/2014/main" id="{4911013B-BD8E-AE44-48BD-2E29C9E3F92D}"/>
              </a:ext>
            </a:extLst>
          </p:cNvPr>
          <p:cNvSpPr txBox="1"/>
          <p:nvPr/>
        </p:nvSpPr>
        <p:spPr>
          <a:xfrm>
            <a:off x="9211036" y="4393547"/>
            <a:ext cx="1338828" cy="369332"/>
          </a:xfrm>
          <a:prstGeom prst="rect">
            <a:avLst/>
          </a:prstGeom>
          <a:noFill/>
        </p:spPr>
        <p:txBody>
          <a:bodyPr wrap="none" rtlCol="0">
            <a:spAutoFit/>
          </a:bodyPr>
          <a:lstStyle/>
          <a:p>
            <a:r>
              <a:rPr kumimoji="1" lang="zh-CN" altLang="en-US" u="sng" dirty="0">
                <a:latin typeface="SimSun" panose="02010600030101010101" pitchFamily="2" charset="-122"/>
                <a:ea typeface="SimSun" panose="02010600030101010101" pitchFamily="2" charset="-122"/>
              </a:rPr>
              <a:t>缓存一致性</a:t>
            </a:r>
          </a:p>
        </p:txBody>
      </p:sp>
    </p:spTree>
    <p:extLst>
      <p:ext uri="{BB962C8B-B14F-4D97-AF65-F5344CB8AC3E}">
        <p14:creationId xmlns:p14="http://schemas.microsoft.com/office/powerpoint/2010/main" val="26713072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87D965-D748-538B-FDCE-825489F7B10F}"/>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4B21CA69-0BA8-E280-2D1C-CEA7A667A7BD}"/>
              </a:ext>
            </a:extLst>
          </p:cNvPr>
          <p:cNvSpPr>
            <a:spLocks noGrp="1"/>
          </p:cNvSpPr>
          <p:nvPr>
            <p:ph type="title"/>
          </p:nvPr>
        </p:nvSpPr>
        <p:spPr>
          <a:xfrm>
            <a:off x="838200" y="226511"/>
            <a:ext cx="10515600" cy="1325563"/>
          </a:xfrm>
        </p:spPr>
        <p:txBody>
          <a:bodyPr/>
          <a:lstStyle/>
          <a:p>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因果一致性</a:t>
            </a:r>
          </a:p>
        </p:txBody>
      </p:sp>
      <p:sp>
        <p:nvSpPr>
          <p:cNvPr id="3" name="圆角矩形 2">
            <a:extLst>
              <a:ext uri="{FF2B5EF4-FFF2-40B4-BE49-F238E27FC236}">
                <a16:creationId xmlns:a16="http://schemas.microsoft.com/office/drawing/2014/main" id="{DBFB1304-D160-49B7-3FDA-3D4796AACB48}"/>
              </a:ext>
            </a:extLst>
          </p:cNvPr>
          <p:cNvSpPr/>
          <p:nvPr/>
        </p:nvSpPr>
        <p:spPr>
          <a:xfrm>
            <a:off x="978416" y="1783336"/>
            <a:ext cx="794542" cy="48126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2000" dirty="0">
                <a:solidFill>
                  <a:schemeClr val="tx1"/>
                </a:solidFill>
                <a:latin typeface="Times New Roman" panose="02020603050405020304" pitchFamily="18" charset="0"/>
                <a:cs typeface="Times New Roman" panose="02020603050405020304" pitchFamily="18" charset="0"/>
              </a:rPr>
              <a:t>P1</a:t>
            </a:r>
            <a:endParaRPr kumimoji="1" lang="zh-CN" altLang="en-US" sz="2000" dirty="0">
              <a:solidFill>
                <a:schemeClr val="tx1"/>
              </a:solidFill>
              <a:latin typeface="Times New Roman" panose="02020603050405020304" pitchFamily="18" charset="0"/>
              <a:cs typeface="Times New Roman" panose="02020603050405020304" pitchFamily="18" charset="0"/>
            </a:endParaRPr>
          </a:p>
        </p:txBody>
      </p:sp>
      <p:cxnSp>
        <p:nvCxnSpPr>
          <p:cNvPr id="10" name="直线连接符 9">
            <a:extLst>
              <a:ext uri="{FF2B5EF4-FFF2-40B4-BE49-F238E27FC236}">
                <a16:creationId xmlns:a16="http://schemas.microsoft.com/office/drawing/2014/main" id="{A8034B11-24F3-FB9E-A66D-0BC2256342E3}"/>
              </a:ext>
            </a:extLst>
          </p:cNvPr>
          <p:cNvCxnSpPr>
            <a:cxnSpLocks/>
          </p:cNvCxnSpPr>
          <p:nvPr/>
        </p:nvCxnSpPr>
        <p:spPr>
          <a:xfrm flipH="1">
            <a:off x="2126290" y="5025988"/>
            <a:ext cx="7211674" cy="0"/>
          </a:xfrm>
          <a:prstGeom prst="line">
            <a:avLst/>
          </a:prstGeom>
          <a:ln w="38100">
            <a:prstDash val="sysDash"/>
            <a:headEnd type="stealth" w="med" len="lg"/>
            <a:tailEnd type="none" w="lg" len="med"/>
          </a:ln>
        </p:spPr>
        <p:style>
          <a:lnRef idx="3">
            <a:schemeClr val="dk1"/>
          </a:lnRef>
          <a:fillRef idx="0">
            <a:schemeClr val="dk1"/>
          </a:fillRef>
          <a:effectRef idx="2">
            <a:schemeClr val="dk1"/>
          </a:effectRef>
          <a:fontRef idx="minor">
            <a:schemeClr val="tx1"/>
          </a:fontRef>
        </p:style>
      </p:cxnSp>
      <p:sp>
        <p:nvSpPr>
          <p:cNvPr id="11" name="文本框 10">
            <a:extLst>
              <a:ext uri="{FF2B5EF4-FFF2-40B4-BE49-F238E27FC236}">
                <a16:creationId xmlns:a16="http://schemas.microsoft.com/office/drawing/2014/main" id="{0060C115-64E0-F3B7-4708-53609A604834}"/>
              </a:ext>
            </a:extLst>
          </p:cNvPr>
          <p:cNvSpPr txBox="1"/>
          <p:nvPr/>
        </p:nvSpPr>
        <p:spPr>
          <a:xfrm>
            <a:off x="963714" y="5461482"/>
            <a:ext cx="9256893" cy="461665"/>
          </a:xfrm>
          <a:prstGeom prst="rect">
            <a:avLst/>
          </a:prstGeom>
          <a:noFill/>
        </p:spPr>
        <p:txBody>
          <a:bodyPr wrap="none" rtlCol="0">
            <a:spAutoFit/>
          </a:bodyPr>
          <a:lstStyle/>
          <a:p>
            <a:r>
              <a:rPr kumimoji="1" lang="en-US" altLang="zh-CN" sz="2400" dirty="0">
                <a:latin typeface="Times New Roman" panose="02020603050405020304" pitchFamily="18" charset="0"/>
                <a:ea typeface="SimSun" panose="02010600030101010101" pitchFamily="2" charset="-122"/>
                <a:cs typeface="Times New Roman" panose="02020603050405020304" pitchFamily="18" charset="0"/>
              </a:rPr>
              <a:t>W(x)a</a:t>
            </a:r>
            <a:r>
              <a:rPr kumimoji="1" lang="zh-CN" altLang="en-US" sz="2400" dirty="0">
                <a:latin typeface="Times New Roman" panose="02020603050405020304" pitchFamily="18" charset="0"/>
                <a:ea typeface="SimSun" panose="02010600030101010101" pitchFamily="2" charset="-122"/>
                <a:cs typeface="Times New Roman" panose="02020603050405020304" pitchFamily="18" charset="0"/>
              </a:rPr>
              <a:t> 和 </a:t>
            </a:r>
            <a:r>
              <a:rPr kumimoji="1" lang="en-US" altLang="zh-CN" sz="2400" dirty="0">
                <a:latin typeface="Times New Roman" panose="02020603050405020304" pitchFamily="18" charset="0"/>
                <a:ea typeface="SimSun" panose="02010600030101010101" pitchFamily="2" charset="-122"/>
                <a:cs typeface="Times New Roman" panose="02020603050405020304" pitchFamily="18" charset="0"/>
              </a:rPr>
              <a:t>W(x)</a:t>
            </a:r>
            <a:r>
              <a:rPr kumimoji="1" lang="zh-CN" altLang="en-US" sz="2400" dirty="0">
                <a:latin typeface="Times New Roman" panose="02020603050405020304" pitchFamily="18" charset="0"/>
                <a:ea typeface="SimSun" panose="02010600030101010101" pitchFamily="2" charset="-122"/>
                <a:cs typeface="Times New Roman" panose="02020603050405020304" pitchFamily="18" charset="0"/>
              </a:rPr>
              <a:t> </a:t>
            </a:r>
            <a:r>
              <a:rPr kumimoji="1" lang="en-US" altLang="zh-CN" sz="2400" dirty="0">
                <a:latin typeface="Times New Roman" panose="02020603050405020304" pitchFamily="18" charset="0"/>
                <a:ea typeface="SimSun" panose="02010600030101010101" pitchFamily="2" charset="-122"/>
                <a:cs typeface="Times New Roman" panose="02020603050405020304" pitchFamily="18" charset="0"/>
              </a:rPr>
              <a:t>b</a:t>
            </a:r>
            <a:r>
              <a:rPr kumimoji="1" lang="zh-CN" altLang="en-US" sz="2400" dirty="0">
                <a:latin typeface="Times New Roman" panose="02020603050405020304" pitchFamily="18" charset="0"/>
                <a:ea typeface="SimSun" panose="02010600030101010101" pitchFamily="2" charset="-122"/>
                <a:cs typeface="Times New Roman" panose="02020603050405020304" pitchFamily="18" charset="0"/>
              </a:rPr>
              <a:t> 是并发操作，不同的 </a:t>
            </a:r>
            <a:r>
              <a:rPr kumimoji="1" lang="en-US" altLang="zh-CN" sz="2400" dirty="0">
                <a:latin typeface="Times New Roman" panose="02020603050405020304" pitchFamily="18" charset="0"/>
                <a:ea typeface="SimSun" panose="02010600030101010101" pitchFamily="2" charset="-122"/>
                <a:cs typeface="Times New Roman" panose="02020603050405020304" pitchFamily="18" charset="0"/>
              </a:rPr>
              <a:t>processor</a:t>
            </a:r>
            <a:r>
              <a:rPr kumimoji="1" lang="zh-CN" altLang="en-US" sz="2400" dirty="0">
                <a:latin typeface="Times New Roman" panose="02020603050405020304" pitchFamily="18" charset="0"/>
                <a:ea typeface="SimSun" panose="02010600030101010101" pitchFamily="2" charset="-122"/>
                <a:cs typeface="Times New Roman" panose="02020603050405020304" pitchFamily="18" charset="0"/>
              </a:rPr>
              <a:t> 允许看到不同的顺序</a:t>
            </a:r>
            <a:endParaRPr kumimoji="1" lang="en-US" altLang="zh-CN" sz="2400"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7" name="圆角矩形 16">
            <a:extLst>
              <a:ext uri="{FF2B5EF4-FFF2-40B4-BE49-F238E27FC236}">
                <a16:creationId xmlns:a16="http://schemas.microsoft.com/office/drawing/2014/main" id="{D30FE20E-D3A4-FD86-B1D7-C677DBDBA8A9}"/>
              </a:ext>
            </a:extLst>
          </p:cNvPr>
          <p:cNvSpPr/>
          <p:nvPr/>
        </p:nvSpPr>
        <p:spPr>
          <a:xfrm>
            <a:off x="964138" y="2495861"/>
            <a:ext cx="794542" cy="48126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2000" dirty="0">
                <a:solidFill>
                  <a:schemeClr val="tx1"/>
                </a:solidFill>
                <a:latin typeface="Times New Roman" panose="02020603050405020304" pitchFamily="18" charset="0"/>
                <a:cs typeface="Times New Roman" panose="02020603050405020304" pitchFamily="18" charset="0"/>
              </a:rPr>
              <a:t>P2</a:t>
            </a:r>
            <a:endParaRPr kumimoji="1" lang="zh-CN" altLang="en-US" sz="2000" dirty="0">
              <a:solidFill>
                <a:schemeClr val="tx1"/>
              </a:solidFill>
              <a:latin typeface="Times New Roman" panose="02020603050405020304" pitchFamily="18" charset="0"/>
              <a:cs typeface="Times New Roman" panose="02020603050405020304" pitchFamily="18" charset="0"/>
            </a:endParaRPr>
          </a:p>
        </p:txBody>
      </p:sp>
      <p:sp>
        <p:nvSpPr>
          <p:cNvPr id="19" name="圆角矩形 18">
            <a:extLst>
              <a:ext uri="{FF2B5EF4-FFF2-40B4-BE49-F238E27FC236}">
                <a16:creationId xmlns:a16="http://schemas.microsoft.com/office/drawing/2014/main" id="{E7636244-AC75-FC2B-A186-4B071D451C09}"/>
              </a:ext>
            </a:extLst>
          </p:cNvPr>
          <p:cNvSpPr/>
          <p:nvPr/>
        </p:nvSpPr>
        <p:spPr>
          <a:xfrm>
            <a:off x="963714" y="3208386"/>
            <a:ext cx="794542" cy="48126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2000" dirty="0">
                <a:solidFill>
                  <a:schemeClr val="tx1"/>
                </a:solidFill>
                <a:latin typeface="Times New Roman" panose="02020603050405020304" pitchFamily="18" charset="0"/>
                <a:cs typeface="Times New Roman" panose="02020603050405020304" pitchFamily="18" charset="0"/>
              </a:rPr>
              <a:t>P3</a:t>
            </a:r>
            <a:endParaRPr kumimoji="1" lang="zh-CN" altLang="en-US" sz="2000" dirty="0">
              <a:solidFill>
                <a:schemeClr val="tx1"/>
              </a:solidFill>
              <a:latin typeface="Times New Roman" panose="02020603050405020304" pitchFamily="18" charset="0"/>
              <a:cs typeface="Times New Roman" panose="02020603050405020304" pitchFamily="18" charset="0"/>
            </a:endParaRPr>
          </a:p>
        </p:txBody>
      </p:sp>
      <p:sp>
        <p:nvSpPr>
          <p:cNvPr id="20" name="圆角矩形 19">
            <a:extLst>
              <a:ext uri="{FF2B5EF4-FFF2-40B4-BE49-F238E27FC236}">
                <a16:creationId xmlns:a16="http://schemas.microsoft.com/office/drawing/2014/main" id="{189832B1-2786-58CD-1EE5-D4FE4C5E0E14}"/>
              </a:ext>
            </a:extLst>
          </p:cNvPr>
          <p:cNvSpPr/>
          <p:nvPr/>
        </p:nvSpPr>
        <p:spPr>
          <a:xfrm>
            <a:off x="963714" y="3920911"/>
            <a:ext cx="794542" cy="48126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2000" dirty="0">
                <a:solidFill>
                  <a:schemeClr val="tx1"/>
                </a:solidFill>
                <a:latin typeface="Times New Roman" panose="02020603050405020304" pitchFamily="18" charset="0"/>
                <a:cs typeface="Times New Roman" panose="02020603050405020304" pitchFamily="18" charset="0"/>
              </a:rPr>
              <a:t>P4</a:t>
            </a:r>
            <a:endParaRPr kumimoji="1" lang="zh-CN" altLang="en-US" sz="2000" dirty="0">
              <a:solidFill>
                <a:schemeClr val="tx1"/>
              </a:solidFill>
              <a:latin typeface="Times New Roman" panose="02020603050405020304" pitchFamily="18" charset="0"/>
              <a:cs typeface="Times New Roman" panose="02020603050405020304" pitchFamily="18" charset="0"/>
            </a:endParaRPr>
          </a:p>
        </p:txBody>
      </p:sp>
      <p:sp>
        <p:nvSpPr>
          <p:cNvPr id="22" name="圆角矩形 21">
            <a:extLst>
              <a:ext uri="{FF2B5EF4-FFF2-40B4-BE49-F238E27FC236}">
                <a16:creationId xmlns:a16="http://schemas.microsoft.com/office/drawing/2014/main" id="{8769DDB1-4C27-BF5F-D984-F3B9B5EF71F1}"/>
              </a:ext>
            </a:extLst>
          </p:cNvPr>
          <p:cNvSpPr/>
          <p:nvPr/>
        </p:nvSpPr>
        <p:spPr>
          <a:xfrm>
            <a:off x="2363869" y="1783335"/>
            <a:ext cx="1016639" cy="48126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2000" dirty="0">
                <a:solidFill>
                  <a:schemeClr val="tx1"/>
                </a:solidFill>
                <a:latin typeface="Times New Roman" panose="02020603050405020304" pitchFamily="18" charset="0"/>
                <a:cs typeface="Times New Roman" panose="02020603050405020304" pitchFamily="18" charset="0"/>
              </a:rPr>
              <a:t>W(x)</a:t>
            </a:r>
            <a:r>
              <a:rPr kumimoji="1" lang="zh-CN" altLang="en-US" sz="2000" dirty="0">
                <a:solidFill>
                  <a:schemeClr val="tx1"/>
                </a:solidFill>
                <a:latin typeface="Times New Roman" panose="02020603050405020304" pitchFamily="18" charset="0"/>
                <a:cs typeface="Times New Roman" panose="02020603050405020304" pitchFamily="18" charset="0"/>
              </a:rPr>
              <a:t> </a:t>
            </a:r>
            <a:r>
              <a:rPr kumimoji="1" lang="en-US" altLang="zh-CN" sz="2000" dirty="0">
                <a:solidFill>
                  <a:schemeClr val="tx1"/>
                </a:solidFill>
                <a:latin typeface="Times New Roman" panose="02020603050405020304" pitchFamily="18" charset="0"/>
                <a:cs typeface="Times New Roman" panose="02020603050405020304" pitchFamily="18" charset="0"/>
              </a:rPr>
              <a:t>a</a:t>
            </a:r>
            <a:endParaRPr kumimoji="1" lang="zh-CN" altLang="en-US" sz="2000" dirty="0">
              <a:solidFill>
                <a:schemeClr val="tx1"/>
              </a:solidFill>
              <a:latin typeface="Times New Roman" panose="02020603050405020304" pitchFamily="18" charset="0"/>
              <a:cs typeface="Times New Roman" panose="02020603050405020304" pitchFamily="18" charset="0"/>
            </a:endParaRPr>
          </a:p>
        </p:txBody>
      </p:sp>
      <p:sp>
        <p:nvSpPr>
          <p:cNvPr id="24" name="圆角矩形 23">
            <a:extLst>
              <a:ext uri="{FF2B5EF4-FFF2-40B4-BE49-F238E27FC236}">
                <a16:creationId xmlns:a16="http://schemas.microsoft.com/office/drawing/2014/main" id="{083AEFF5-DF53-2EBC-E575-55968ED23363}"/>
              </a:ext>
            </a:extLst>
          </p:cNvPr>
          <p:cNvSpPr/>
          <p:nvPr/>
        </p:nvSpPr>
        <p:spPr>
          <a:xfrm>
            <a:off x="3380508" y="2495859"/>
            <a:ext cx="1016639" cy="48126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2000" dirty="0">
                <a:solidFill>
                  <a:schemeClr val="tx1"/>
                </a:solidFill>
                <a:latin typeface="Times New Roman" panose="02020603050405020304" pitchFamily="18" charset="0"/>
                <a:cs typeface="Times New Roman" panose="02020603050405020304" pitchFamily="18" charset="0"/>
              </a:rPr>
              <a:t>W(x)</a:t>
            </a:r>
            <a:r>
              <a:rPr kumimoji="1" lang="zh-CN" altLang="en-US" sz="2000" dirty="0">
                <a:solidFill>
                  <a:schemeClr val="tx1"/>
                </a:solidFill>
                <a:latin typeface="Times New Roman" panose="02020603050405020304" pitchFamily="18" charset="0"/>
                <a:cs typeface="Times New Roman" panose="02020603050405020304" pitchFamily="18" charset="0"/>
              </a:rPr>
              <a:t> </a:t>
            </a:r>
            <a:r>
              <a:rPr kumimoji="1" lang="en-US" altLang="zh-CN" sz="2000" dirty="0">
                <a:solidFill>
                  <a:schemeClr val="tx1"/>
                </a:solidFill>
                <a:latin typeface="Times New Roman" panose="02020603050405020304" pitchFamily="18" charset="0"/>
                <a:cs typeface="Times New Roman" panose="02020603050405020304" pitchFamily="18" charset="0"/>
              </a:rPr>
              <a:t>b</a:t>
            </a:r>
            <a:endParaRPr kumimoji="1" lang="zh-CN" altLang="en-US" sz="2000" dirty="0">
              <a:solidFill>
                <a:schemeClr val="tx1"/>
              </a:solidFill>
              <a:latin typeface="Times New Roman" panose="02020603050405020304" pitchFamily="18" charset="0"/>
              <a:cs typeface="Times New Roman" panose="02020603050405020304" pitchFamily="18" charset="0"/>
            </a:endParaRPr>
          </a:p>
        </p:txBody>
      </p:sp>
      <p:sp>
        <p:nvSpPr>
          <p:cNvPr id="25" name="圆角矩形 24">
            <a:extLst>
              <a:ext uri="{FF2B5EF4-FFF2-40B4-BE49-F238E27FC236}">
                <a16:creationId xmlns:a16="http://schemas.microsoft.com/office/drawing/2014/main" id="{488EDC33-3DBF-AB2D-57B3-5C3CDC519FD5}"/>
              </a:ext>
            </a:extLst>
          </p:cNvPr>
          <p:cNvSpPr/>
          <p:nvPr/>
        </p:nvSpPr>
        <p:spPr>
          <a:xfrm>
            <a:off x="4397147" y="3208383"/>
            <a:ext cx="1016639" cy="48126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2000" dirty="0">
                <a:solidFill>
                  <a:schemeClr val="tx1"/>
                </a:solidFill>
                <a:latin typeface="Times New Roman" panose="02020603050405020304" pitchFamily="18" charset="0"/>
                <a:cs typeface="Times New Roman" panose="02020603050405020304" pitchFamily="18" charset="0"/>
              </a:rPr>
              <a:t>R(x)</a:t>
            </a:r>
            <a:r>
              <a:rPr kumimoji="1" lang="zh-CN" altLang="en-US" sz="2000" dirty="0">
                <a:solidFill>
                  <a:schemeClr val="tx1"/>
                </a:solidFill>
                <a:latin typeface="Times New Roman" panose="02020603050405020304" pitchFamily="18" charset="0"/>
                <a:cs typeface="Times New Roman" panose="02020603050405020304" pitchFamily="18" charset="0"/>
              </a:rPr>
              <a:t> </a:t>
            </a:r>
            <a:r>
              <a:rPr kumimoji="1" lang="en-US" altLang="zh-CN" sz="2000" dirty="0">
                <a:solidFill>
                  <a:schemeClr val="tx1"/>
                </a:solidFill>
                <a:latin typeface="Times New Roman" panose="02020603050405020304" pitchFamily="18" charset="0"/>
                <a:cs typeface="Times New Roman" panose="02020603050405020304" pitchFamily="18" charset="0"/>
              </a:rPr>
              <a:t>b</a:t>
            </a:r>
            <a:endParaRPr kumimoji="1" lang="zh-CN" altLang="en-US" sz="2000" dirty="0">
              <a:solidFill>
                <a:schemeClr val="tx1"/>
              </a:solidFill>
              <a:latin typeface="Times New Roman" panose="02020603050405020304" pitchFamily="18" charset="0"/>
              <a:cs typeface="Times New Roman" panose="02020603050405020304" pitchFamily="18" charset="0"/>
            </a:endParaRPr>
          </a:p>
        </p:txBody>
      </p:sp>
      <p:sp>
        <p:nvSpPr>
          <p:cNvPr id="26" name="圆角矩形 25">
            <a:extLst>
              <a:ext uri="{FF2B5EF4-FFF2-40B4-BE49-F238E27FC236}">
                <a16:creationId xmlns:a16="http://schemas.microsoft.com/office/drawing/2014/main" id="{7BDA6DF7-43E0-AC5F-B3AE-B66EF1B06C2F}"/>
              </a:ext>
            </a:extLst>
          </p:cNvPr>
          <p:cNvSpPr/>
          <p:nvPr/>
        </p:nvSpPr>
        <p:spPr>
          <a:xfrm>
            <a:off x="6422389" y="3208383"/>
            <a:ext cx="1016639" cy="48126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2000" dirty="0">
                <a:solidFill>
                  <a:schemeClr val="tx1"/>
                </a:solidFill>
                <a:latin typeface="Times New Roman" panose="02020603050405020304" pitchFamily="18" charset="0"/>
                <a:cs typeface="Times New Roman" panose="02020603050405020304" pitchFamily="18" charset="0"/>
              </a:rPr>
              <a:t>R(x)</a:t>
            </a:r>
            <a:r>
              <a:rPr kumimoji="1" lang="zh-CN" altLang="en-US" sz="2000" dirty="0">
                <a:solidFill>
                  <a:schemeClr val="tx1"/>
                </a:solidFill>
                <a:latin typeface="Times New Roman" panose="02020603050405020304" pitchFamily="18" charset="0"/>
                <a:cs typeface="Times New Roman" panose="02020603050405020304" pitchFamily="18" charset="0"/>
              </a:rPr>
              <a:t> </a:t>
            </a:r>
            <a:r>
              <a:rPr kumimoji="1" lang="en-US" altLang="zh-CN" sz="2000" dirty="0">
                <a:solidFill>
                  <a:schemeClr val="tx1"/>
                </a:solidFill>
                <a:latin typeface="Times New Roman" panose="02020603050405020304" pitchFamily="18" charset="0"/>
                <a:cs typeface="Times New Roman" panose="02020603050405020304" pitchFamily="18" charset="0"/>
              </a:rPr>
              <a:t>a</a:t>
            </a:r>
            <a:endParaRPr kumimoji="1" lang="zh-CN" altLang="en-US" sz="2000" dirty="0">
              <a:solidFill>
                <a:schemeClr val="tx1"/>
              </a:solidFill>
              <a:latin typeface="Times New Roman" panose="02020603050405020304" pitchFamily="18" charset="0"/>
              <a:cs typeface="Times New Roman" panose="02020603050405020304" pitchFamily="18" charset="0"/>
            </a:endParaRPr>
          </a:p>
        </p:txBody>
      </p:sp>
      <p:sp>
        <p:nvSpPr>
          <p:cNvPr id="27" name="圆角矩形 26">
            <a:extLst>
              <a:ext uri="{FF2B5EF4-FFF2-40B4-BE49-F238E27FC236}">
                <a16:creationId xmlns:a16="http://schemas.microsoft.com/office/drawing/2014/main" id="{09CF5176-B1AE-E62F-5A53-3812DB6F9BAA}"/>
              </a:ext>
            </a:extLst>
          </p:cNvPr>
          <p:cNvSpPr/>
          <p:nvPr/>
        </p:nvSpPr>
        <p:spPr>
          <a:xfrm>
            <a:off x="5413786" y="3920911"/>
            <a:ext cx="1016639" cy="48126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2000" dirty="0">
                <a:solidFill>
                  <a:schemeClr val="tx1"/>
                </a:solidFill>
                <a:latin typeface="Times New Roman" panose="02020603050405020304" pitchFamily="18" charset="0"/>
                <a:cs typeface="Times New Roman" panose="02020603050405020304" pitchFamily="18" charset="0"/>
              </a:rPr>
              <a:t>R(x)</a:t>
            </a:r>
            <a:r>
              <a:rPr kumimoji="1" lang="zh-CN" altLang="en-US" sz="2000" dirty="0">
                <a:solidFill>
                  <a:schemeClr val="tx1"/>
                </a:solidFill>
                <a:latin typeface="Times New Roman" panose="02020603050405020304" pitchFamily="18" charset="0"/>
                <a:cs typeface="Times New Roman" panose="02020603050405020304" pitchFamily="18" charset="0"/>
              </a:rPr>
              <a:t> </a:t>
            </a:r>
            <a:r>
              <a:rPr kumimoji="1" lang="en-US" altLang="zh-CN" sz="2000" dirty="0">
                <a:solidFill>
                  <a:schemeClr val="tx1"/>
                </a:solidFill>
                <a:latin typeface="Times New Roman" panose="02020603050405020304" pitchFamily="18" charset="0"/>
                <a:cs typeface="Times New Roman" panose="02020603050405020304" pitchFamily="18" charset="0"/>
              </a:rPr>
              <a:t>a</a:t>
            </a:r>
            <a:endParaRPr kumimoji="1" lang="zh-CN" altLang="en-US" sz="2000" dirty="0">
              <a:solidFill>
                <a:schemeClr val="tx1"/>
              </a:solidFill>
              <a:latin typeface="Times New Roman" panose="02020603050405020304" pitchFamily="18" charset="0"/>
              <a:cs typeface="Times New Roman" panose="02020603050405020304" pitchFamily="18" charset="0"/>
            </a:endParaRPr>
          </a:p>
        </p:txBody>
      </p:sp>
      <p:sp>
        <p:nvSpPr>
          <p:cNvPr id="28" name="圆角矩形 27">
            <a:extLst>
              <a:ext uri="{FF2B5EF4-FFF2-40B4-BE49-F238E27FC236}">
                <a16:creationId xmlns:a16="http://schemas.microsoft.com/office/drawing/2014/main" id="{097DF424-3534-4996-9ADC-9545B7EBDF36}"/>
              </a:ext>
            </a:extLst>
          </p:cNvPr>
          <p:cNvSpPr/>
          <p:nvPr/>
        </p:nvSpPr>
        <p:spPr>
          <a:xfrm>
            <a:off x="7439028" y="3920911"/>
            <a:ext cx="1016639" cy="48126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2000" dirty="0">
                <a:solidFill>
                  <a:schemeClr val="tx1"/>
                </a:solidFill>
                <a:latin typeface="Times New Roman" panose="02020603050405020304" pitchFamily="18" charset="0"/>
                <a:cs typeface="Times New Roman" panose="02020603050405020304" pitchFamily="18" charset="0"/>
              </a:rPr>
              <a:t>R(x)</a:t>
            </a:r>
            <a:r>
              <a:rPr kumimoji="1" lang="zh-CN" altLang="en-US" sz="2000" dirty="0">
                <a:solidFill>
                  <a:schemeClr val="tx1"/>
                </a:solidFill>
                <a:latin typeface="Times New Roman" panose="02020603050405020304" pitchFamily="18" charset="0"/>
                <a:cs typeface="Times New Roman" panose="02020603050405020304" pitchFamily="18" charset="0"/>
              </a:rPr>
              <a:t> </a:t>
            </a:r>
            <a:r>
              <a:rPr kumimoji="1" lang="en-US" altLang="zh-CN" sz="2000" dirty="0">
                <a:solidFill>
                  <a:schemeClr val="tx1"/>
                </a:solidFill>
                <a:latin typeface="Times New Roman" panose="02020603050405020304" pitchFamily="18" charset="0"/>
                <a:cs typeface="Times New Roman" panose="02020603050405020304" pitchFamily="18" charset="0"/>
              </a:rPr>
              <a:t>a</a:t>
            </a:r>
            <a:endParaRPr kumimoji="1" lang="zh-CN" altLang="en-US" sz="2000" dirty="0">
              <a:solidFill>
                <a:schemeClr val="tx1"/>
              </a:solidFill>
              <a:latin typeface="Times New Roman" panose="02020603050405020304" pitchFamily="18" charset="0"/>
              <a:cs typeface="Times New Roman" panose="02020603050405020304" pitchFamily="18" charset="0"/>
            </a:endParaRPr>
          </a:p>
        </p:txBody>
      </p:sp>
      <p:sp>
        <p:nvSpPr>
          <p:cNvPr id="30" name="文本框 29">
            <a:extLst>
              <a:ext uri="{FF2B5EF4-FFF2-40B4-BE49-F238E27FC236}">
                <a16:creationId xmlns:a16="http://schemas.microsoft.com/office/drawing/2014/main" id="{87FA0613-59FE-89C0-828D-CA91C6C0EFB3}"/>
              </a:ext>
            </a:extLst>
          </p:cNvPr>
          <p:cNvSpPr txBox="1"/>
          <p:nvPr/>
        </p:nvSpPr>
        <p:spPr>
          <a:xfrm>
            <a:off x="8601999" y="2209963"/>
            <a:ext cx="2751801" cy="830997"/>
          </a:xfrm>
          <a:prstGeom prst="rect">
            <a:avLst/>
          </a:prstGeom>
          <a:noFill/>
        </p:spPr>
        <p:txBody>
          <a:bodyPr wrap="square" rtlCol="0">
            <a:spAutoFit/>
          </a:bodyPr>
          <a:lstStyle/>
          <a:p>
            <a:r>
              <a:rPr kumimoji="1" lang="zh-CN" altLang="en-US" sz="2400" dirty="0">
                <a:latin typeface="Times New Roman" panose="02020603050405020304" pitchFamily="18" charset="0"/>
                <a:ea typeface="SimSun" panose="02010600030101010101" pitchFamily="2" charset="-122"/>
                <a:cs typeface="Times New Roman" panose="02020603050405020304" pitchFamily="18" charset="0"/>
              </a:rPr>
              <a:t>满足因果一致性，</a:t>
            </a:r>
            <a:endParaRPr kumimoji="1" lang="en-US" altLang="zh-CN" sz="2400" dirty="0">
              <a:latin typeface="Times New Roman" panose="02020603050405020304" pitchFamily="18" charset="0"/>
              <a:ea typeface="SimSun" panose="02010600030101010101" pitchFamily="2" charset="-122"/>
              <a:cs typeface="Times New Roman" panose="02020603050405020304" pitchFamily="18" charset="0"/>
            </a:endParaRPr>
          </a:p>
          <a:p>
            <a:r>
              <a:rPr kumimoji="1" lang="zh-CN" altLang="en-US" sz="2400" dirty="0">
                <a:latin typeface="Times New Roman" panose="02020603050405020304" pitchFamily="18" charset="0"/>
                <a:ea typeface="SimSun" panose="02010600030101010101" pitchFamily="2" charset="-122"/>
                <a:cs typeface="Times New Roman" panose="02020603050405020304" pitchFamily="18" charset="0"/>
              </a:rPr>
              <a:t>不满足顺序一致性！</a:t>
            </a:r>
            <a:endParaRPr kumimoji="1" lang="en-US" altLang="zh-CN" sz="2400"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32" name="文本框 31">
            <a:extLst>
              <a:ext uri="{FF2B5EF4-FFF2-40B4-BE49-F238E27FC236}">
                <a16:creationId xmlns:a16="http://schemas.microsoft.com/office/drawing/2014/main" id="{0F2B1F06-2C32-AB1D-8347-F9815D69534B}"/>
              </a:ext>
            </a:extLst>
          </p:cNvPr>
          <p:cNvSpPr txBox="1"/>
          <p:nvPr/>
        </p:nvSpPr>
        <p:spPr>
          <a:xfrm>
            <a:off x="9332922" y="4944679"/>
            <a:ext cx="1681871" cy="369332"/>
          </a:xfrm>
          <a:prstGeom prst="rect">
            <a:avLst/>
          </a:prstGeom>
          <a:noFill/>
        </p:spPr>
        <p:txBody>
          <a:bodyPr wrap="none" rtlCol="0">
            <a:spAutoFit/>
          </a:bodyPr>
          <a:lstStyle/>
          <a:p>
            <a:r>
              <a:rPr kumimoji="1" lang="en-US" altLang="zh-CN" dirty="0">
                <a:latin typeface="Times New Roman" panose="02020603050405020304" pitchFamily="18" charset="0"/>
                <a:cs typeface="Times New Roman" panose="02020603050405020304" pitchFamily="18" charset="0"/>
              </a:rPr>
              <a:t>wall-clock</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time</a:t>
            </a:r>
            <a:endParaRPr kumimoji="1"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54691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3219C0-B0CE-0CA9-EE9B-2E2091D85942}"/>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35D8ECC7-0956-FFEE-5C5F-928F70EA7C63}"/>
              </a:ext>
            </a:extLst>
          </p:cNvPr>
          <p:cNvSpPr>
            <a:spLocks noGrp="1"/>
          </p:cNvSpPr>
          <p:nvPr>
            <p:ph type="title"/>
          </p:nvPr>
        </p:nvSpPr>
        <p:spPr>
          <a:xfrm>
            <a:off x="838200" y="226511"/>
            <a:ext cx="10515600" cy="1325563"/>
          </a:xfrm>
        </p:spPr>
        <p:txBody>
          <a:bodyPr/>
          <a:lstStyle/>
          <a:p>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因果一致性</a:t>
            </a:r>
          </a:p>
        </p:txBody>
      </p:sp>
      <p:sp>
        <p:nvSpPr>
          <p:cNvPr id="3" name="圆角矩形 2">
            <a:extLst>
              <a:ext uri="{FF2B5EF4-FFF2-40B4-BE49-F238E27FC236}">
                <a16:creationId xmlns:a16="http://schemas.microsoft.com/office/drawing/2014/main" id="{7B2B17E3-A54C-4230-9F4C-994AE9FD19EC}"/>
              </a:ext>
            </a:extLst>
          </p:cNvPr>
          <p:cNvSpPr/>
          <p:nvPr/>
        </p:nvSpPr>
        <p:spPr>
          <a:xfrm>
            <a:off x="978416" y="1783336"/>
            <a:ext cx="794542" cy="48126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2000" dirty="0">
                <a:solidFill>
                  <a:schemeClr val="tx1"/>
                </a:solidFill>
                <a:latin typeface="Times New Roman" panose="02020603050405020304" pitchFamily="18" charset="0"/>
                <a:cs typeface="Times New Roman" panose="02020603050405020304" pitchFamily="18" charset="0"/>
              </a:rPr>
              <a:t>P1</a:t>
            </a:r>
            <a:endParaRPr kumimoji="1" lang="zh-CN" altLang="en-US" sz="2000" dirty="0">
              <a:solidFill>
                <a:schemeClr val="tx1"/>
              </a:solidFill>
              <a:latin typeface="Times New Roman" panose="02020603050405020304" pitchFamily="18" charset="0"/>
              <a:cs typeface="Times New Roman" panose="02020603050405020304" pitchFamily="18" charset="0"/>
            </a:endParaRPr>
          </a:p>
        </p:txBody>
      </p:sp>
      <p:cxnSp>
        <p:nvCxnSpPr>
          <p:cNvPr id="10" name="直线连接符 9">
            <a:extLst>
              <a:ext uri="{FF2B5EF4-FFF2-40B4-BE49-F238E27FC236}">
                <a16:creationId xmlns:a16="http://schemas.microsoft.com/office/drawing/2014/main" id="{6DD5CD51-CE9C-B42D-1D50-7D9E8CBBEE3E}"/>
              </a:ext>
            </a:extLst>
          </p:cNvPr>
          <p:cNvCxnSpPr>
            <a:cxnSpLocks/>
          </p:cNvCxnSpPr>
          <p:nvPr/>
        </p:nvCxnSpPr>
        <p:spPr>
          <a:xfrm flipH="1">
            <a:off x="2126290" y="5025988"/>
            <a:ext cx="7211674" cy="0"/>
          </a:xfrm>
          <a:prstGeom prst="line">
            <a:avLst/>
          </a:prstGeom>
          <a:ln w="38100">
            <a:prstDash val="sysDash"/>
            <a:headEnd type="stealth" w="med" len="lg"/>
            <a:tailEnd type="none" w="lg" len="med"/>
          </a:ln>
        </p:spPr>
        <p:style>
          <a:lnRef idx="3">
            <a:schemeClr val="dk1"/>
          </a:lnRef>
          <a:fillRef idx="0">
            <a:schemeClr val="dk1"/>
          </a:fillRef>
          <a:effectRef idx="2">
            <a:schemeClr val="dk1"/>
          </a:effectRef>
          <a:fontRef idx="minor">
            <a:schemeClr val="tx1"/>
          </a:fontRef>
        </p:style>
      </p:cxnSp>
      <p:sp>
        <p:nvSpPr>
          <p:cNvPr id="11" name="文本框 10">
            <a:extLst>
              <a:ext uri="{FF2B5EF4-FFF2-40B4-BE49-F238E27FC236}">
                <a16:creationId xmlns:a16="http://schemas.microsoft.com/office/drawing/2014/main" id="{5D738E98-3676-90AB-2C41-ACBA262090B9}"/>
              </a:ext>
            </a:extLst>
          </p:cNvPr>
          <p:cNvSpPr txBox="1"/>
          <p:nvPr/>
        </p:nvSpPr>
        <p:spPr>
          <a:xfrm>
            <a:off x="963714" y="5461482"/>
            <a:ext cx="7757252" cy="461665"/>
          </a:xfrm>
          <a:prstGeom prst="rect">
            <a:avLst/>
          </a:prstGeom>
          <a:noFill/>
        </p:spPr>
        <p:txBody>
          <a:bodyPr wrap="none" rtlCol="0">
            <a:spAutoFit/>
          </a:bodyPr>
          <a:lstStyle/>
          <a:p>
            <a:r>
              <a:rPr kumimoji="1" lang="en-US" altLang="zh-CN" sz="2400" dirty="0">
                <a:latin typeface="Times New Roman" panose="02020603050405020304" pitchFamily="18" charset="0"/>
                <a:ea typeface="SimSun" panose="02010600030101010101" pitchFamily="2" charset="-122"/>
                <a:cs typeface="Times New Roman" panose="02020603050405020304" pitchFamily="18" charset="0"/>
              </a:rPr>
              <a:t>P3</a:t>
            </a:r>
            <a:r>
              <a:rPr kumimoji="1" lang="zh-CN" altLang="en-US" sz="2400" dirty="0">
                <a:latin typeface="Times New Roman" panose="02020603050405020304" pitchFamily="18" charset="0"/>
                <a:ea typeface="SimSun" panose="02010600030101010101" pitchFamily="2" charset="-122"/>
                <a:cs typeface="Times New Roman" panose="02020603050405020304" pitchFamily="18" charset="0"/>
              </a:rPr>
              <a:t> 在读到 </a:t>
            </a:r>
            <a:r>
              <a:rPr kumimoji="1" lang="en-US" altLang="zh-CN" sz="2400" dirty="0">
                <a:latin typeface="Times New Roman" panose="02020603050405020304" pitchFamily="18" charset="0"/>
                <a:ea typeface="SimSun" panose="02010600030101010101" pitchFamily="2" charset="-122"/>
                <a:cs typeface="Times New Roman" panose="02020603050405020304" pitchFamily="18" charset="0"/>
              </a:rPr>
              <a:t>c</a:t>
            </a:r>
            <a:r>
              <a:rPr kumimoji="1" lang="zh-CN" altLang="en-US" sz="2400" dirty="0">
                <a:latin typeface="Times New Roman" panose="02020603050405020304" pitchFamily="18" charset="0"/>
                <a:ea typeface="SimSun" panose="02010600030101010101" pitchFamily="2" charset="-122"/>
                <a:cs typeface="Times New Roman" panose="02020603050405020304" pitchFamily="18" charset="0"/>
              </a:rPr>
              <a:t> 后，即 </a:t>
            </a:r>
            <a:r>
              <a:rPr kumimoji="1" lang="en-US" altLang="zh-CN" sz="2400" i="1" dirty="0">
                <a:latin typeface="Times New Roman" panose="02020603050405020304" pitchFamily="18" charset="0"/>
                <a:ea typeface="SimSun" panose="02010600030101010101" pitchFamily="2" charset="-122"/>
                <a:cs typeface="Times New Roman" panose="02020603050405020304" pitchFamily="18" charset="0"/>
              </a:rPr>
              <a:t>R(x)c</a:t>
            </a:r>
            <a:r>
              <a:rPr kumimoji="1" lang="zh-CN" altLang="en-US" sz="2400" dirty="0">
                <a:latin typeface="Times New Roman" panose="02020603050405020304" pitchFamily="18" charset="0"/>
                <a:ea typeface="SimSun" panose="02010600030101010101" pitchFamily="2" charset="-122"/>
                <a:cs typeface="Times New Roman" panose="02020603050405020304" pitchFamily="18" charset="0"/>
              </a:rPr>
              <a:t>，应该继续读 </a:t>
            </a:r>
            <a:r>
              <a:rPr kumimoji="1" lang="en-US" altLang="zh-CN" sz="2400" dirty="0">
                <a:latin typeface="Times New Roman" panose="02020603050405020304" pitchFamily="18" charset="0"/>
                <a:ea typeface="SimSun" panose="02010600030101010101" pitchFamily="2" charset="-122"/>
                <a:cs typeface="Times New Roman" panose="02020603050405020304" pitchFamily="18" charset="0"/>
              </a:rPr>
              <a:t>c</a:t>
            </a:r>
            <a:r>
              <a:rPr kumimoji="1" lang="zh-CN" altLang="en-US" sz="2400" dirty="0">
                <a:latin typeface="Times New Roman" panose="02020603050405020304" pitchFamily="18" charset="0"/>
                <a:ea typeface="SimSun" panose="02010600030101010101" pitchFamily="2" charset="-122"/>
                <a:cs typeface="Times New Roman" panose="02020603050405020304" pitchFamily="18" charset="0"/>
              </a:rPr>
              <a:t> 或者更新的数据</a:t>
            </a:r>
            <a:endParaRPr kumimoji="1" lang="en-US" altLang="zh-CN" sz="2400" i="1"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7" name="圆角矩形 16">
            <a:extLst>
              <a:ext uri="{FF2B5EF4-FFF2-40B4-BE49-F238E27FC236}">
                <a16:creationId xmlns:a16="http://schemas.microsoft.com/office/drawing/2014/main" id="{95DFC83E-BB48-3F6A-96D1-1AE2C4A2E4EC}"/>
              </a:ext>
            </a:extLst>
          </p:cNvPr>
          <p:cNvSpPr/>
          <p:nvPr/>
        </p:nvSpPr>
        <p:spPr>
          <a:xfrm>
            <a:off x="964138" y="2495861"/>
            <a:ext cx="794542" cy="48126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2000" dirty="0">
                <a:solidFill>
                  <a:schemeClr val="tx1"/>
                </a:solidFill>
                <a:latin typeface="Times New Roman" panose="02020603050405020304" pitchFamily="18" charset="0"/>
                <a:cs typeface="Times New Roman" panose="02020603050405020304" pitchFamily="18" charset="0"/>
              </a:rPr>
              <a:t>P2</a:t>
            </a:r>
            <a:endParaRPr kumimoji="1" lang="zh-CN" altLang="en-US" sz="2000" dirty="0">
              <a:solidFill>
                <a:schemeClr val="tx1"/>
              </a:solidFill>
              <a:latin typeface="Times New Roman" panose="02020603050405020304" pitchFamily="18" charset="0"/>
              <a:cs typeface="Times New Roman" panose="02020603050405020304" pitchFamily="18" charset="0"/>
            </a:endParaRPr>
          </a:p>
        </p:txBody>
      </p:sp>
      <p:sp>
        <p:nvSpPr>
          <p:cNvPr id="19" name="圆角矩形 18">
            <a:extLst>
              <a:ext uri="{FF2B5EF4-FFF2-40B4-BE49-F238E27FC236}">
                <a16:creationId xmlns:a16="http://schemas.microsoft.com/office/drawing/2014/main" id="{4A3F668C-0BA9-729C-CB37-C5B12C60A2C1}"/>
              </a:ext>
            </a:extLst>
          </p:cNvPr>
          <p:cNvSpPr/>
          <p:nvPr/>
        </p:nvSpPr>
        <p:spPr>
          <a:xfrm>
            <a:off x="963714" y="3208386"/>
            <a:ext cx="794542" cy="48126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2000" dirty="0">
                <a:solidFill>
                  <a:schemeClr val="tx1"/>
                </a:solidFill>
                <a:latin typeface="Times New Roman" panose="02020603050405020304" pitchFamily="18" charset="0"/>
                <a:cs typeface="Times New Roman" panose="02020603050405020304" pitchFamily="18" charset="0"/>
              </a:rPr>
              <a:t>P3</a:t>
            </a:r>
            <a:endParaRPr kumimoji="1" lang="zh-CN" altLang="en-US" sz="2000" dirty="0">
              <a:solidFill>
                <a:schemeClr val="tx1"/>
              </a:solidFill>
              <a:latin typeface="Times New Roman" panose="02020603050405020304" pitchFamily="18" charset="0"/>
              <a:cs typeface="Times New Roman" panose="02020603050405020304" pitchFamily="18" charset="0"/>
            </a:endParaRPr>
          </a:p>
        </p:txBody>
      </p:sp>
      <p:sp>
        <p:nvSpPr>
          <p:cNvPr id="20" name="圆角矩形 19">
            <a:extLst>
              <a:ext uri="{FF2B5EF4-FFF2-40B4-BE49-F238E27FC236}">
                <a16:creationId xmlns:a16="http://schemas.microsoft.com/office/drawing/2014/main" id="{159E20D5-FEDC-FEB0-D8D6-5AB09F29B055}"/>
              </a:ext>
            </a:extLst>
          </p:cNvPr>
          <p:cNvSpPr/>
          <p:nvPr/>
        </p:nvSpPr>
        <p:spPr>
          <a:xfrm>
            <a:off x="963714" y="3920911"/>
            <a:ext cx="794542" cy="48126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2000" dirty="0">
                <a:solidFill>
                  <a:schemeClr val="tx1"/>
                </a:solidFill>
                <a:latin typeface="Times New Roman" panose="02020603050405020304" pitchFamily="18" charset="0"/>
                <a:cs typeface="Times New Roman" panose="02020603050405020304" pitchFamily="18" charset="0"/>
              </a:rPr>
              <a:t>P4</a:t>
            </a:r>
            <a:endParaRPr kumimoji="1" lang="zh-CN" altLang="en-US" sz="2000" dirty="0">
              <a:solidFill>
                <a:schemeClr val="tx1"/>
              </a:solidFill>
              <a:latin typeface="Times New Roman" panose="02020603050405020304" pitchFamily="18" charset="0"/>
              <a:cs typeface="Times New Roman" panose="02020603050405020304" pitchFamily="18" charset="0"/>
            </a:endParaRPr>
          </a:p>
        </p:txBody>
      </p:sp>
      <p:sp>
        <p:nvSpPr>
          <p:cNvPr id="22" name="圆角矩形 21">
            <a:extLst>
              <a:ext uri="{FF2B5EF4-FFF2-40B4-BE49-F238E27FC236}">
                <a16:creationId xmlns:a16="http://schemas.microsoft.com/office/drawing/2014/main" id="{2F97C492-420D-B741-A9FC-FB5E11C36AE5}"/>
              </a:ext>
            </a:extLst>
          </p:cNvPr>
          <p:cNvSpPr/>
          <p:nvPr/>
        </p:nvSpPr>
        <p:spPr>
          <a:xfrm>
            <a:off x="2363869" y="1783335"/>
            <a:ext cx="1016639" cy="48126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2000" dirty="0">
                <a:solidFill>
                  <a:schemeClr val="tx1"/>
                </a:solidFill>
                <a:latin typeface="Times New Roman" panose="02020603050405020304" pitchFamily="18" charset="0"/>
                <a:cs typeface="Times New Roman" panose="02020603050405020304" pitchFamily="18" charset="0"/>
              </a:rPr>
              <a:t>W(x)</a:t>
            </a:r>
            <a:r>
              <a:rPr kumimoji="1" lang="zh-CN" altLang="en-US" sz="2000" dirty="0">
                <a:solidFill>
                  <a:schemeClr val="tx1"/>
                </a:solidFill>
                <a:latin typeface="Times New Roman" panose="02020603050405020304" pitchFamily="18" charset="0"/>
                <a:cs typeface="Times New Roman" panose="02020603050405020304" pitchFamily="18" charset="0"/>
              </a:rPr>
              <a:t> </a:t>
            </a:r>
            <a:r>
              <a:rPr kumimoji="1" lang="en-US" altLang="zh-CN" sz="2000" dirty="0">
                <a:solidFill>
                  <a:schemeClr val="tx1"/>
                </a:solidFill>
                <a:latin typeface="Times New Roman" panose="02020603050405020304" pitchFamily="18" charset="0"/>
                <a:cs typeface="Times New Roman" panose="02020603050405020304" pitchFamily="18" charset="0"/>
              </a:rPr>
              <a:t>a</a:t>
            </a:r>
            <a:endParaRPr kumimoji="1" lang="zh-CN" altLang="en-US" sz="2000" dirty="0">
              <a:solidFill>
                <a:schemeClr val="tx1"/>
              </a:solidFill>
              <a:latin typeface="Times New Roman" panose="02020603050405020304" pitchFamily="18" charset="0"/>
              <a:cs typeface="Times New Roman" panose="02020603050405020304" pitchFamily="18" charset="0"/>
            </a:endParaRPr>
          </a:p>
        </p:txBody>
      </p:sp>
      <p:sp>
        <p:nvSpPr>
          <p:cNvPr id="24" name="圆角矩形 23">
            <a:extLst>
              <a:ext uri="{FF2B5EF4-FFF2-40B4-BE49-F238E27FC236}">
                <a16:creationId xmlns:a16="http://schemas.microsoft.com/office/drawing/2014/main" id="{AB704371-3190-F68D-0EF3-EE9458B6400C}"/>
              </a:ext>
            </a:extLst>
          </p:cNvPr>
          <p:cNvSpPr/>
          <p:nvPr/>
        </p:nvSpPr>
        <p:spPr>
          <a:xfrm>
            <a:off x="3380508" y="2495859"/>
            <a:ext cx="1016639" cy="48126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2000" dirty="0">
                <a:solidFill>
                  <a:schemeClr val="tx1"/>
                </a:solidFill>
                <a:latin typeface="Times New Roman" panose="02020603050405020304" pitchFamily="18" charset="0"/>
                <a:cs typeface="Times New Roman" panose="02020603050405020304" pitchFamily="18" charset="0"/>
              </a:rPr>
              <a:t>W(x)</a:t>
            </a:r>
            <a:r>
              <a:rPr kumimoji="1" lang="zh-CN" altLang="en-US" sz="2000" dirty="0">
                <a:solidFill>
                  <a:schemeClr val="tx1"/>
                </a:solidFill>
                <a:latin typeface="Times New Roman" panose="02020603050405020304" pitchFamily="18" charset="0"/>
                <a:cs typeface="Times New Roman" panose="02020603050405020304" pitchFamily="18" charset="0"/>
              </a:rPr>
              <a:t> </a:t>
            </a:r>
            <a:r>
              <a:rPr kumimoji="1" lang="en-US" altLang="zh-CN" sz="2000" dirty="0">
                <a:solidFill>
                  <a:schemeClr val="tx1"/>
                </a:solidFill>
                <a:latin typeface="Times New Roman" panose="02020603050405020304" pitchFamily="18" charset="0"/>
                <a:cs typeface="Times New Roman" panose="02020603050405020304" pitchFamily="18" charset="0"/>
              </a:rPr>
              <a:t>b</a:t>
            </a:r>
            <a:endParaRPr kumimoji="1" lang="zh-CN" altLang="en-US" sz="2000" dirty="0">
              <a:solidFill>
                <a:schemeClr val="tx1"/>
              </a:solidFill>
              <a:latin typeface="Times New Roman" panose="02020603050405020304" pitchFamily="18" charset="0"/>
              <a:cs typeface="Times New Roman" panose="02020603050405020304" pitchFamily="18" charset="0"/>
            </a:endParaRPr>
          </a:p>
        </p:txBody>
      </p:sp>
      <p:sp>
        <p:nvSpPr>
          <p:cNvPr id="25" name="圆角矩形 24">
            <a:extLst>
              <a:ext uri="{FF2B5EF4-FFF2-40B4-BE49-F238E27FC236}">
                <a16:creationId xmlns:a16="http://schemas.microsoft.com/office/drawing/2014/main" id="{8ABA58D3-617D-C1C2-B047-F31ABE074658}"/>
              </a:ext>
            </a:extLst>
          </p:cNvPr>
          <p:cNvSpPr/>
          <p:nvPr/>
        </p:nvSpPr>
        <p:spPr>
          <a:xfrm>
            <a:off x="5405188" y="3208383"/>
            <a:ext cx="1016639" cy="48126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2000" dirty="0">
                <a:solidFill>
                  <a:schemeClr val="tx1"/>
                </a:solidFill>
                <a:latin typeface="Times New Roman" panose="02020603050405020304" pitchFamily="18" charset="0"/>
                <a:cs typeface="Times New Roman" panose="02020603050405020304" pitchFamily="18" charset="0"/>
              </a:rPr>
              <a:t>R(x)</a:t>
            </a:r>
            <a:r>
              <a:rPr kumimoji="1" lang="zh-CN" altLang="en-US" sz="2000" dirty="0">
                <a:solidFill>
                  <a:schemeClr val="tx1"/>
                </a:solidFill>
                <a:latin typeface="Times New Roman" panose="02020603050405020304" pitchFamily="18" charset="0"/>
                <a:cs typeface="Times New Roman" panose="02020603050405020304" pitchFamily="18" charset="0"/>
              </a:rPr>
              <a:t> </a:t>
            </a:r>
            <a:r>
              <a:rPr kumimoji="1" lang="en-US" altLang="zh-CN" sz="2000" dirty="0">
                <a:solidFill>
                  <a:schemeClr val="tx1"/>
                </a:solidFill>
                <a:latin typeface="Times New Roman" panose="02020603050405020304" pitchFamily="18" charset="0"/>
                <a:cs typeface="Times New Roman" panose="02020603050405020304" pitchFamily="18" charset="0"/>
              </a:rPr>
              <a:t>c</a:t>
            </a:r>
            <a:endParaRPr kumimoji="1" lang="zh-CN" altLang="en-US" sz="2000" dirty="0">
              <a:solidFill>
                <a:schemeClr val="tx1"/>
              </a:solidFill>
              <a:latin typeface="Times New Roman" panose="02020603050405020304" pitchFamily="18" charset="0"/>
              <a:cs typeface="Times New Roman" panose="02020603050405020304" pitchFamily="18" charset="0"/>
            </a:endParaRPr>
          </a:p>
        </p:txBody>
      </p:sp>
      <p:sp>
        <p:nvSpPr>
          <p:cNvPr id="26" name="圆角矩形 25">
            <a:extLst>
              <a:ext uri="{FF2B5EF4-FFF2-40B4-BE49-F238E27FC236}">
                <a16:creationId xmlns:a16="http://schemas.microsoft.com/office/drawing/2014/main" id="{E6CB9A0C-7B74-71BD-BD4F-5AE4593F67DA}"/>
              </a:ext>
            </a:extLst>
          </p:cNvPr>
          <p:cNvSpPr/>
          <p:nvPr/>
        </p:nvSpPr>
        <p:spPr>
          <a:xfrm>
            <a:off x="7430430" y="3208383"/>
            <a:ext cx="1016639" cy="48126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2000" dirty="0">
                <a:solidFill>
                  <a:schemeClr val="tx1"/>
                </a:solidFill>
                <a:latin typeface="Times New Roman" panose="02020603050405020304" pitchFamily="18" charset="0"/>
                <a:cs typeface="Times New Roman" panose="02020603050405020304" pitchFamily="18" charset="0"/>
              </a:rPr>
              <a:t>R(x)</a:t>
            </a:r>
            <a:r>
              <a:rPr kumimoji="1" lang="zh-CN" altLang="en-US" sz="2000" dirty="0">
                <a:solidFill>
                  <a:schemeClr val="tx1"/>
                </a:solidFill>
                <a:latin typeface="Times New Roman" panose="02020603050405020304" pitchFamily="18" charset="0"/>
                <a:cs typeface="Times New Roman" panose="02020603050405020304" pitchFamily="18" charset="0"/>
              </a:rPr>
              <a:t> </a:t>
            </a:r>
            <a:r>
              <a:rPr kumimoji="1" lang="en-US" altLang="zh-CN" sz="2000" dirty="0">
                <a:solidFill>
                  <a:schemeClr val="tx1"/>
                </a:solidFill>
                <a:latin typeface="Times New Roman" panose="02020603050405020304" pitchFamily="18" charset="0"/>
                <a:cs typeface="Times New Roman" panose="02020603050405020304" pitchFamily="18" charset="0"/>
              </a:rPr>
              <a:t>a</a:t>
            </a:r>
            <a:endParaRPr kumimoji="1" lang="zh-CN" altLang="en-US" sz="2000" dirty="0">
              <a:solidFill>
                <a:schemeClr val="tx1"/>
              </a:solidFill>
              <a:latin typeface="Times New Roman" panose="02020603050405020304" pitchFamily="18" charset="0"/>
              <a:cs typeface="Times New Roman" panose="02020603050405020304" pitchFamily="18" charset="0"/>
            </a:endParaRPr>
          </a:p>
        </p:txBody>
      </p:sp>
      <p:sp>
        <p:nvSpPr>
          <p:cNvPr id="27" name="圆角矩形 26">
            <a:extLst>
              <a:ext uri="{FF2B5EF4-FFF2-40B4-BE49-F238E27FC236}">
                <a16:creationId xmlns:a16="http://schemas.microsoft.com/office/drawing/2014/main" id="{9411533D-7540-25F4-2F41-FC7D96709B16}"/>
              </a:ext>
            </a:extLst>
          </p:cNvPr>
          <p:cNvSpPr/>
          <p:nvPr/>
        </p:nvSpPr>
        <p:spPr>
          <a:xfrm>
            <a:off x="6421827" y="3920911"/>
            <a:ext cx="1016639" cy="48126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2000" dirty="0">
                <a:solidFill>
                  <a:schemeClr val="tx1"/>
                </a:solidFill>
                <a:latin typeface="Times New Roman" panose="02020603050405020304" pitchFamily="18" charset="0"/>
                <a:cs typeface="Times New Roman" panose="02020603050405020304" pitchFamily="18" charset="0"/>
              </a:rPr>
              <a:t>R(x)</a:t>
            </a:r>
            <a:r>
              <a:rPr kumimoji="1" lang="zh-CN" altLang="en-US" sz="2000" dirty="0">
                <a:solidFill>
                  <a:schemeClr val="tx1"/>
                </a:solidFill>
                <a:latin typeface="Times New Roman" panose="02020603050405020304" pitchFamily="18" charset="0"/>
                <a:cs typeface="Times New Roman" panose="02020603050405020304" pitchFamily="18" charset="0"/>
              </a:rPr>
              <a:t> </a:t>
            </a:r>
            <a:r>
              <a:rPr kumimoji="1" lang="en-US" altLang="zh-CN" sz="2000" dirty="0">
                <a:solidFill>
                  <a:schemeClr val="tx1"/>
                </a:solidFill>
                <a:latin typeface="Times New Roman" panose="02020603050405020304" pitchFamily="18" charset="0"/>
                <a:cs typeface="Times New Roman" panose="02020603050405020304" pitchFamily="18" charset="0"/>
              </a:rPr>
              <a:t>a</a:t>
            </a:r>
            <a:endParaRPr kumimoji="1" lang="zh-CN" altLang="en-US" sz="2000" dirty="0">
              <a:solidFill>
                <a:schemeClr val="tx1"/>
              </a:solidFill>
              <a:latin typeface="Times New Roman" panose="02020603050405020304" pitchFamily="18" charset="0"/>
              <a:cs typeface="Times New Roman" panose="02020603050405020304" pitchFamily="18" charset="0"/>
            </a:endParaRPr>
          </a:p>
        </p:txBody>
      </p:sp>
      <p:sp>
        <p:nvSpPr>
          <p:cNvPr id="28" name="圆角矩形 27">
            <a:extLst>
              <a:ext uri="{FF2B5EF4-FFF2-40B4-BE49-F238E27FC236}">
                <a16:creationId xmlns:a16="http://schemas.microsoft.com/office/drawing/2014/main" id="{42C6AD08-F49F-8EDB-F00E-37B2D0096C9C}"/>
              </a:ext>
            </a:extLst>
          </p:cNvPr>
          <p:cNvSpPr/>
          <p:nvPr/>
        </p:nvSpPr>
        <p:spPr>
          <a:xfrm>
            <a:off x="8447069" y="3920911"/>
            <a:ext cx="1016639" cy="48126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2000" dirty="0">
                <a:solidFill>
                  <a:schemeClr val="tx1"/>
                </a:solidFill>
                <a:latin typeface="Times New Roman" panose="02020603050405020304" pitchFamily="18" charset="0"/>
                <a:cs typeface="Times New Roman" panose="02020603050405020304" pitchFamily="18" charset="0"/>
              </a:rPr>
              <a:t>R(x)</a:t>
            </a:r>
            <a:r>
              <a:rPr kumimoji="1" lang="zh-CN" altLang="en-US" sz="2000" dirty="0">
                <a:solidFill>
                  <a:schemeClr val="tx1"/>
                </a:solidFill>
                <a:latin typeface="Times New Roman" panose="02020603050405020304" pitchFamily="18" charset="0"/>
                <a:cs typeface="Times New Roman" panose="02020603050405020304" pitchFamily="18" charset="0"/>
              </a:rPr>
              <a:t> </a:t>
            </a:r>
            <a:r>
              <a:rPr kumimoji="1" lang="en-US" altLang="zh-CN" sz="2000" dirty="0">
                <a:solidFill>
                  <a:schemeClr val="tx1"/>
                </a:solidFill>
                <a:latin typeface="Times New Roman" panose="02020603050405020304" pitchFamily="18" charset="0"/>
                <a:cs typeface="Times New Roman" panose="02020603050405020304" pitchFamily="18" charset="0"/>
              </a:rPr>
              <a:t>a</a:t>
            </a:r>
            <a:endParaRPr kumimoji="1" lang="zh-CN" altLang="en-US" sz="2000" dirty="0">
              <a:solidFill>
                <a:schemeClr val="tx1"/>
              </a:solidFill>
              <a:latin typeface="Times New Roman" panose="02020603050405020304" pitchFamily="18" charset="0"/>
              <a:cs typeface="Times New Roman" panose="02020603050405020304" pitchFamily="18" charset="0"/>
            </a:endParaRPr>
          </a:p>
        </p:txBody>
      </p:sp>
      <p:sp>
        <p:nvSpPr>
          <p:cNvPr id="30" name="文本框 29">
            <a:extLst>
              <a:ext uri="{FF2B5EF4-FFF2-40B4-BE49-F238E27FC236}">
                <a16:creationId xmlns:a16="http://schemas.microsoft.com/office/drawing/2014/main" id="{59264735-9D7B-420D-331F-4E9816FD64A2}"/>
              </a:ext>
            </a:extLst>
          </p:cNvPr>
          <p:cNvSpPr txBox="1"/>
          <p:nvPr/>
        </p:nvSpPr>
        <p:spPr>
          <a:xfrm>
            <a:off x="8601999" y="2209963"/>
            <a:ext cx="2751801" cy="461665"/>
          </a:xfrm>
          <a:prstGeom prst="rect">
            <a:avLst/>
          </a:prstGeom>
          <a:noFill/>
        </p:spPr>
        <p:txBody>
          <a:bodyPr wrap="square" rtlCol="0">
            <a:spAutoFit/>
          </a:bodyPr>
          <a:lstStyle/>
          <a:p>
            <a:r>
              <a:rPr kumimoji="1" lang="zh-CN" altLang="en-US" sz="2400" dirty="0">
                <a:latin typeface="Times New Roman" panose="02020603050405020304" pitchFamily="18" charset="0"/>
                <a:ea typeface="SimSun" panose="02010600030101010101" pitchFamily="2" charset="-122"/>
                <a:cs typeface="Times New Roman" panose="02020603050405020304" pitchFamily="18" charset="0"/>
              </a:rPr>
              <a:t>不满足因果一致性！</a:t>
            </a:r>
            <a:endParaRPr kumimoji="1" lang="en-US" altLang="zh-CN" sz="2400"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32" name="文本框 31">
            <a:extLst>
              <a:ext uri="{FF2B5EF4-FFF2-40B4-BE49-F238E27FC236}">
                <a16:creationId xmlns:a16="http://schemas.microsoft.com/office/drawing/2014/main" id="{C7A1FB6F-B839-F834-2391-D9020D40F09E}"/>
              </a:ext>
            </a:extLst>
          </p:cNvPr>
          <p:cNvSpPr txBox="1"/>
          <p:nvPr/>
        </p:nvSpPr>
        <p:spPr>
          <a:xfrm>
            <a:off x="9332922" y="4944679"/>
            <a:ext cx="1681871" cy="369332"/>
          </a:xfrm>
          <a:prstGeom prst="rect">
            <a:avLst/>
          </a:prstGeom>
          <a:noFill/>
        </p:spPr>
        <p:txBody>
          <a:bodyPr wrap="none" rtlCol="0">
            <a:spAutoFit/>
          </a:bodyPr>
          <a:lstStyle/>
          <a:p>
            <a:r>
              <a:rPr kumimoji="1" lang="en-US" altLang="zh-CN" dirty="0">
                <a:latin typeface="Times New Roman" panose="02020603050405020304" pitchFamily="18" charset="0"/>
                <a:cs typeface="Times New Roman" panose="02020603050405020304" pitchFamily="18" charset="0"/>
              </a:rPr>
              <a:t>wall-clock</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time</a:t>
            </a:r>
            <a:endParaRPr kumimoji="1" lang="zh-CN" altLang="en-US" dirty="0">
              <a:latin typeface="Times New Roman" panose="02020603050405020304" pitchFamily="18" charset="0"/>
              <a:cs typeface="Times New Roman" panose="02020603050405020304" pitchFamily="18" charset="0"/>
            </a:endParaRPr>
          </a:p>
        </p:txBody>
      </p:sp>
      <p:sp>
        <p:nvSpPr>
          <p:cNvPr id="4" name="圆角矩形 3">
            <a:extLst>
              <a:ext uri="{FF2B5EF4-FFF2-40B4-BE49-F238E27FC236}">
                <a16:creationId xmlns:a16="http://schemas.microsoft.com/office/drawing/2014/main" id="{8225BCA5-7774-5BF9-55BE-1FEB4EE05A70}"/>
              </a:ext>
            </a:extLst>
          </p:cNvPr>
          <p:cNvSpPr/>
          <p:nvPr/>
        </p:nvSpPr>
        <p:spPr>
          <a:xfrm>
            <a:off x="4388549" y="1783335"/>
            <a:ext cx="1016639" cy="48126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2000" dirty="0">
                <a:solidFill>
                  <a:schemeClr val="tx1"/>
                </a:solidFill>
                <a:latin typeface="Times New Roman" panose="02020603050405020304" pitchFamily="18" charset="0"/>
                <a:cs typeface="Times New Roman" panose="02020603050405020304" pitchFamily="18" charset="0"/>
              </a:rPr>
              <a:t>W(x)</a:t>
            </a:r>
            <a:r>
              <a:rPr kumimoji="1" lang="zh-CN" altLang="en-US" sz="2000" dirty="0">
                <a:solidFill>
                  <a:schemeClr val="tx1"/>
                </a:solidFill>
                <a:latin typeface="Times New Roman" panose="02020603050405020304" pitchFamily="18" charset="0"/>
                <a:cs typeface="Times New Roman" panose="02020603050405020304" pitchFamily="18" charset="0"/>
              </a:rPr>
              <a:t> </a:t>
            </a:r>
            <a:r>
              <a:rPr kumimoji="1" lang="en-US" altLang="zh-CN" sz="2000" dirty="0">
                <a:solidFill>
                  <a:schemeClr val="tx1"/>
                </a:solidFill>
                <a:latin typeface="Times New Roman" panose="02020603050405020304" pitchFamily="18" charset="0"/>
                <a:cs typeface="Times New Roman" panose="02020603050405020304" pitchFamily="18" charset="0"/>
              </a:rPr>
              <a:t>c</a:t>
            </a:r>
            <a:endParaRPr kumimoji="1" lang="zh-CN" alt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25435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7377BD-F875-B24B-2437-F892296BB06E}"/>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F3D9CE69-0425-8866-C09C-D608D5F4F4C8}"/>
              </a:ext>
            </a:extLst>
          </p:cNvPr>
          <p:cNvSpPr>
            <a:spLocks noGrp="1"/>
          </p:cNvSpPr>
          <p:nvPr>
            <p:ph type="title"/>
          </p:nvPr>
        </p:nvSpPr>
        <p:spPr>
          <a:xfrm>
            <a:off x="838200" y="226511"/>
            <a:ext cx="10515600" cy="1325563"/>
          </a:xfrm>
        </p:spPr>
        <p:txBody>
          <a:bodyPr/>
          <a:lstStyle/>
          <a:p>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因果一致性</a:t>
            </a:r>
          </a:p>
        </p:txBody>
      </p:sp>
      <p:sp>
        <p:nvSpPr>
          <p:cNvPr id="3" name="圆角矩形 2">
            <a:extLst>
              <a:ext uri="{FF2B5EF4-FFF2-40B4-BE49-F238E27FC236}">
                <a16:creationId xmlns:a16="http://schemas.microsoft.com/office/drawing/2014/main" id="{EDB3260B-075B-59AE-42C6-DAE836E57045}"/>
              </a:ext>
            </a:extLst>
          </p:cNvPr>
          <p:cNvSpPr/>
          <p:nvPr/>
        </p:nvSpPr>
        <p:spPr>
          <a:xfrm>
            <a:off x="978416" y="1783336"/>
            <a:ext cx="794542" cy="48126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2000" dirty="0">
                <a:solidFill>
                  <a:schemeClr val="tx1"/>
                </a:solidFill>
                <a:latin typeface="Times New Roman" panose="02020603050405020304" pitchFamily="18" charset="0"/>
                <a:cs typeface="Times New Roman" panose="02020603050405020304" pitchFamily="18" charset="0"/>
              </a:rPr>
              <a:t>P1</a:t>
            </a:r>
            <a:endParaRPr kumimoji="1" lang="zh-CN" altLang="en-US" sz="2000" dirty="0">
              <a:solidFill>
                <a:schemeClr val="tx1"/>
              </a:solidFill>
              <a:latin typeface="Times New Roman" panose="02020603050405020304" pitchFamily="18" charset="0"/>
              <a:cs typeface="Times New Roman" panose="02020603050405020304" pitchFamily="18" charset="0"/>
            </a:endParaRPr>
          </a:p>
        </p:txBody>
      </p:sp>
      <p:cxnSp>
        <p:nvCxnSpPr>
          <p:cNvPr id="10" name="直线连接符 9">
            <a:extLst>
              <a:ext uri="{FF2B5EF4-FFF2-40B4-BE49-F238E27FC236}">
                <a16:creationId xmlns:a16="http://schemas.microsoft.com/office/drawing/2014/main" id="{E5F712B4-79A7-5957-A0CC-B6BD4601B297}"/>
              </a:ext>
            </a:extLst>
          </p:cNvPr>
          <p:cNvCxnSpPr>
            <a:cxnSpLocks/>
          </p:cNvCxnSpPr>
          <p:nvPr/>
        </p:nvCxnSpPr>
        <p:spPr>
          <a:xfrm flipH="1">
            <a:off x="2126290" y="5025988"/>
            <a:ext cx="7211674" cy="0"/>
          </a:xfrm>
          <a:prstGeom prst="line">
            <a:avLst/>
          </a:prstGeom>
          <a:ln w="38100">
            <a:prstDash val="sysDash"/>
            <a:headEnd type="stealth" w="med" len="lg"/>
            <a:tailEnd type="none" w="lg" len="med"/>
          </a:ln>
        </p:spPr>
        <p:style>
          <a:lnRef idx="3">
            <a:schemeClr val="dk1"/>
          </a:lnRef>
          <a:fillRef idx="0">
            <a:schemeClr val="dk1"/>
          </a:fillRef>
          <a:effectRef idx="2">
            <a:schemeClr val="dk1"/>
          </a:effectRef>
          <a:fontRef idx="minor">
            <a:schemeClr val="tx1"/>
          </a:fontRef>
        </p:style>
      </p:cxnSp>
      <p:sp>
        <p:nvSpPr>
          <p:cNvPr id="11" name="文本框 10">
            <a:extLst>
              <a:ext uri="{FF2B5EF4-FFF2-40B4-BE49-F238E27FC236}">
                <a16:creationId xmlns:a16="http://schemas.microsoft.com/office/drawing/2014/main" id="{70C5835A-4C14-13C5-B2A1-65A54529F721}"/>
              </a:ext>
            </a:extLst>
          </p:cNvPr>
          <p:cNvSpPr txBox="1"/>
          <p:nvPr/>
        </p:nvSpPr>
        <p:spPr>
          <a:xfrm>
            <a:off x="963714" y="5461482"/>
            <a:ext cx="10714023" cy="461665"/>
          </a:xfrm>
          <a:prstGeom prst="rect">
            <a:avLst/>
          </a:prstGeom>
          <a:noFill/>
        </p:spPr>
        <p:txBody>
          <a:bodyPr wrap="none" rtlCol="0">
            <a:spAutoFit/>
          </a:bodyPr>
          <a:lstStyle/>
          <a:p>
            <a:r>
              <a:rPr kumimoji="1" lang="en-US" altLang="zh-CN" sz="2400" dirty="0">
                <a:latin typeface="Times New Roman" panose="02020603050405020304" pitchFamily="18" charset="0"/>
                <a:ea typeface="SimSun" panose="02010600030101010101" pitchFamily="2" charset="-122"/>
                <a:cs typeface="Times New Roman" panose="02020603050405020304" pitchFamily="18" charset="0"/>
              </a:rPr>
              <a:t>W(x)b</a:t>
            </a:r>
            <a:r>
              <a:rPr kumimoji="1" lang="zh-CN" altLang="en-US" sz="2400" dirty="0">
                <a:latin typeface="Times New Roman" panose="02020603050405020304" pitchFamily="18" charset="0"/>
                <a:ea typeface="SimSun" panose="02010600030101010101" pitchFamily="2" charset="-122"/>
                <a:cs typeface="Times New Roman" panose="02020603050405020304" pitchFamily="18" charset="0"/>
              </a:rPr>
              <a:t> 与 </a:t>
            </a:r>
            <a:r>
              <a:rPr kumimoji="1" lang="en-US" altLang="zh-CN" sz="2400" dirty="0">
                <a:latin typeface="Times New Roman" panose="02020603050405020304" pitchFamily="18" charset="0"/>
                <a:ea typeface="SimSun" panose="02010600030101010101" pitchFamily="2" charset="-122"/>
                <a:cs typeface="Times New Roman" panose="02020603050405020304" pitchFamily="18" charset="0"/>
              </a:rPr>
              <a:t>R(x)a</a:t>
            </a:r>
            <a:r>
              <a:rPr kumimoji="1" lang="zh-CN" altLang="en-US" sz="2400" dirty="0">
                <a:latin typeface="Times New Roman" panose="02020603050405020304" pitchFamily="18" charset="0"/>
                <a:ea typeface="SimSun" panose="02010600030101010101" pitchFamily="2" charset="-122"/>
                <a:cs typeface="Times New Roman" panose="02020603050405020304" pitchFamily="18" charset="0"/>
              </a:rPr>
              <a:t> 之间存在因果关系，</a:t>
            </a:r>
            <a:r>
              <a:rPr kumimoji="1" lang="en-US" altLang="zh-CN" sz="2400" dirty="0">
                <a:latin typeface="Times New Roman" panose="02020603050405020304" pitchFamily="18" charset="0"/>
                <a:ea typeface="SimSun" panose="02010600030101010101" pitchFamily="2" charset="-122"/>
                <a:cs typeface="Times New Roman" panose="02020603050405020304" pitchFamily="18" charset="0"/>
              </a:rPr>
              <a:t> W(x)b</a:t>
            </a:r>
            <a:r>
              <a:rPr kumimoji="1" lang="zh-CN" altLang="en-US" sz="2400" dirty="0">
                <a:latin typeface="Times New Roman" panose="02020603050405020304" pitchFamily="18" charset="0"/>
                <a:ea typeface="SimSun" panose="02010600030101010101" pitchFamily="2" charset="-122"/>
                <a:cs typeface="Times New Roman" panose="02020603050405020304" pitchFamily="18" charset="0"/>
              </a:rPr>
              <a:t> 因果依赖于</a:t>
            </a:r>
            <a:r>
              <a:rPr kumimoji="1" lang="en-US" altLang="zh-CN" sz="2400" dirty="0">
                <a:latin typeface="Times New Roman" panose="02020603050405020304" pitchFamily="18" charset="0"/>
                <a:ea typeface="SimSun" panose="02010600030101010101" pitchFamily="2" charset="-122"/>
                <a:cs typeface="Times New Roman" panose="02020603050405020304" pitchFamily="18" charset="0"/>
              </a:rPr>
              <a:t>R(x)a</a:t>
            </a:r>
            <a:r>
              <a:rPr kumimoji="1" lang="zh-CN" altLang="en-US" sz="2400" dirty="0">
                <a:latin typeface="Times New Roman" panose="02020603050405020304" pitchFamily="18" charset="0"/>
                <a:ea typeface="SimSun" panose="02010600030101010101" pitchFamily="2" charset="-122"/>
                <a:cs typeface="Times New Roman" panose="02020603050405020304" pitchFamily="18" charset="0"/>
              </a:rPr>
              <a:t>，</a:t>
            </a:r>
            <a:r>
              <a:rPr kumimoji="1" lang="en-US" altLang="zh-CN" sz="2400" dirty="0">
                <a:latin typeface="Times New Roman" panose="02020603050405020304" pitchFamily="18" charset="0"/>
                <a:ea typeface="SimSun" panose="02010600030101010101" pitchFamily="2" charset="-122"/>
                <a:cs typeface="Times New Roman" panose="02020603050405020304" pitchFamily="18" charset="0"/>
              </a:rPr>
              <a:t>P3</a:t>
            </a:r>
            <a:r>
              <a:rPr kumimoji="1" lang="zh-CN" altLang="en-US" sz="2400" dirty="0">
                <a:latin typeface="Times New Roman" panose="02020603050405020304" pitchFamily="18" charset="0"/>
                <a:ea typeface="SimSun" panose="02010600030101010101" pitchFamily="2" charset="-122"/>
                <a:cs typeface="Times New Roman" panose="02020603050405020304" pitchFamily="18" charset="0"/>
              </a:rPr>
              <a:t> 的读取不合法</a:t>
            </a:r>
            <a:endParaRPr kumimoji="1" lang="en-US" altLang="zh-CN" sz="2400"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7" name="圆角矩形 16">
            <a:extLst>
              <a:ext uri="{FF2B5EF4-FFF2-40B4-BE49-F238E27FC236}">
                <a16:creationId xmlns:a16="http://schemas.microsoft.com/office/drawing/2014/main" id="{12B235E4-E3F4-3214-EB12-5E403E48ADCF}"/>
              </a:ext>
            </a:extLst>
          </p:cNvPr>
          <p:cNvSpPr/>
          <p:nvPr/>
        </p:nvSpPr>
        <p:spPr>
          <a:xfrm>
            <a:off x="964138" y="2495861"/>
            <a:ext cx="794542" cy="48126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2000" dirty="0">
                <a:solidFill>
                  <a:schemeClr val="tx1"/>
                </a:solidFill>
                <a:latin typeface="Times New Roman" panose="02020603050405020304" pitchFamily="18" charset="0"/>
                <a:cs typeface="Times New Roman" panose="02020603050405020304" pitchFamily="18" charset="0"/>
              </a:rPr>
              <a:t>P2</a:t>
            </a:r>
            <a:endParaRPr kumimoji="1" lang="zh-CN" altLang="en-US" sz="2000" dirty="0">
              <a:solidFill>
                <a:schemeClr val="tx1"/>
              </a:solidFill>
              <a:latin typeface="Times New Roman" panose="02020603050405020304" pitchFamily="18" charset="0"/>
              <a:cs typeface="Times New Roman" panose="02020603050405020304" pitchFamily="18" charset="0"/>
            </a:endParaRPr>
          </a:p>
        </p:txBody>
      </p:sp>
      <p:sp>
        <p:nvSpPr>
          <p:cNvPr id="19" name="圆角矩形 18">
            <a:extLst>
              <a:ext uri="{FF2B5EF4-FFF2-40B4-BE49-F238E27FC236}">
                <a16:creationId xmlns:a16="http://schemas.microsoft.com/office/drawing/2014/main" id="{327A43D6-1AD3-A628-DA02-5BA31ACFE219}"/>
              </a:ext>
            </a:extLst>
          </p:cNvPr>
          <p:cNvSpPr/>
          <p:nvPr/>
        </p:nvSpPr>
        <p:spPr>
          <a:xfrm>
            <a:off x="963714" y="3208386"/>
            <a:ext cx="794542" cy="48126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2000" dirty="0">
                <a:solidFill>
                  <a:schemeClr val="tx1"/>
                </a:solidFill>
                <a:latin typeface="Times New Roman" panose="02020603050405020304" pitchFamily="18" charset="0"/>
                <a:cs typeface="Times New Roman" panose="02020603050405020304" pitchFamily="18" charset="0"/>
              </a:rPr>
              <a:t>P3</a:t>
            </a:r>
            <a:endParaRPr kumimoji="1" lang="zh-CN" altLang="en-US" sz="2000" dirty="0">
              <a:solidFill>
                <a:schemeClr val="tx1"/>
              </a:solidFill>
              <a:latin typeface="Times New Roman" panose="02020603050405020304" pitchFamily="18" charset="0"/>
              <a:cs typeface="Times New Roman" panose="02020603050405020304" pitchFamily="18" charset="0"/>
            </a:endParaRPr>
          </a:p>
        </p:txBody>
      </p:sp>
      <p:sp>
        <p:nvSpPr>
          <p:cNvPr id="20" name="圆角矩形 19">
            <a:extLst>
              <a:ext uri="{FF2B5EF4-FFF2-40B4-BE49-F238E27FC236}">
                <a16:creationId xmlns:a16="http://schemas.microsoft.com/office/drawing/2014/main" id="{686D3788-373E-3BB2-784B-9E577A764212}"/>
              </a:ext>
            </a:extLst>
          </p:cNvPr>
          <p:cNvSpPr/>
          <p:nvPr/>
        </p:nvSpPr>
        <p:spPr>
          <a:xfrm>
            <a:off x="963714" y="3920911"/>
            <a:ext cx="794542" cy="48126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2000" dirty="0">
                <a:solidFill>
                  <a:schemeClr val="tx1"/>
                </a:solidFill>
                <a:latin typeface="Times New Roman" panose="02020603050405020304" pitchFamily="18" charset="0"/>
                <a:cs typeface="Times New Roman" panose="02020603050405020304" pitchFamily="18" charset="0"/>
              </a:rPr>
              <a:t>P4</a:t>
            </a:r>
            <a:endParaRPr kumimoji="1" lang="zh-CN" altLang="en-US" sz="2000" dirty="0">
              <a:solidFill>
                <a:schemeClr val="tx1"/>
              </a:solidFill>
              <a:latin typeface="Times New Roman" panose="02020603050405020304" pitchFamily="18" charset="0"/>
              <a:cs typeface="Times New Roman" panose="02020603050405020304" pitchFamily="18" charset="0"/>
            </a:endParaRPr>
          </a:p>
        </p:txBody>
      </p:sp>
      <p:sp>
        <p:nvSpPr>
          <p:cNvPr id="22" name="圆角矩形 21">
            <a:extLst>
              <a:ext uri="{FF2B5EF4-FFF2-40B4-BE49-F238E27FC236}">
                <a16:creationId xmlns:a16="http://schemas.microsoft.com/office/drawing/2014/main" id="{87775483-CEB7-2570-2927-2B390644C3A7}"/>
              </a:ext>
            </a:extLst>
          </p:cNvPr>
          <p:cNvSpPr/>
          <p:nvPr/>
        </p:nvSpPr>
        <p:spPr>
          <a:xfrm>
            <a:off x="2363869" y="1783335"/>
            <a:ext cx="1016639" cy="48126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2000" dirty="0">
                <a:solidFill>
                  <a:schemeClr val="tx1"/>
                </a:solidFill>
                <a:latin typeface="Times New Roman" panose="02020603050405020304" pitchFamily="18" charset="0"/>
                <a:cs typeface="Times New Roman" panose="02020603050405020304" pitchFamily="18" charset="0"/>
              </a:rPr>
              <a:t>W(x)</a:t>
            </a:r>
            <a:r>
              <a:rPr kumimoji="1" lang="zh-CN" altLang="en-US" sz="2000" dirty="0">
                <a:solidFill>
                  <a:schemeClr val="tx1"/>
                </a:solidFill>
                <a:latin typeface="Times New Roman" panose="02020603050405020304" pitchFamily="18" charset="0"/>
                <a:cs typeface="Times New Roman" panose="02020603050405020304" pitchFamily="18" charset="0"/>
              </a:rPr>
              <a:t> </a:t>
            </a:r>
            <a:r>
              <a:rPr kumimoji="1" lang="en-US" altLang="zh-CN" sz="2000" dirty="0">
                <a:solidFill>
                  <a:schemeClr val="tx1"/>
                </a:solidFill>
                <a:latin typeface="Times New Roman" panose="02020603050405020304" pitchFamily="18" charset="0"/>
                <a:cs typeface="Times New Roman" panose="02020603050405020304" pitchFamily="18" charset="0"/>
              </a:rPr>
              <a:t>a</a:t>
            </a:r>
            <a:endParaRPr kumimoji="1" lang="zh-CN" altLang="en-US" sz="2000" dirty="0">
              <a:solidFill>
                <a:schemeClr val="tx1"/>
              </a:solidFill>
              <a:latin typeface="Times New Roman" panose="02020603050405020304" pitchFamily="18" charset="0"/>
              <a:cs typeface="Times New Roman" panose="02020603050405020304" pitchFamily="18" charset="0"/>
            </a:endParaRPr>
          </a:p>
        </p:txBody>
      </p:sp>
      <p:sp>
        <p:nvSpPr>
          <p:cNvPr id="24" name="圆角矩形 23">
            <a:extLst>
              <a:ext uri="{FF2B5EF4-FFF2-40B4-BE49-F238E27FC236}">
                <a16:creationId xmlns:a16="http://schemas.microsoft.com/office/drawing/2014/main" id="{2A7B6B10-E9FC-4624-3849-7696F7384314}"/>
              </a:ext>
            </a:extLst>
          </p:cNvPr>
          <p:cNvSpPr/>
          <p:nvPr/>
        </p:nvSpPr>
        <p:spPr>
          <a:xfrm>
            <a:off x="4401979" y="2495860"/>
            <a:ext cx="1016639" cy="48126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2000" dirty="0">
                <a:solidFill>
                  <a:schemeClr val="tx1"/>
                </a:solidFill>
                <a:latin typeface="Times New Roman" panose="02020603050405020304" pitchFamily="18" charset="0"/>
                <a:cs typeface="Times New Roman" panose="02020603050405020304" pitchFamily="18" charset="0"/>
              </a:rPr>
              <a:t>W(x)</a:t>
            </a:r>
            <a:r>
              <a:rPr kumimoji="1" lang="zh-CN" altLang="en-US" sz="2000" dirty="0">
                <a:solidFill>
                  <a:schemeClr val="tx1"/>
                </a:solidFill>
                <a:latin typeface="Times New Roman" panose="02020603050405020304" pitchFamily="18" charset="0"/>
                <a:cs typeface="Times New Roman" panose="02020603050405020304" pitchFamily="18" charset="0"/>
              </a:rPr>
              <a:t> </a:t>
            </a:r>
            <a:r>
              <a:rPr kumimoji="1" lang="en-US" altLang="zh-CN" sz="2000" dirty="0">
                <a:solidFill>
                  <a:schemeClr val="tx1"/>
                </a:solidFill>
                <a:latin typeface="Times New Roman" panose="02020603050405020304" pitchFamily="18" charset="0"/>
                <a:cs typeface="Times New Roman" panose="02020603050405020304" pitchFamily="18" charset="0"/>
              </a:rPr>
              <a:t>b</a:t>
            </a:r>
            <a:endParaRPr kumimoji="1" lang="zh-CN" altLang="en-US" sz="2000" dirty="0">
              <a:solidFill>
                <a:schemeClr val="tx1"/>
              </a:solidFill>
              <a:latin typeface="Times New Roman" panose="02020603050405020304" pitchFamily="18" charset="0"/>
              <a:cs typeface="Times New Roman" panose="02020603050405020304" pitchFamily="18" charset="0"/>
            </a:endParaRPr>
          </a:p>
        </p:txBody>
      </p:sp>
      <p:sp>
        <p:nvSpPr>
          <p:cNvPr id="25" name="圆角矩形 24">
            <a:extLst>
              <a:ext uri="{FF2B5EF4-FFF2-40B4-BE49-F238E27FC236}">
                <a16:creationId xmlns:a16="http://schemas.microsoft.com/office/drawing/2014/main" id="{F2AE6B4C-FB42-5552-7958-94A567BC14F6}"/>
              </a:ext>
            </a:extLst>
          </p:cNvPr>
          <p:cNvSpPr/>
          <p:nvPr/>
        </p:nvSpPr>
        <p:spPr>
          <a:xfrm>
            <a:off x="5413786" y="3208383"/>
            <a:ext cx="1016639" cy="48126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2000" dirty="0">
                <a:solidFill>
                  <a:schemeClr val="tx1"/>
                </a:solidFill>
                <a:latin typeface="Times New Roman" panose="02020603050405020304" pitchFamily="18" charset="0"/>
                <a:cs typeface="Times New Roman" panose="02020603050405020304" pitchFamily="18" charset="0"/>
              </a:rPr>
              <a:t>R(x)</a:t>
            </a:r>
            <a:r>
              <a:rPr kumimoji="1" lang="zh-CN" altLang="en-US" sz="2000" dirty="0">
                <a:solidFill>
                  <a:schemeClr val="tx1"/>
                </a:solidFill>
                <a:latin typeface="Times New Roman" panose="02020603050405020304" pitchFamily="18" charset="0"/>
                <a:cs typeface="Times New Roman" panose="02020603050405020304" pitchFamily="18" charset="0"/>
              </a:rPr>
              <a:t> </a:t>
            </a:r>
            <a:r>
              <a:rPr kumimoji="1" lang="en-US" altLang="zh-CN" sz="2000" dirty="0">
                <a:solidFill>
                  <a:schemeClr val="tx1"/>
                </a:solidFill>
                <a:latin typeface="Times New Roman" panose="02020603050405020304" pitchFamily="18" charset="0"/>
                <a:cs typeface="Times New Roman" panose="02020603050405020304" pitchFamily="18" charset="0"/>
              </a:rPr>
              <a:t>b</a:t>
            </a:r>
            <a:endParaRPr kumimoji="1" lang="zh-CN" altLang="en-US" sz="2000" dirty="0">
              <a:solidFill>
                <a:schemeClr val="tx1"/>
              </a:solidFill>
              <a:latin typeface="Times New Roman" panose="02020603050405020304" pitchFamily="18" charset="0"/>
              <a:cs typeface="Times New Roman" panose="02020603050405020304" pitchFamily="18" charset="0"/>
            </a:endParaRPr>
          </a:p>
        </p:txBody>
      </p:sp>
      <p:sp>
        <p:nvSpPr>
          <p:cNvPr id="26" name="圆角矩形 25">
            <a:extLst>
              <a:ext uri="{FF2B5EF4-FFF2-40B4-BE49-F238E27FC236}">
                <a16:creationId xmlns:a16="http://schemas.microsoft.com/office/drawing/2014/main" id="{47C677A6-6644-3ED8-42AB-DFC1AE7A0F8F}"/>
              </a:ext>
            </a:extLst>
          </p:cNvPr>
          <p:cNvSpPr/>
          <p:nvPr/>
        </p:nvSpPr>
        <p:spPr>
          <a:xfrm>
            <a:off x="7439027" y="3208383"/>
            <a:ext cx="1016639" cy="48126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2000" dirty="0">
                <a:solidFill>
                  <a:schemeClr val="tx1"/>
                </a:solidFill>
                <a:latin typeface="Times New Roman" panose="02020603050405020304" pitchFamily="18" charset="0"/>
                <a:cs typeface="Times New Roman" panose="02020603050405020304" pitchFamily="18" charset="0"/>
              </a:rPr>
              <a:t>R(x)</a:t>
            </a:r>
            <a:r>
              <a:rPr kumimoji="1" lang="zh-CN" altLang="en-US" sz="2000" dirty="0">
                <a:solidFill>
                  <a:schemeClr val="tx1"/>
                </a:solidFill>
                <a:latin typeface="Times New Roman" panose="02020603050405020304" pitchFamily="18" charset="0"/>
                <a:cs typeface="Times New Roman" panose="02020603050405020304" pitchFamily="18" charset="0"/>
              </a:rPr>
              <a:t> </a:t>
            </a:r>
            <a:r>
              <a:rPr kumimoji="1" lang="en-US" altLang="zh-CN" sz="2000" dirty="0">
                <a:solidFill>
                  <a:schemeClr val="tx1"/>
                </a:solidFill>
                <a:latin typeface="Times New Roman" panose="02020603050405020304" pitchFamily="18" charset="0"/>
                <a:cs typeface="Times New Roman" panose="02020603050405020304" pitchFamily="18" charset="0"/>
              </a:rPr>
              <a:t>a</a:t>
            </a:r>
            <a:endParaRPr kumimoji="1" lang="zh-CN" altLang="en-US" sz="2000" dirty="0">
              <a:solidFill>
                <a:schemeClr val="tx1"/>
              </a:solidFill>
              <a:latin typeface="Times New Roman" panose="02020603050405020304" pitchFamily="18" charset="0"/>
              <a:cs typeface="Times New Roman" panose="02020603050405020304" pitchFamily="18" charset="0"/>
            </a:endParaRPr>
          </a:p>
        </p:txBody>
      </p:sp>
      <p:sp>
        <p:nvSpPr>
          <p:cNvPr id="27" name="圆角矩形 26">
            <a:extLst>
              <a:ext uri="{FF2B5EF4-FFF2-40B4-BE49-F238E27FC236}">
                <a16:creationId xmlns:a16="http://schemas.microsoft.com/office/drawing/2014/main" id="{C08ED223-5B0A-EA30-8360-EBB9FEF17301}"/>
              </a:ext>
            </a:extLst>
          </p:cNvPr>
          <p:cNvSpPr/>
          <p:nvPr/>
        </p:nvSpPr>
        <p:spPr>
          <a:xfrm>
            <a:off x="6430425" y="3920911"/>
            <a:ext cx="1016639" cy="48126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2000" dirty="0">
                <a:solidFill>
                  <a:schemeClr val="tx1"/>
                </a:solidFill>
                <a:latin typeface="Times New Roman" panose="02020603050405020304" pitchFamily="18" charset="0"/>
                <a:cs typeface="Times New Roman" panose="02020603050405020304" pitchFamily="18" charset="0"/>
              </a:rPr>
              <a:t>R(x)</a:t>
            </a:r>
            <a:r>
              <a:rPr kumimoji="1" lang="zh-CN" altLang="en-US" sz="2000" dirty="0">
                <a:solidFill>
                  <a:schemeClr val="tx1"/>
                </a:solidFill>
                <a:latin typeface="Times New Roman" panose="02020603050405020304" pitchFamily="18" charset="0"/>
                <a:cs typeface="Times New Roman" panose="02020603050405020304" pitchFamily="18" charset="0"/>
              </a:rPr>
              <a:t> </a:t>
            </a:r>
            <a:r>
              <a:rPr kumimoji="1" lang="en-US" altLang="zh-CN" sz="2000" dirty="0">
                <a:solidFill>
                  <a:schemeClr val="tx1"/>
                </a:solidFill>
                <a:latin typeface="Times New Roman" panose="02020603050405020304" pitchFamily="18" charset="0"/>
                <a:cs typeface="Times New Roman" panose="02020603050405020304" pitchFamily="18" charset="0"/>
              </a:rPr>
              <a:t>a</a:t>
            </a:r>
            <a:endParaRPr kumimoji="1" lang="zh-CN" altLang="en-US" sz="2000" dirty="0">
              <a:solidFill>
                <a:schemeClr val="tx1"/>
              </a:solidFill>
              <a:latin typeface="Times New Roman" panose="02020603050405020304" pitchFamily="18" charset="0"/>
              <a:cs typeface="Times New Roman" panose="02020603050405020304" pitchFamily="18" charset="0"/>
            </a:endParaRPr>
          </a:p>
        </p:txBody>
      </p:sp>
      <p:sp>
        <p:nvSpPr>
          <p:cNvPr id="28" name="圆角矩形 27">
            <a:extLst>
              <a:ext uri="{FF2B5EF4-FFF2-40B4-BE49-F238E27FC236}">
                <a16:creationId xmlns:a16="http://schemas.microsoft.com/office/drawing/2014/main" id="{339786E5-E007-E01E-F3A0-0FEC89E00A7A}"/>
              </a:ext>
            </a:extLst>
          </p:cNvPr>
          <p:cNvSpPr/>
          <p:nvPr/>
        </p:nvSpPr>
        <p:spPr>
          <a:xfrm>
            <a:off x="8455666" y="3920911"/>
            <a:ext cx="1016639" cy="48126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2000" dirty="0">
                <a:solidFill>
                  <a:schemeClr val="tx1"/>
                </a:solidFill>
                <a:latin typeface="Times New Roman" panose="02020603050405020304" pitchFamily="18" charset="0"/>
                <a:cs typeface="Times New Roman" panose="02020603050405020304" pitchFamily="18" charset="0"/>
              </a:rPr>
              <a:t>R(x)</a:t>
            </a:r>
            <a:r>
              <a:rPr kumimoji="1" lang="zh-CN" altLang="en-US" sz="2000" dirty="0">
                <a:solidFill>
                  <a:schemeClr val="tx1"/>
                </a:solidFill>
                <a:latin typeface="Times New Roman" panose="02020603050405020304" pitchFamily="18" charset="0"/>
                <a:cs typeface="Times New Roman" panose="02020603050405020304" pitchFamily="18" charset="0"/>
              </a:rPr>
              <a:t> </a:t>
            </a:r>
            <a:r>
              <a:rPr kumimoji="1" lang="en-US" altLang="zh-CN" sz="2000" dirty="0">
                <a:solidFill>
                  <a:schemeClr val="tx1"/>
                </a:solidFill>
                <a:latin typeface="Times New Roman" panose="02020603050405020304" pitchFamily="18" charset="0"/>
                <a:cs typeface="Times New Roman" panose="02020603050405020304" pitchFamily="18" charset="0"/>
              </a:rPr>
              <a:t>a</a:t>
            </a:r>
            <a:endParaRPr kumimoji="1" lang="zh-CN" altLang="en-US" sz="2000" dirty="0">
              <a:solidFill>
                <a:schemeClr val="tx1"/>
              </a:solidFill>
              <a:latin typeface="Times New Roman" panose="02020603050405020304" pitchFamily="18" charset="0"/>
              <a:cs typeface="Times New Roman" panose="02020603050405020304" pitchFamily="18" charset="0"/>
            </a:endParaRPr>
          </a:p>
        </p:txBody>
      </p:sp>
      <p:sp>
        <p:nvSpPr>
          <p:cNvPr id="30" name="文本框 29">
            <a:extLst>
              <a:ext uri="{FF2B5EF4-FFF2-40B4-BE49-F238E27FC236}">
                <a16:creationId xmlns:a16="http://schemas.microsoft.com/office/drawing/2014/main" id="{CA4C1C35-FDA6-401A-9499-B2AD0578D39C}"/>
              </a:ext>
            </a:extLst>
          </p:cNvPr>
          <p:cNvSpPr txBox="1"/>
          <p:nvPr/>
        </p:nvSpPr>
        <p:spPr>
          <a:xfrm>
            <a:off x="8601999" y="2209963"/>
            <a:ext cx="2751801" cy="461665"/>
          </a:xfrm>
          <a:prstGeom prst="rect">
            <a:avLst/>
          </a:prstGeom>
          <a:noFill/>
        </p:spPr>
        <p:txBody>
          <a:bodyPr wrap="square" rtlCol="0">
            <a:spAutoFit/>
          </a:bodyPr>
          <a:lstStyle/>
          <a:p>
            <a:r>
              <a:rPr kumimoji="1" lang="zh-CN" altLang="en-US" sz="2400" dirty="0">
                <a:latin typeface="Times New Roman" panose="02020603050405020304" pitchFamily="18" charset="0"/>
                <a:ea typeface="SimSun" panose="02010600030101010101" pitchFamily="2" charset="-122"/>
                <a:cs typeface="Times New Roman" panose="02020603050405020304" pitchFamily="18" charset="0"/>
              </a:rPr>
              <a:t>不满足因果一致性！</a:t>
            </a:r>
            <a:endParaRPr kumimoji="1" lang="en-US" altLang="zh-CN" sz="2400"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32" name="文本框 31">
            <a:extLst>
              <a:ext uri="{FF2B5EF4-FFF2-40B4-BE49-F238E27FC236}">
                <a16:creationId xmlns:a16="http://schemas.microsoft.com/office/drawing/2014/main" id="{BD8E29E9-194A-0747-C484-4FBE81884714}"/>
              </a:ext>
            </a:extLst>
          </p:cNvPr>
          <p:cNvSpPr txBox="1"/>
          <p:nvPr/>
        </p:nvSpPr>
        <p:spPr>
          <a:xfrm>
            <a:off x="9332922" y="4944679"/>
            <a:ext cx="1681871" cy="369332"/>
          </a:xfrm>
          <a:prstGeom prst="rect">
            <a:avLst/>
          </a:prstGeom>
          <a:noFill/>
        </p:spPr>
        <p:txBody>
          <a:bodyPr wrap="none" rtlCol="0">
            <a:spAutoFit/>
          </a:bodyPr>
          <a:lstStyle/>
          <a:p>
            <a:r>
              <a:rPr kumimoji="1" lang="en-US" altLang="zh-CN" dirty="0">
                <a:latin typeface="Times New Roman" panose="02020603050405020304" pitchFamily="18" charset="0"/>
                <a:cs typeface="Times New Roman" panose="02020603050405020304" pitchFamily="18" charset="0"/>
              </a:rPr>
              <a:t>wall-clock</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time</a:t>
            </a:r>
            <a:endParaRPr kumimoji="1" lang="zh-CN" altLang="en-US" dirty="0">
              <a:latin typeface="Times New Roman" panose="02020603050405020304" pitchFamily="18" charset="0"/>
              <a:cs typeface="Times New Roman" panose="02020603050405020304" pitchFamily="18" charset="0"/>
            </a:endParaRPr>
          </a:p>
        </p:txBody>
      </p:sp>
      <p:sp>
        <p:nvSpPr>
          <p:cNvPr id="4" name="圆角矩形 3">
            <a:extLst>
              <a:ext uri="{FF2B5EF4-FFF2-40B4-BE49-F238E27FC236}">
                <a16:creationId xmlns:a16="http://schemas.microsoft.com/office/drawing/2014/main" id="{4C8A56C8-DE25-13EC-DBA6-695CB8BAB1FD}"/>
              </a:ext>
            </a:extLst>
          </p:cNvPr>
          <p:cNvSpPr/>
          <p:nvPr/>
        </p:nvSpPr>
        <p:spPr>
          <a:xfrm>
            <a:off x="3380508" y="2493556"/>
            <a:ext cx="1016639" cy="48126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2000" dirty="0">
                <a:solidFill>
                  <a:schemeClr val="tx1"/>
                </a:solidFill>
                <a:latin typeface="Times New Roman" panose="02020603050405020304" pitchFamily="18" charset="0"/>
                <a:cs typeface="Times New Roman" panose="02020603050405020304" pitchFamily="18" charset="0"/>
              </a:rPr>
              <a:t>R(x)</a:t>
            </a:r>
            <a:r>
              <a:rPr kumimoji="1" lang="zh-CN" altLang="en-US" sz="2000" dirty="0">
                <a:solidFill>
                  <a:schemeClr val="tx1"/>
                </a:solidFill>
                <a:latin typeface="Times New Roman" panose="02020603050405020304" pitchFamily="18" charset="0"/>
                <a:cs typeface="Times New Roman" panose="02020603050405020304" pitchFamily="18" charset="0"/>
              </a:rPr>
              <a:t> </a:t>
            </a:r>
            <a:r>
              <a:rPr kumimoji="1" lang="en-US" altLang="zh-CN" sz="2000" dirty="0">
                <a:solidFill>
                  <a:schemeClr val="tx1"/>
                </a:solidFill>
                <a:latin typeface="Times New Roman" panose="02020603050405020304" pitchFamily="18" charset="0"/>
                <a:cs typeface="Times New Roman" panose="02020603050405020304" pitchFamily="18" charset="0"/>
              </a:rPr>
              <a:t>a</a:t>
            </a:r>
            <a:endParaRPr kumimoji="1" lang="zh-CN" alt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56304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E40F48-1F09-5279-29BB-AB7323C4B62C}"/>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8B5E2271-C6C3-616A-1E6D-990903C920F0}"/>
              </a:ext>
            </a:extLst>
          </p:cNvPr>
          <p:cNvSpPr>
            <a:spLocks noGrp="1"/>
          </p:cNvSpPr>
          <p:nvPr>
            <p:ph type="title"/>
          </p:nvPr>
        </p:nvSpPr>
        <p:spPr>
          <a:xfrm>
            <a:off x="838200" y="0"/>
            <a:ext cx="10515600" cy="1325563"/>
          </a:xfrm>
        </p:spPr>
        <p:txBody>
          <a:bodyPr/>
          <a:lstStyle/>
          <a:p>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因果一致性的要求</a:t>
            </a:r>
            <a:r>
              <a:rPr kumimoji="1" lang="en-US" altLang="zh-CN" dirty="0">
                <a:latin typeface="Times New Roman" panose="02020603050405020304" pitchFamily="18" charset="0"/>
                <a:ea typeface="SimSun" panose="02010600030101010101" pitchFamily="2" charset="-122"/>
                <a:cs typeface="Times New Roman" panose="02020603050405020304" pitchFamily="18" charset="0"/>
              </a:rPr>
              <a:t>——</a:t>
            </a:r>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保证依赖顺序</a:t>
            </a:r>
          </a:p>
        </p:txBody>
      </p:sp>
      <p:sp>
        <p:nvSpPr>
          <p:cNvPr id="6" name="内容占位符 5">
            <a:extLst>
              <a:ext uri="{FF2B5EF4-FFF2-40B4-BE49-F238E27FC236}">
                <a16:creationId xmlns:a16="http://schemas.microsoft.com/office/drawing/2014/main" id="{29DC28B0-5989-30DA-9817-E8226C664213}"/>
              </a:ext>
            </a:extLst>
          </p:cNvPr>
          <p:cNvSpPr>
            <a:spLocks noGrp="1"/>
          </p:cNvSpPr>
          <p:nvPr>
            <p:ph idx="1"/>
          </p:nvPr>
        </p:nvSpPr>
        <p:spPr>
          <a:xfrm>
            <a:off x="838200" y="1143001"/>
            <a:ext cx="10515600" cy="5119254"/>
          </a:xfrm>
        </p:spPr>
        <p:txBody>
          <a:bodyPr>
            <a:normAutofit/>
          </a:bodyPr>
          <a:lstStyle/>
          <a:p>
            <a:r>
              <a:rPr lang="zh-CN" altLang="en-US" dirty="0">
                <a:latin typeface="Times New Roman" panose="02020603050405020304" pitchFamily="18" charset="0"/>
                <a:ea typeface="SimSun" panose="02010600030101010101" pitchFamily="2" charset="-122"/>
                <a:cs typeface="Times New Roman" panose="02020603050405020304" pitchFamily="18" charset="0"/>
              </a:rPr>
              <a:t>客户端依赖（</a:t>
            </a:r>
            <a:r>
              <a:rPr lang="en-US" altLang="zh-CN" dirty="0">
                <a:latin typeface="Times New Roman" panose="02020603050405020304" pitchFamily="18" charset="0"/>
                <a:ea typeface="SimSun" panose="02010600030101010101" pitchFamily="2" charset="-122"/>
                <a:cs typeface="Times New Roman" panose="02020603050405020304" pitchFamily="18" charset="0"/>
              </a:rPr>
              <a:t>Client-side</a:t>
            </a:r>
            <a:r>
              <a:rPr lang="zh-CN" altLang="en-US" dirty="0">
                <a:latin typeface="Times New Roman" panose="02020603050405020304" pitchFamily="18" charset="0"/>
                <a:ea typeface="SimSun" panose="02010600030101010101" pitchFamily="2" charset="-122"/>
                <a:cs typeface="Times New Roman" panose="02020603050405020304" pitchFamily="18" charset="0"/>
              </a:rPr>
              <a:t> </a:t>
            </a:r>
            <a:r>
              <a:rPr lang="en-US" altLang="zh-CN" dirty="0">
                <a:latin typeface="Times New Roman" panose="02020603050405020304" pitchFamily="18" charset="0"/>
                <a:ea typeface="SimSun" panose="02010600030101010101" pitchFamily="2" charset="-122"/>
                <a:cs typeface="Times New Roman" panose="02020603050405020304" pitchFamily="18" charset="0"/>
              </a:rPr>
              <a:t>dependency</a:t>
            </a:r>
            <a:r>
              <a:rPr lang="zh-CN" altLang="en-US" dirty="0">
                <a:latin typeface="Times New Roman" panose="02020603050405020304" pitchFamily="18" charset="0"/>
                <a:ea typeface="SimSun" panose="02010600030101010101" pitchFamily="2" charset="-122"/>
                <a:cs typeface="Times New Roman" panose="02020603050405020304" pitchFamily="18" charset="0"/>
              </a:rPr>
              <a:t>）。如果一个操作是在另一个操作由同一个客户完成后发出的，那么后一个操作必须观察前一个操作的效果。在 </a:t>
            </a:r>
            <a:r>
              <a:rPr lang="en-US" altLang="zh-CN" dirty="0">
                <a:latin typeface="Times New Roman" panose="02020603050405020304" pitchFamily="18" charset="0"/>
                <a:ea typeface="SimSun" panose="02010600030101010101" pitchFamily="2" charset="-122"/>
                <a:cs typeface="Times New Roman" panose="02020603050405020304" pitchFamily="18" charset="0"/>
              </a:rPr>
              <a:t>Serverless</a:t>
            </a:r>
            <a:r>
              <a:rPr lang="zh-CN" altLang="en-US" dirty="0">
                <a:latin typeface="Times New Roman" panose="02020603050405020304" pitchFamily="18" charset="0"/>
                <a:ea typeface="SimSun" panose="02010600030101010101" pitchFamily="2" charset="-122"/>
                <a:cs typeface="Times New Roman" panose="02020603050405020304" pitchFamily="18" charset="0"/>
              </a:rPr>
              <a:t> 中，客户端是一个工作流。</a:t>
            </a:r>
            <a:endParaRPr lang="en-US" altLang="zh-CN" dirty="0">
              <a:latin typeface="Times New Roman" panose="02020603050405020304" pitchFamily="18" charset="0"/>
              <a:ea typeface="SimSun" panose="02010600030101010101" pitchFamily="2" charset="-122"/>
              <a:cs typeface="Times New Roman" panose="02020603050405020304" pitchFamily="18" charset="0"/>
            </a:endParaRPr>
          </a:p>
          <a:p>
            <a:r>
              <a:rPr lang="zh-CN" altLang="en-US" dirty="0">
                <a:latin typeface="Times New Roman" panose="02020603050405020304" pitchFamily="18" charset="0"/>
                <a:ea typeface="SimSun" panose="02010600030101010101" pitchFamily="2" charset="-122"/>
                <a:cs typeface="Times New Roman" panose="02020603050405020304" pitchFamily="18" charset="0"/>
              </a:rPr>
              <a:t>读写依赖（</a:t>
            </a:r>
            <a:r>
              <a:rPr lang="en-US" altLang="zh-CN" dirty="0">
                <a:latin typeface="Times New Roman" panose="02020603050405020304" pitchFamily="18" charset="0"/>
                <a:ea typeface="SimSun" panose="02010600030101010101" pitchFamily="2" charset="-122"/>
                <a:cs typeface="Times New Roman" panose="02020603050405020304" pitchFamily="18" charset="0"/>
              </a:rPr>
              <a:t>Read-write</a:t>
            </a:r>
            <a:r>
              <a:rPr lang="zh-CN" altLang="en-US" dirty="0">
                <a:latin typeface="Times New Roman" panose="02020603050405020304" pitchFamily="18" charset="0"/>
                <a:ea typeface="SimSun" panose="02010600030101010101" pitchFamily="2" charset="-122"/>
                <a:cs typeface="Times New Roman" panose="02020603050405020304" pitchFamily="18" charset="0"/>
              </a:rPr>
              <a:t> </a:t>
            </a:r>
            <a:r>
              <a:rPr lang="en-US" altLang="zh-CN" dirty="0">
                <a:latin typeface="Times New Roman" panose="02020603050405020304" pitchFamily="18" charset="0"/>
                <a:ea typeface="SimSun" panose="02010600030101010101" pitchFamily="2" charset="-122"/>
                <a:cs typeface="Times New Roman" panose="02020603050405020304" pitchFamily="18" charset="0"/>
              </a:rPr>
              <a:t>dependency</a:t>
            </a:r>
            <a:r>
              <a:rPr lang="zh-CN" altLang="en-US" dirty="0">
                <a:latin typeface="Times New Roman" panose="02020603050405020304" pitchFamily="18" charset="0"/>
                <a:ea typeface="SimSun" panose="02010600030101010101" pitchFamily="2" charset="-122"/>
                <a:cs typeface="Times New Roman" panose="02020603050405020304" pitchFamily="18" charset="0"/>
              </a:rPr>
              <a:t>）。如果一个读操作读取了一个写操作的结果，那么这两个操作之间存在读写依赖关系。</a:t>
            </a:r>
            <a:endParaRPr lang="en-US" altLang="zh-CN" dirty="0">
              <a:latin typeface="Times New Roman" panose="02020603050405020304" pitchFamily="18" charset="0"/>
              <a:ea typeface="SimSun" panose="02010600030101010101" pitchFamily="2" charset="-122"/>
              <a:cs typeface="Times New Roman" panose="02020603050405020304" pitchFamily="18" charset="0"/>
            </a:endParaRPr>
          </a:p>
          <a:p>
            <a:r>
              <a:rPr lang="zh-CN" altLang="en-US" dirty="0">
                <a:latin typeface="Times New Roman" panose="02020603050405020304" pitchFamily="18" charset="0"/>
                <a:ea typeface="SimSun" panose="02010600030101010101" pitchFamily="2" charset="-122"/>
                <a:cs typeface="Times New Roman" panose="02020603050405020304" pitchFamily="18" charset="0"/>
              </a:rPr>
              <a:t>传递依赖（</a:t>
            </a:r>
            <a:r>
              <a:rPr lang="en-US" altLang="zh-CN" dirty="0">
                <a:latin typeface="Times New Roman" panose="02020603050405020304" pitchFamily="18" charset="0"/>
                <a:ea typeface="SimSun" panose="02010600030101010101" pitchFamily="2" charset="-122"/>
                <a:cs typeface="Times New Roman" panose="02020603050405020304" pitchFamily="18" charset="0"/>
              </a:rPr>
              <a:t>Transitive</a:t>
            </a:r>
            <a:r>
              <a:rPr lang="zh-CN" altLang="en-US" dirty="0">
                <a:latin typeface="Times New Roman" panose="02020603050405020304" pitchFamily="18" charset="0"/>
                <a:ea typeface="SimSun" panose="02010600030101010101" pitchFamily="2" charset="-122"/>
                <a:cs typeface="Times New Roman" panose="02020603050405020304" pitchFamily="18" charset="0"/>
              </a:rPr>
              <a:t> </a:t>
            </a:r>
            <a:r>
              <a:rPr lang="en-US" altLang="zh-CN" dirty="0">
                <a:latin typeface="Times New Roman" panose="02020603050405020304" pitchFamily="18" charset="0"/>
                <a:ea typeface="SimSun" panose="02010600030101010101" pitchFamily="2" charset="-122"/>
                <a:cs typeface="Times New Roman" panose="02020603050405020304" pitchFamily="18" charset="0"/>
              </a:rPr>
              <a:t>dependency</a:t>
            </a:r>
            <a:r>
              <a:rPr lang="zh-CN" altLang="en-US" dirty="0">
                <a:latin typeface="Times New Roman" panose="02020603050405020304" pitchFamily="18" charset="0"/>
                <a:ea typeface="SimSun" panose="02010600030101010101" pitchFamily="2" charset="-122"/>
                <a:cs typeface="Times New Roman" panose="02020603050405020304" pitchFamily="18" charset="0"/>
              </a:rPr>
              <a:t>）。上述两个依赖关系是传递的。例如，如果一个读操作传递依赖于一个写操作，那么写操作必须反映在读结果中。</a:t>
            </a:r>
            <a:endParaRPr lang="en-US" altLang="zh-CN" dirty="0">
              <a:latin typeface="Times New Roman" panose="02020603050405020304" pitchFamily="18" charset="0"/>
              <a:ea typeface="SimSun" panose="02010600030101010101" pitchFamily="2" charset="-122"/>
              <a:cs typeface="Times New Roman" panose="02020603050405020304" pitchFamily="18" charset="0"/>
            </a:endParaRPr>
          </a:p>
          <a:p>
            <a:r>
              <a:rPr lang="zh-CN" altLang="en-US" dirty="0">
                <a:latin typeface="Times New Roman" panose="02020603050405020304" pitchFamily="18" charset="0"/>
                <a:ea typeface="SimSun" panose="02010600030101010101" pitchFamily="2" charset="-122"/>
                <a:cs typeface="Times New Roman" panose="02020603050405020304" pitchFamily="18" charset="0"/>
              </a:rPr>
              <a:t>状态收敛（</a:t>
            </a:r>
            <a:r>
              <a:rPr lang="en-US" altLang="zh-CN" dirty="0">
                <a:latin typeface="Times New Roman" panose="02020603050405020304" pitchFamily="18" charset="0"/>
                <a:ea typeface="SimSun" panose="02010600030101010101" pitchFamily="2" charset="-122"/>
                <a:cs typeface="Times New Roman" panose="02020603050405020304" pitchFamily="18" charset="0"/>
              </a:rPr>
              <a:t>State</a:t>
            </a:r>
            <a:r>
              <a:rPr lang="zh-CN" altLang="en-US" dirty="0">
                <a:latin typeface="Times New Roman" panose="02020603050405020304" pitchFamily="18" charset="0"/>
                <a:ea typeface="SimSun" panose="02010600030101010101" pitchFamily="2" charset="-122"/>
                <a:cs typeface="Times New Roman" panose="02020603050405020304" pitchFamily="18" charset="0"/>
              </a:rPr>
              <a:t> </a:t>
            </a:r>
            <a:r>
              <a:rPr lang="en-US" altLang="zh-CN" dirty="0">
                <a:latin typeface="Times New Roman" panose="02020603050405020304" pitchFamily="18" charset="0"/>
                <a:ea typeface="SimSun" panose="02010600030101010101" pitchFamily="2" charset="-122"/>
                <a:cs typeface="Times New Roman" panose="02020603050405020304" pitchFamily="18" charset="0"/>
              </a:rPr>
              <a:t>convergence</a:t>
            </a:r>
            <a:r>
              <a:rPr lang="zh-CN" altLang="en-US" dirty="0">
                <a:latin typeface="Times New Roman" panose="02020603050405020304" pitchFamily="18" charset="0"/>
                <a:ea typeface="SimSun" panose="02010600030101010101" pitchFamily="2" charset="-122"/>
                <a:cs typeface="Times New Roman" panose="02020603050405020304" pitchFamily="18" charset="0"/>
              </a:rPr>
              <a:t>）。相同数据的不同副本最终会收敛到相同的状态。因果一致性并没有这个要求，被称为 </a:t>
            </a:r>
            <a:r>
              <a:rPr lang="en-US" altLang="zh-CN" dirty="0">
                <a:latin typeface="Times New Roman" panose="02020603050405020304" pitchFamily="18" charset="0"/>
                <a:ea typeface="SimSun" panose="02010600030101010101" pitchFamily="2" charset="-122"/>
                <a:cs typeface="Times New Roman" panose="02020603050405020304" pitchFamily="18" charset="0"/>
              </a:rPr>
              <a:t>Casual+</a:t>
            </a:r>
            <a:r>
              <a:rPr lang="zh-CN" altLang="en-US" dirty="0">
                <a:latin typeface="Times New Roman" panose="02020603050405020304" pitchFamily="18" charset="0"/>
                <a:ea typeface="SimSun" panose="02010600030101010101" pitchFamily="2" charset="-122"/>
                <a:cs typeface="Times New Roman" panose="02020603050405020304" pitchFamily="18" charset="0"/>
              </a:rPr>
              <a:t>，</a:t>
            </a:r>
            <a:r>
              <a:rPr lang="en-US" altLang="zh-CN" dirty="0">
                <a:latin typeface="Times New Roman" panose="02020603050405020304" pitchFamily="18" charset="0"/>
                <a:ea typeface="SimSun" panose="02010600030101010101" pitchFamily="2" charset="-122"/>
                <a:cs typeface="Times New Roman" panose="02020603050405020304" pitchFamily="18" charset="0"/>
              </a:rPr>
              <a:t>CC+</a:t>
            </a:r>
            <a:r>
              <a:rPr lang="zh-CN" altLang="en-US" dirty="0">
                <a:latin typeface="Times New Roman" panose="02020603050405020304" pitchFamily="18" charset="0"/>
                <a:ea typeface="SimSun" panose="02010600030101010101" pitchFamily="2" charset="-122"/>
                <a:cs typeface="Times New Roman" panose="02020603050405020304" pitchFamily="18" charset="0"/>
              </a:rPr>
              <a:t>。</a:t>
            </a:r>
            <a:endParaRPr lang="en-US" altLang="zh-CN" dirty="0">
              <a:latin typeface="Times New Roman" panose="02020603050405020304" pitchFamily="18"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2295737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B7DDF34A-212B-B6DD-D50A-8B453F3B7722}"/>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75A9A37F-0FF7-6897-782E-DBDD945D39E8}"/>
              </a:ext>
            </a:extLst>
          </p:cNvPr>
          <p:cNvSpPr>
            <a:spLocks noGrp="1"/>
          </p:cNvSpPr>
          <p:nvPr>
            <p:ph type="title"/>
          </p:nvPr>
        </p:nvSpPr>
        <p:spPr>
          <a:xfrm>
            <a:off x="838200" y="0"/>
            <a:ext cx="10515600" cy="1325563"/>
          </a:xfrm>
        </p:spPr>
        <p:txBody>
          <a:bodyPr/>
          <a:lstStyle/>
          <a:p>
            <a:r>
              <a:rPr kumimoji="1" lang="en-US" altLang="zh-CN" dirty="0" err="1">
                <a:latin typeface="Times New Roman" panose="02020603050405020304" pitchFamily="18" charset="0"/>
                <a:ea typeface="SimSun" panose="02010600030101010101" pitchFamily="2" charset="-122"/>
                <a:cs typeface="Times New Roman" panose="02020603050405020304" pitchFamily="18" charset="0"/>
              </a:rPr>
              <a:t>CausalMesh</a:t>
            </a:r>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 的挑战</a:t>
            </a:r>
          </a:p>
        </p:txBody>
      </p:sp>
      <p:sp>
        <p:nvSpPr>
          <p:cNvPr id="6" name="内容占位符 5">
            <a:extLst>
              <a:ext uri="{FF2B5EF4-FFF2-40B4-BE49-F238E27FC236}">
                <a16:creationId xmlns:a16="http://schemas.microsoft.com/office/drawing/2014/main" id="{D1C75DCA-F15E-BB92-52C8-C78C14EDBCA6}"/>
              </a:ext>
            </a:extLst>
          </p:cNvPr>
          <p:cNvSpPr>
            <a:spLocks noGrp="1"/>
          </p:cNvSpPr>
          <p:nvPr>
            <p:ph idx="1"/>
          </p:nvPr>
        </p:nvSpPr>
        <p:spPr>
          <a:xfrm>
            <a:off x="838200" y="1143001"/>
            <a:ext cx="10515600" cy="5476740"/>
          </a:xfrm>
        </p:spPr>
        <p:txBody>
          <a:bodyPr>
            <a:normAutofit fontScale="92500" lnSpcReduction="10000"/>
          </a:bodyPr>
          <a:lstStyle/>
          <a:p>
            <a:r>
              <a:rPr lang="zh-CN" altLang="en-US" dirty="0">
                <a:latin typeface="Times New Roman" panose="02020603050405020304" pitchFamily="18" charset="0"/>
                <a:ea typeface="SimSun" panose="02010600030101010101" pitchFamily="2" charset="-122"/>
                <a:cs typeface="Times New Roman" panose="02020603050405020304" pitchFamily="18" charset="0"/>
              </a:rPr>
              <a:t>无服务器方法的核心是极细粒度的资源提供和自动扩展</a:t>
            </a:r>
            <a:r>
              <a:rPr lang="en-US" altLang="zh-CN" dirty="0">
                <a:latin typeface="Times New Roman" panose="02020603050405020304" pitchFamily="18" charset="0"/>
                <a:ea typeface="SimSun" panose="02010600030101010101" pitchFamily="2" charset="-122"/>
                <a:cs typeface="Times New Roman" panose="02020603050405020304" pitchFamily="18" charset="0"/>
              </a:rPr>
              <a:t>- -</a:t>
            </a:r>
            <a:r>
              <a:rPr lang="zh-CN" altLang="en-US" dirty="0">
                <a:latin typeface="Times New Roman" panose="02020603050405020304" pitchFamily="18" charset="0"/>
                <a:ea typeface="SimSun" panose="02010600030101010101" pitchFamily="2" charset="-122"/>
                <a:cs typeface="Times New Roman" panose="02020603050405020304" pitchFamily="18" charset="0"/>
              </a:rPr>
              <a:t>低延迟是通过将功能优先路由到已提供和可用的实例来实现的，即使他们访问冷缓存。在本地机器上启动一个新实例或允许更长的队列在本地执行可能会提高缓存命中率</a:t>
            </a:r>
            <a:r>
              <a:rPr lang="en-US" altLang="zh-CN" dirty="0">
                <a:latin typeface="Times New Roman" panose="02020603050405020304" pitchFamily="18" charset="0"/>
                <a:ea typeface="SimSun" panose="02010600030101010101" pitchFamily="2" charset="-122"/>
                <a:cs typeface="Times New Roman" panose="02020603050405020304" pitchFamily="18" charset="0"/>
              </a:rPr>
              <a:t>(</a:t>
            </a:r>
            <a:r>
              <a:rPr lang="zh-CN" altLang="en-US" dirty="0">
                <a:latin typeface="Times New Roman" panose="02020603050405020304" pitchFamily="18" charset="0"/>
                <a:ea typeface="SimSun" panose="02010600030101010101" pitchFamily="2" charset="-122"/>
                <a:cs typeface="Times New Roman" panose="02020603050405020304" pitchFamily="18" charset="0"/>
              </a:rPr>
              <a:t>例如</a:t>
            </a:r>
            <a:r>
              <a:rPr lang="en-US" altLang="zh-CN" dirty="0">
                <a:latin typeface="Times New Roman" panose="02020603050405020304" pitchFamily="18" charset="0"/>
                <a:ea typeface="SimSun" panose="02010600030101010101" pitchFamily="2" charset="-122"/>
                <a:cs typeface="Times New Roman" panose="02020603050405020304" pitchFamily="18" charset="0"/>
              </a:rPr>
              <a:t>,</a:t>
            </a:r>
            <a:r>
              <a:rPr lang="zh-CN" altLang="en-US" dirty="0">
                <a:latin typeface="Times New Roman" panose="02020603050405020304" pitchFamily="18" charset="0"/>
                <a:ea typeface="SimSun" panose="02010600030101010101" pitchFamily="2" charset="-122"/>
                <a:cs typeface="Times New Roman" panose="02020603050405020304" pitchFamily="18" charset="0"/>
              </a:rPr>
              <a:t>使用类似的技术</a:t>
            </a:r>
            <a:r>
              <a:rPr lang="en-US" altLang="zh-CN" dirty="0">
                <a:latin typeface="Times New Roman" panose="02020603050405020304" pitchFamily="18" charset="0"/>
                <a:ea typeface="SimSun" panose="02010600030101010101" pitchFamily="2" charset="-122"/>
                <a:cs typeface="Times New Roman" panose="02020603050405020304" pitchFamily="18" charset="0"/>
              </a:rPr>
              <a:t>)</a:t>
            </a:r>
            <a:r>
              <a:rPr lang="zh-CN" altLang="en-US" dirty="0">
                <a:latin typeface="Times New Roman" panose="02020603050405020304" pitchFamily="18" charset="0"/>
                <a:ea typeface="SimSun" panose="02010600030101010101" pitchFamily="2" charset="-122"/>
                <a:cs typeface="Times New Roman" panose="02020603050405020304" pitchFamily="18" charset="0"/>
              </a:rPr>
              <a:t>，但如果没有极为严格的调度策略，就无法保证正确性。它还可能以当前定价模型中不包括的提供者资源的成本为代价。</a:t>
            </a:r>
            <a:endParaRPr lang="en-US" altLang="zh-CN" dirty="0">
              <a:latin typeface="Times New Roman" panose="02020603050405020304" pitchFamily="18" charset="0"/>
              <a:ea typeface="SimSun" panose="02010600030101010101" pitchFamily="2" charset="-122"/>
              <a:cs typeface="Times New Roman" panose="02020603050405020304" pitchFamily="18" charset="0"/>
            </a:endParaRPr>
          </a:p>
          <a:p>
            <a:r>
              <a:rPr lang="zh-CN" altLang="en-US" dirty="0">
                <a:latin typeface="Times New Roman" panose="02020603050405020304" pitchFamily="18" charset="0"/>
                <a:ea typeface="SimSun" panose="02010600030101010101" pitchFamily="2" charset="-122"/>
                <a:cs typeface="Times New Roman" panose="02020603050405020304" pitchFamily="18" charset="0"/>
              </a:rPr>
              <a:t>传统的因果缓存系统如螺栓紧固</a:t>
            </a:r>
            <a:r>
              <a:rPr lang="en-US" altLang="zh-CN" dirty="0">
                <a:latin typeface="Times New Roman" panose="02020603050405020304" pitchFamily="18" charset="0"/>
                <a:ea typeface="SimSun" panose="02010600030101010101" pitchFamily="2" charset="-122"/>
                <a:cs typeface="Times New Roman" panose="02020603050405020304" pitchFamily="18" charset="0"/>
              </a:rPr>
              <a:t>[ 5 ]</a:t>
            </a:r>
            <a:r>
              <a:rPr lang="zh-CN" altLang="en-US" dirty="0">
                <a:latin typeface="Times New Roman" panose="02020603050405020304" pitchFamily="18" charset="0"/>
                <a:ea typeface="SimSun" panose="02010600030101010101" pitchFamily="2" charset="-122"/>
                <a:cs typeface="Times New Roman" panose="02020603050405020304" pitchFamily="18" charset="0"/>
              </a:rPr>
              <a:t>不能直接应用于该场景。螺栓紧固使用后台线程向数据库订阅，并周期性地将新的更新合并到缓存中。在像螺栓紧固这样的黏性设置中，客户端总是与同一个缓存服务器通信，这种方法是有效和正确的，因为缓存中的数据是单调的，永远不会回滚，确保客户端从来没有读过比他们先前读过的版本更老的版本。然而，在无服务器环境下，工作流中的不同功能可以被调度到不同的实例中，并与不同的缓存服务器进行交互。即使每个缓存是单调的，一个缓存服务器也可能提供一个比从另一个缓存服务器访问的版本更早的版本。这意味着，如果客户迁移到另一个服务器，他们可能找不到他们先前读取的版本。</a:t>
            </a:r>
            <a:endParaRPr lang="en-US" altLang="zh-CN" dirty="0">
              <a:latin typeface="Times New Roman" panose="02020603050405020304" pitchFamily="18"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6591321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F8385D-83EF-0832-BB46-01276901D26C}"/>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2737EE1B-6B11-81D5-E111-E68B6AC5A50D}"/>
              </a:ext>
            </a:extLst>
          </p:cNvPr>
          <p:cNvSpPr>
            <a:spLocks noGrp="1"/>
          </p:cNvSpPr>
          <p:nvPr>
            <p:ph type="title"/>
          </p:nvPr>
        </p:nvSpPr>
        <p:spPr>
          <a:xfrm>
            <a:off x="838200" y="0"/>
            <a:ext cx="10515600" cy="1325563"/>
          </a:xfrm>
        </p:spPr>
        <p:txBody>
          <a:bodyPr/>
          <a:lstStyle/>
          <a:p>
            <a:r>
              <a:rPr kumimoji="1" lang="en-US" altLang="zh-CN" dirty="0" err="1">
                <a:latin typeface="Times New Roman" panose="02020603050405020304" pitchFamily="18" charset="0"/>
                <a:ea typeface="SimSun" panose="02010600030101010101" pitchFamily="2" charset="-122"/>
                <a:cs typeface="Times New Roman" panose="02020603050405020304" pitchFamily="18" charset="0"/>
              </a:rPr>
              <a:t>CausalMesh</a:t>
            </a:r>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 的贡献点</a:t>
            </a:r>
          </a:p>
        </p:txBody>
      </p:sp>
      <p:sp>
        <p:nvSpPr>
          <p:cNvPr id="6" name="内容占位符 5">
            <a:extLst>
              <a:ext uri="{FF2B5EF4-FFF2-40B4-BE49-F238E27FC236}">
                <a16:creationId xmlns:a16="http://schemas.microsoft.com/office/drawing/2014/main" id="{5F2D9DDF-95E0-05B0-867B-C0626634AD89}"/>
              </a:ext>
            </a:extLst>
          </p:cNvPr>
          <p:cNvSpPr>
            <a:spLocks noGrp="1"/>
          </p:cNvSpPr>
          <p:nvPr>
            <p:ph idx="1"/>
          </p:nvPr>
        </p:nvSpPr>
        <p:spPr>
          <a:xfrm>
            <a:off x="838200" y="1143001"/>
            <a:ext cx="10515600" cy="5476740"/>
          </a:xfrm>
        </p:spPr>
        <p:txBody>
          <a:bodyPr>
            <a:normAutofit/>
          </a:bodyPr>
          <a:lstStyle/>
          <a:p>
            <a:r>
              <a:rPr lang="en-US" altLang="zh-CN" dirty="0" err="1">
                <a:latin typeface="Times New Roman" panose="02020603050405020304" pitchFamily="18" charset="0"/>
                <a:ea typeface="SimSun" panose="02010600030101010101" pitchFamily="2" charset="-122"/>
                <a:cs typeface="Times New Roman" panose="02020603050405020304" pitchFamily="18" charset="0"/>
              </a:rPr>
              <a:t>CausalMesh</a:t>
            </a:r>
            <a:r>
              <a:rPr lang="zh-CN" altLang="en-US" dirty="0">
                <a:latin typeface="Times New Roman" panose="02020603050405020304" pitchFamily="18" charset="0"/>
                <a:ea typeface="SimSun" panose="02010600030101010101" pitchFamily="2" charset="-122"/>
                <a:cs typeface="Times New Roman" panose="02020603050405020304" pitchFamily="18" charset="0"/>
              </a:rPr>
              <a:t> 是第一个通用的、提供 </a:t>
            </a:r>
            <a:r>
              <a:rPr lang="en-US" altLang="zh-CN" dirty="0">
                <a:latin typeface="Times New Roman" panose="02020603050405020304" pitchFamily="18" charset="0"/>
                <a:ea typeface="SimSun" panose="02010600030101010101" pitchFamily="2" charset="-122"/>
                <a:cs typeface="Times New Roman" panose="02020603050405020304" pitchFamily="18" charset="0"/>
              </a:rPr>
              <a:t>Casual+</a:t>
            </a:r>
            <a:r>
              <a:rPr lang="zh-CN" altLang="en-US" dirty="0">
                <a:latin typeface="Times New Roman" panose="02020603050405020304" pitchFamily="18" charset="0"/>
                <a:ea typeface="SimSun" panose="02010600030101010101" pitchFamily="2" charset="-122"/>
                <a:cs typeface="Times New Roman" panose="02020603050405020304" pitchFamily="18" charset="0"/>
              </a:rPr>
              <a:t> </a:t>
            </a:r>
            <a:r>
              <a:rPr lang="en-US" altLang="zh-CN" dirty="0">
                <a:latin typeface="Times New Roman" panose="02020603050405020304" pitchFamily="18" charset="0"/>
                <a:ea typeface="SimSun" panose="02010600030101010101" pitchFamily="2" charset="-122"/>
                <a:cs typeface="Times New Roman" panose="02020603050405020304" pitchFamily="18" charset="0"/>
              </a:rPr>
              <a:t>Consistency</a:t>
            </a:r>
            <a:r>
              <a:rPr lang="zh-CN" altLang="en-US" dirty="0">
                <a:latin typeface="Times New Roman" panose="02020603050405020304" pitchFamily="18" charset="0"/>
                <a:ea typeface="SimSun" panose="02010600030101010101" pitchFamily="2" charset="-122"/>
                <a:cs typeface="Times New Roman" panose="02020603050405020304" pitchFamily="18" charset="0"/>
              </a:rPr>
              <a:t> 的缓存中间件。它支持无协调（</a:t>
            </a:r>
            <a:r>
              <a:rPr lang="en-US" altLang="zh-CN" dirty="0">
                <a:latin typeface="Times New Roman" panose="02020603050405020304" pitchFamily="18" charset="0"/>
                <a:ea typeface="SimSun" panose="02010600030101010101" pitchFamily="2" charset="-122"/>
                <a:cs typeface="Times New Roman" panose="02020603050405020304" pitchFamily="18" charset="0"/>
              </a:rPr>
              <a:t>coordination-free</a:t>
            </a:r>
            <a:r>
              <a:rPr lang="zh-CN" altLang="en-US" dirty="0">
                <a:latin typeface="Times New Roman" panose="02020603050405020304" pitchFamily="18" charset="0"/>
                <a:ea typeface="SimSun" panose="02010600030101010101" pitchFamily="2" charset="-122"/>
                <a:cs typeface="Times New Roman" panose="02020603050405020304" pitchFamily="18" charset="0"/>
              </a:rPr>
              <a:t>）读写。</a:t>
            </a:r>
            <a:endParaRPr lang="en-US" altLang="zh-CN" dirty="0">
              <a:latin typeface="Times New Roman" panose="02020603050405020304" pitchFamily="18" charset="0"/>
              <a:ea typeface="SimSun" panose="02010600030101010101" pitchFamily="2" charset="-122"/>
              <a:cs typeface="Times New Roman" panose="02020603050405020304" pitchFamily="18" charset="0"/>
            </a:endParaRPr>
          </a:p>
          <a:p>
            <a:r>
              <a:rPr lang="zh-CN" altLang="en-US" dirty="0">
                <a:latin typeface="Times New Roman" panose="02020603050405020304" pitchFamily="18" charset="0"/>
                <a:ea typeface="SimSun" panose="02010600030101010101" pitchFamily="2" charset="-122"/>
                <a:cs typeface="Times New Roman" panose="02020603050405020304" pitchFamily="18" charset="0"/>
              </a:rPr>
              <a:t>一种无锁（</a:t>
            </a:r>
            <a:r>
              <a:rPr lang="en-US" altLang="zh-CN" dirty="0">
                <a:latin typeface="Times New Roman" panose="02020603050405020304" pitchFamily="18" charset="0"/>
                <a:ea typeface="SimSun" panose="02010600030101010101" pitchFamily="2" charset="-122"/>
                <a:cs typeface="Times New Roman" panose="02020603050405020304" pitchFamily="18" charset="0"/>
              </a:rPr>
              <a:t>lock-free</a:t>
            </a:r>
            <a:r>
              <a:rPr lang="zh-CN" altLang="en-US" dirty="0">
                <a:latin typeface="Times New Roman" panose="02020603050405020304" pitchFamily="18" charset="0"/>
                <a:ea typeface="SimSun" panose="02010600030101010101" pitchFamily="2" charset="-122"/>
                <a:cs typeface="Times New Roman" panose="02020603050405020304" pitchFamily="18" charset="0"/>
              </a:rPr>
              <a:t>）和无协调的读事务协议，允许开发人员在一个 </a:t>
            </a:r>
            <a:r>
              <a:rPr lang="en-US" altLang="zh-CN" dirty="0">
                <a:latin typeface="Times New Roman" panose="02020603050405020304" pitchFamily="18" charset="0"/>
                <a:ea typeface="SimSun" panose="02010600030101010101" pitchFamily="2" charset="-122"/>
                <a:cs typeface="Times New Roman" panose="02020603050405020304" pitchFamily="18" charset="0"/>
              </a:rPr>
              <a:t>serverless</a:t>
            </a:r>
            <a:r>
              <a:rPr lang="zh-CN" altLang="en-US" dirty="0">
                <a:latin typeface="Times New Roman" panose="02020603050405020304" pitchFamily="18" charset="0"/>
                <a:ea typeface="SimSun" panose="02010600030101010101" pitchFamily="2" charset="-122"/>
                <a:cs typeface="Times New Roman" panose="02020603050405020304" pitchFamily="18" charset="0"/>
              </a:rPr>
              <a:t> </a:t>
            </a:r>
            <a:r>
              <a:rPr lang="en-US" altLang="zh-CN" dirty="0">
                <a:latin typeface="Times New Roman" panose="02020603050405020304" pitchFamily="18" charset="0"/>
                <a:ea typeface="SimSun" panose="02010600030101010101" pitchFamily="2" charset="-122"/>
                <a:cs typeface="Times New Roman" panose="02020603050405020304" pitchFamily="18" charset="0"/>
              </a:rPr>
              <a:t>function</a:t>
            </a:r>
            <a:r>
              <a:rPr lang="zh-CN" altLang="en-US" dirty="0">
                <a:latin typeface="Times New Roman" panose="02020603050405020304" pitchFamily="18" charset="0"/>
                <a:ea typeface="SimSun" panose="02010600030101010101" pitchFamily="2" charset="-122"/>
                <a:cs typeface="Times New Roman" panose="02020603050405020304" pitchFamily="18" charset="0"/>
              </a:rPr>
              <a:t> 中获得跨多个数据项的因果一致视图。</a:t>
            </a:r>
            <a:endParaRPr lang="en-US" altLang="zh-CN" dirty="0">
              <a:latin typeface="Times New Roman" panose="02020603050405020304" pitchFamily="18" charset="0"/>
              <a:ea typeface="SimSun" panose="02010600030101010101" pitchFamily="2" charset="-122"/>
              <a:cs typeface="Times New Roman" panose="02020603050405020304" pitchFamily="18" charset="0"/>
            </a:endParaRPr>
          </a:p>
          <a:p>
            <a:r>
              <a:rPr lang="en-US" altLang="zh-CN" dirty="0" err="1">
                <a:latin typeface="Times New Roman" panose="02020603050405020304" pitchFamily="18" charset="0"/>
                <a:ea typeface="SimSun" panose="02010600030101010101" pitchFamily="2" charset="-122"/>
                <a:cs typeface="Times New Roman" panose="02020603050405020304" pitchFamily="18" charset="0"/>
              </a:rPr>
              <a:t>CausalMesh</a:t>
            </a:r>
            <a:r>
              <a:rPr lang="en-US" altLang="zh-CN" dirty="0">
                <a:latin typeface="Times New Roman" panose="02020603050405020304" pitchFamily="18" charset="0"/>
                <a:ea typeface="SimSun" panose="02010600030101010101" pitchFamily="2" charset="-122"/>
                <a:cs typeface="Times New Roman" panose="02020603050405020304" pitchFamily="18" charset="0"/>
              </a:rPr>
              <a:t> – TCC</a:t>
            </a:r>
            <a:r>
              <a:rPr lang="zh-CN" altLang="en-US" dirty="0">
                <a:latin typeface="Times New Roman" panose="02020603050405020304" pitchFamily="18" charset="0"/>
                <a:ea typeface="SimSun" panose="02010600030101010101" pitchFamily="2" charset="-122"/>
                <a:cs typeface="Times New Roman" panose="02020603050405020304" pitchFamily="18" charset="0"/>
              </a:rPr>
              <a:t> 是 </a:t>
            </a:r>
            <a:r>
              <a:rPr lang="en-US" altLang="zh-CN" dirty="0" err="1">
                <a:latin typeface="Times New Roman" panose="02020603050405020304" pitchFamily="18" charset="0"/>
                <a:ea typeface="SimSun" panose="02010600030101010101" pitchFamily="2" charset="-122"/>
                <a:cs typeface="Times New Roman" panose="02020603050405020304" pitchFamily="18" charset="0"/>
              </a:rPr>
              <a:t>CausalMesh</a:t>
            </a:r>
            <a:r>
              <a:rPr lang="zh-CN" altLang="en-US" dirty="0">
                <a:latin typeface="Times New Roman" panose="02020603050405020304" pitchFamily="18" charset="0"/>
                <a:ea typeface="SimSun" panose="02010600030101010101" pitchFamily="2" charset="-122"/>
                <a:cs typeface="Times New Roman" panose="02020603050405020304" pitchFamily="18" charset="0"/>
              </a:rPr>
              <a:t> 的扩展，支持跨无服务器功能的事务性因果一致性。</a:t>
            </a:r>
            <a:endParaRPr lang="en-US" altLang="zh-CN" dirty="0">
              <a:latin typeface="Times New Roman" panose="02020603050405020304" pitchFamily="18" charset="0"/>
              <a:ea typeface="SimSun" panose="02010600030101010101" pitchFamily="2" charset="-122"/>
              <a:cs typeface="Times New Roman" panose="02020603050405020304" pitchFamily="18" charset="0"/>
            </a:endParaRPr>
          </a:p>
          <a:p>
            <a:r>
              <a:rPr lang="zh-CN" altLang="en-US" dirty="0">
                <a:latin typeface="Times New Roman" panose="02020603050405020304" pitchFamily="18" charset="0"/>
                <a:ea typeface="SimSun" panose="02010600030101010101" pitchFamily="2" charset="-122"/>
                <a:cs typeface="Times New Roman" panose="02020603050405020304" pitchFamily="18" charset="0"/>
              </a:rPr>
              <a:t>实验证明 </a:t>
            </a:r>
            <a:r>
              <a:rPr lang="en-US" altLang="zh-CN" dirty="0" err="1">
                <a:latin typeface="Times New Roman" panose="02020603050405020304" pitchFamily="18" charset="0"/>
                <a:ea typeface="SimSun" panose="02010600030101010101" pitchFamily="2" charset="-122"/>
                <a:cs typeface="Times New Roman" panose="02020603050405020304" pitchFamily="18" charset="0"/>
              </a:rPr>
              <a:t>CausalMesh</a:t>
            </a:r>
            <a:r>
              <a:rPr lang="zh-CN" altLang="en-US" dirty="0">
                <a:latin typeface="Times New Roman" panose="02020603050405020304" pitchFamily="18" charset="0"/>
                <a:ea typeface="SimSun" panose="02010600030101010101" pitchFamily="2" charset="-122"/>
                <a:cs typeface="Times New Roman" panose="02020603050405020304" pitchFamily="18" charset="0"/>
              </a:rPr>
              <a:t> 具有低延迟和高吞吐量的特点。</a:t>
            </a:r>
            <a:endParaRPr lang="en-US" altLang="zh-CN" dirty="0">
              <a:latin typeface="Times New Roman" panose="02020603050405020304" pitchFamily="18" charset="0"/>
              <a:ea typeface="SimSun" panose="02010600030101010101" pitchFamily="2" charset="-122"/>
              <a:cs typeface="Times New Roman" panose="02020603050405020304" pitchFamily="18" charset="0"/>
            </a:endParaRPr>
          </a:p>
          <a:p>
            <a:r>
              <a:rPr lang="zh-CN" altLang="en-US" dirty="0">
                <a:latin typeface="Times New Roman" panose="02020603050405020304" pitchFamily="18" charset="0"/>
                <a:ea typeface="SimSun" panose="02010600030101010101" pitchFamily="2" charset="-122"/>
                <a:cs typeface="Times New Roman" panose="02020603050405020304" pitchFamily="18" charset="0"/>
              </a:rPr>
              <a:t>使用 </a:t>
            </a:r>
            <a:r>
              <a:rPr lang="en-US" altLang="zh-CN" dirty="0">
                <a:latin typeface="Times New Roman" panose="02020603050405020304" pitchFamily="18" charset="0"/>
                <a:ea typeface="SimSun" panose="02010600030101010101" pitchFamily="2" charset="-122"/>
                <a:cs typeface="Times New Roman" panose="02020603050405020304" pitchFamily="18" charset="0"/>
              </a:rPr>
              <a:t>TLA +</a:t>
            </a:r>
            <a:r>
              <a:rPr lang="zh-CN" altLang="en-US" dirty="0">
                <a:latin typeface="Times New Roman" panose="02020603050405020304" pitchFamily="18" charset="0"/>
                <a:ea typeface="SimSun" panose="02010600030101010101" pitchFamily="2" charset="-122"/>
                <a:cs typeface="Times New Roman" panose="02020603050405020304" pitchFamily="18" charset="0"/>
              </a:rPr>
              <a:t> 对 </a:t>
            </a:r>
            <a:r>
              <a:rPr lang="en-US" altLang="zh-CN" dirty="0" err="1">
                <a:latin typeface="Times New Roman" panose="02020603050405020304" pitchFamily="18" charset="0"/>
                <a:ea typeface="SimSun" panose="02010600030101010101" pitchFamily="2" charset="-122"/>
                <a:cs typeface="Times New Roman" panose="02020603050405020304" pitchFamily="18" charset="0"/>
              </a:rPr>
              <a:t>CausalMesh</a:t>
            </a:r>
            <a:r>
              <a:rPr lang="zh-CN" altLang="en-US" dirty="0">
                <a:latin typeface="Times New Roman" panose="02020603050405020304" pitchFamily="18" charset="0"/>
                <a:ea typeface="SimSun" panose="02010600030101010101" pitchFamily="2" charset="-122"/>
                <a:cs typeface="Times New Roman" panose="02020603050405020304" pitchFamily="18" charset="0"/>
              </a:rPr>
              <a:t> 实现了形式化描述以及相应的模型检测工作，证明了正确性。</a:t>
            </a:r>
            <a:endParaRPr lang="en-US" altLang="zh-CN" dirty="0">
              <a:latin typeface="Times New Roman" panose="02020603050405020304" pitchFamily="18"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934944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EB98C5AC-6F97-E855-4842-F0D718CD8A08}"/>
              </a:ext>
            </a:extLst>
          </p:cNvPr>
          <p:cNvSpPr/>
          <p:nvPr/>
        </p:nvSpPr>
        <p:spPr>
          <a:xfrm>
            <a:off x="2958530" y="3198679"/>
            <a:ext cx="1862372" cy="1248950"/>
          </a:xfrm>
          <a:prstGeom prst="rect">
            <a:avLst/>
          </a:prstGeom>
          <a:ln w="28575">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dirty="0">
              <a:latin typeface="SimSun" panose="02010600030101010101" pitchFamily="2" charset="-122"/>
              <a:ea typeface="SimSun" panose="02010600030101010101" pitchFamily="2" charset="-122"/>
            </a:endParaRPr>
          </a:p>
        </p:txBody>
      </p:sp>
      <p:cxnSp>
        <p:nvCxnSpPr>
          <p:cNvPr id="12" name="直线连接符 11">
            <a:extLst>
              <a:ext uri="{FF2B5EF4-FFF2-40B4-BE49-F238E27FC236}">
                <a16:creationId xmlns:a16="http://schemas.microsoft.com/office/drawing/2014/main" id="{1423E8F4-5BA9-B33A-CE3E-9185336C48A1}"/>
              </a:ext>
            </a:extLst>
          </p:cNvPr>
          <p:cNvCxnSpPr>
            <a:cxnSpLocks/>
          </p:cNvCxnSpPr>
          <p:nvPr/>
        </p:nvCxnSpPr>
        <p:spPr>
          <a:xfrm>
            <a:off x="5962780" y="1690688"/>
            <a:ext cx="0" cy="4346695"/>
          </a:xfrm>
          <a:prstGeom prst="line">
            <a:avLst/>
          </a:pr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 name="标题 1">
            <a:extLst>
              <a:ext uri="{FF2B5EF4-FFF2-40B4-BE49-F238E27FC236}">
                <a16:creationId xmlns:a16="http://schemas.microsoft.com/office/drawing/2014/main" id="{B9F82B90-2DA8-06C3-F1F2-D7E2BF5C5089}"/>
              </a:ext>
            </a:extLst>
          </p:cNvPr>
          <p:cNvSpPr>
            <a:spLocks noGrp="1"/>
          </p:cNvSpPr>
          <p:nvPr>
            <p:ph type="title"/>
          </p:nvPr>
        </p:nvSpPr>
        <p:spPr>
          <a:xfrm>
            <a:off x="838200" y="60211"/>
            <a:ext cx="10515600" cy="1325563"/>
          </a:xfrm>
        </p:spPr>
        <p:txBody>
          <a:bodyPr/>
          <a:lstStyle/>
          <a:p>
            <a:r>
              <a:rPr kumimoji="1" lang="en-US" altLang="zh-CN" dirty="0">
                <a:latin typeface="Times New Roman" panose="02020603050405020304" pitchFamily="18" charset="0"/>
                <a:ea typeface="SimSun" panose="02010600030101010101" pitchFamily="2" charset="-122"/>
                <a:cs typeface="Times New Roman" panose="02020603050405020304" pitchFamily="18" charset="0"/>
              </a:rPr>
              <a:t>Traditional</a:t>
            </a:r>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 </a:t>
            </a:r>
            <a:r>
              <a:rPr kumimoji="1" lang="en-US" altLang="zh-CN" dirty="0">
                <a:latin typeface="Times New Roman" panose="02020603050405020304" pitchFamily="18" charset="0"/>
                <a:ea typeface="SimSun" panose="02010600030101010101" pitchFamily="2" charset="-122"/>
                <a:cs typeface="Times New Roman" panose="02020603050405020304" pitchFamily="18" charset="0"/>
              </a:rPr>
              <a:t>vs</a:t>
            </a:r>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 </a:t>
            </a:r>
            <a:r>
              <a:rPr kumimoji="1" lang="en-US" altLang="zh-CN" dirty="0" err="1">
                <a:latin typeface="Times New Roman" panose="02020603050405020304" pitchFamily="18" charset="0"/>
                <a:ea typeface="SimSun" panose="02010600030101010101" pitchFamily="2" charset="-122"/>
                <a:cs typeface="Times New Roman" panose="02020603050405020304" pitchFamily="18" charset="0"/>
              </a:rPr>
              <a:t>FaaS</a:t>
            </a:r>
            <a:endParaRPr kumimoji="1" lang="zh-CN" altLang="en-US" dirty="0">
              <a:latin typeface="Times New Roman" panose="02020603050405020304" pitchFamily="18" charset="0"/>
              <a:ea typeface="SimSun" panose="02010600030101010101" pitchFamily="2" charset="-122"/>
              <a:cs typeface="Times New Roman" panose="02020603050405020304" pitchFamily="18" charset="0"/>
            </a:endParaRPr>
          </a:p>
        </p:txBody>
      </p:sp>
      <p:pic>
        <p:nvPicPr>
          <p:cNvPr id="7" name="图片 6">
            <a:extLst>
              <a:ext uri="{FF2B5EF4-FFF2-40B4-BE49-F238E27FC236}">
                <a16:creationId xmlns:a16="http://schemas.microsoft.com/office/drawing/2014/main" id="{6DDDA4C1-DA66-EEDF-14B2-57F7ED4823B3}"/>
              </a:ext>
            </a:extLst>
          </p:cNvPr>
          <p:cNvPicPr>
            <a:picLocks noChangeAspect="1"/>
          </p:cNvPicPr>
          <p:nvPr/>
        </p:nvPicPr>
        <p:blipFill>
          <a:blip r:embed="rId3"/>
          <a:stretch>
            <a:fillRect/>
          </a:stretch>
        </p:blipFill>
        <p:spPr>
          <a:xfrm>
            <a:off x="663614" y="1703045"/>
            <a:ext cx="1461963" cy="801991"/>
          </a:xfrm>
          <a:prstGeom prst="rect">
            <a:avLst/>
          </a:prstGeom>
        </p:spPr>
      </p:pic>
      <p:pic>
        <p:nvPicPr>
          <p:cNvPr id="8" name="图片 7">
            <a:extLst>
              <a:ext uri="{FF2B5EF4-FFF2-40B4-BE49-F238E27FC236}">
                <a16:creationId xmlns:a16="http://schemas.microsoft.com/office/drawing/2014/main" id="{987E2D63-662E-3F96-7BE3-D9E7E37F9ADA}"/>
              </a:ext>
            </a:extLst>
          </p:cNvPr>
          <p:cNvPicPr>
            <a:picLocks noChangeAspect="1"/>
          </p:cNvPicPr>
          <p:nvPr/>
        </p:nvPicPr>
        <p:blipFill>
          <a:blip r:embed="rId4"/>
          <a:stretch>
            <a:fillRect/>
          </a:stretch>
        </p:blipFill>
        <p:spPr>
          <a:xfrm>
            <a:off x="5365881" y="3321360"/>
            <a:ext cx="1193800" cy="838200"/>
          </a:xfrm>
          <a:prstGeom prst="rect">
            <a:avLst/>
          </a:prstGeom>
        </p:spPr>
      </p:pic>
      <p:sp>
        <p:nvSpPr>
          <p:cNvPr id="9" name="文本框 8">
            <a:extLst>
              <a:ext uri="{FF2B5EF4-FFF2-40B4-BE49-F238E27FC236}">
                <a16:creationId xmlns:a16="http://schemas.microsoft.com/office/drawing/2014/main" id="{F682DEE0-4B9A-2B47-5E76-4D1E848A09C7}"/>
              </a:ext>
            </a:extLst>
          </p:cNvPr>
          <p:cNvSpPr txBox="1"/>
          <p:nvPr/>
        </p:nvSpPr>
        <p:spPr>
          <a:xfrm>
            <a:off x="609765" y="2492679"/>
            <a:ext cx="1569660" cy="369332"/>
          </a:xfrm>
          <a:prstGeom prst="rect">
            <a:avLst/>
          </a:prstGeom>
          <a:noFill/>
        </p:spPr>
        <p:txBody>
          <a:bodyPr wrap="none" rtlCol="0">
            <a:spAutoFit/>
          </a:bodyPr>
          <a:lstStyle/>
          <a:p>
            <a:r>
              <a:rPr kumimoji="1" lang="zh-CN" altLang="en-US" dirty="0">
                <a:latin typeface="SimSun" panose="02010600030101010101" pitchFamily="2" charset="-122"/>
                <a:ea typeface="SimSun" panose="02010600030101010101" pitchFamily="2" charset="-122"/>
              </a:rPr>
              <a:t>应用开发人员</a:t>
            </a:r>
          </a:p>
        </p:txBody>
      </p:sp>
      <p:sp>
        <p:nvSpPr>
          <p:cNvPr id="10" name="文本框 9">
            <a:extLst>
              <a:ext uri="{FF2B5EF4-FFF2-40B4-BE49-F238E27FC236}">
                <a16:creationId xmlns:a16="http://schemas.microsoft.com/office/drawing/2014/main" id="{682AAD00-4D8E-67E3-F37C-0F9439DED52B}"/>
              </a:ext>
            </a:extLst>
          </p:cNvPr>
          <p:cNvSpPr txBox="1"/>
          <p:nvPr/>
        </p:nvSpPr>
        <p:spPr>
          <a:xfrm>
            <a:off x="5639615" y="4184274"/>
            <a:ext cx="646331" cy="369332"/>
          </a:xfrm>
          <a:prstGeom prst="rect">
            <a:avLst/>
          </a:prstGeom>
          <a:solidFill>
            <a:schemeClr val="bg1"/>
          </a:solidFill>
        </p:spPr>
        <p:txBody>
          <a:bodyPr wrap="none" rtlCol="0">
            <a:spAutoFit/>
          </a:bodyPr>
          <a:lstStyle/>
          <a:p>
            <a:r>
              <a:rPr kumimoji="1" lang="zh-CN" altLang="en-US" dirty="0">
                <a:latin typeface="SimSun" panose="02010600030101010101" pitchFamily="2" charset="-122"/>
                <a:ea typeface="SimSun" panose="02010600030101010101" pitchFamily="2" charset="-122"/>
              </a:rPr>
              <a:t>用户</a:t>
            </a:r>
          </a:p>
        </p:txBody>
      </p:sp>
      <p:sp>
        <p:nvSpPr>
          <p:cNvPr id="14" name="文本框 13">
            <a:extLst>
              <a:ext uri="{FF2B5EF4-FFF2-40B4-BE49-F238E27FC236}">
                <a16:creationId xmlns:a16="http://schemas.microsoft.com/office/drawing/2014/main" id="{DA785378-A035-3DF2-0742-8DBEB5610A1C}"/>
              </a:ext>
            </a:extLst>
          </p:cNvPr>
          <p:cNvSpPr txBox="1"/>
          <p:nvPr/>
        </p:nvSpPr>
        <p:spPr>
          <a:xfrm>
            <a:off x="4324203" y="6199572"/>
            <a:ext cx="1417568" cy="400110"/>
          </a:xfrm>
          <a:prstGeom prst="rect">
            <a:avLst/>
          </a:prstGeom>
          <a:noFill/>
        </p:spPr>
        <p:txBody>
          <a:bodyPr wrap="none" rtlCol="0">
            <a:spAutoFit/>
          </a:bodyPr>
          <a:lstStyle/>
          <a:p>
            <a:r>
              <a:rPr kumimoji="1" lang="en-US" altLang="zh-CN" sz="2000" b="1" u="sng" dirty="0">
                <a:latin typeface="Times New Roman" panose="02020603050405020304" pitchFamily="18" charset="0"/>
                <a:ea typeface="SimSun" panose="02010600030101010101" pitchFamily="2" charset="-122"/>
                <a:cs typeface="Times New Roman" panose="02020603050405020304" pitchFamily="18" charset="0"/>
              </a:rPr>
              <a:t>Traditional</a:t>
            </a:r>
            <a:endParaRPr kumimoji="1" lang="zh-CN" altLang="en-US" sz="2000" b="1" u="sng"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5" name="文本框 14">
            <a:extLst>
              <a:ext uri="{FF2B5EF4-FFF2-40B4-BE49-F238E27FC236}">
                <a16:creationId xmlns:a16="http://schemas.microsoft.com/office/drawing/2014/main" id="{8347EBD9-D54A-B1DA-3B92-02F91A2CB0D8}"/>
              </a:ext>
            </a:extLst>
          </p:cNvPr>
          <p:cNvSpPr txBox="1"/>
          <p:nvPr/>
        </p:nvSpPr>
        <p:spPr>
          <a:xfrm>
            <a:off x="6217279" y="6199572"/>
            <a:ext cx="740908" cy="400110"/>
          </a:xfrm>
          <a:prstGeom prst="rect">
            <a:avLst/>
          </a:prstGeom>
          <a:noFill/>
        </p:spPr>
        <p:txBody>
          <a:bodyPr wrap="none" rtlCol="0">
            <a:spAutoFit/>
          </a:bodyPr>
          <a:lstStyle/>
          <a:p>
            <a:r>
              <a:rPr kumimoji="1" lang="en-US" altLang="zh-CN" sz="2000" b="1" u="sng" dirty="0" err="1">
                <a:latin typeface="Times New Roman" panose="02020603050405020304" pitchFamily="18" charset="0"/>
                <a:ea typeface="SimSun" panose="02010600030101010101" pitchFamily="2" charset="-122"/>
                <a:cs typeface="Times New Roman" panose="02020603050405020304" pitchFamily="18" charset="0"/>
              </a:rPr>
              <a:t>FaaS</a:t>
            </a:r>
            <a:endParaRPr kumimoji="1" lang="zh-CN" altLang="en-US" sz="2000" b="1" u="sng"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6" name="矩形 15">
            <a:extLst>
              <a:ext uri="{FF2B5EF4-FFF2-40B4-BE49-F238E27FC236}">
                <a16:creationId xmlns:a16="http://schemas.microsoft.com/office/drawing/2014/main" id="{4B069FB8-1EA3-B1AE-8BB1-DD9F0DAA4AD7}"/>
              </a:ext>
            </a:extLst>
          </p:cNvPr>
          <p:cNvSpPr/>
          <p:nvPr/>
        </p:nvSpPr>
        <p:spPr>
          <a:xfrm>
            <a:off x="3104887" y="1788931"/>
            <a:ext cx="1569660" cy="637379"/>
          </a:xfrm>
          <a:prstGeom prst="rect">
            <a:avLst/>
          </a:prstGeom>
          <a:solidFill>
            <a:schemeClr val="accent2">
              <a:lumMod val="40000"/>
              <a:lumOff val="60000"/>
            </a:schemeClr>
          </a:solidFill>
          <a:ln w="19050">
            <a:solidFill>
              <a:schemeClr val="tx1"/>
            </a:solid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zh-CN" altLang="en-US" dirty="0">
                <a:latin typeface="SimSun" panose="02010600030101010101" pitchFamily="2" charset="-122"/>
                <a:ea typeface="SimSun" panose="02010600030101010101" pitchFamily="2" charset="-122"/>
              </a:rPr>
              <a:t>购物软件</a:t>
            </a:r>
          </a:p>
        </p:txBody>
      </p:sp>
      <p:sp>
        <p:nvSpPr>
          <p:cNvPr id="17" name="矩形 16">
            <a:extLst>
              <a:ext uri="{FF2B5EF4-FFF2-40B4-BE49-F238E27FC236}">
                <a16:creationId xmlns:a16="http://schemas.microsoft.com/office/drawing/2014/main" id="{FB0983BC-4092-7D1A-8E1A-D3E021BF5ACD}"/>
              </a:ext>
            </a:extLst>
          </p:cNvPr>
          <p:cNvSpPr/>
          <p:nvPr/>
        </p:nvSpPr>
        <p:spPr>
          <a:xfrm>
            <a:off x="3101360" y="3335007"/>
            <a:ext cx="1569660" cy="637379"/>
          </a:xfrm>
          <a:prstGeom prst="rect">
            <a:avLst/>
          </a:prstGeom>
          <a:solidFill>
            <a:schemeClr val="accent6">
              <a:lumMod val="40000"/>
              <a:lumOff val="60000"/>
            </a:schemeClr>
          </a:solidFill>
          <a:ln w="19050">
            <a:solidFill>
              <a:schemeClr val="tx1"/>
            </a:solid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zh-CN" altLang="en-US" dirty="0">
                <a:latin typeface="SimSun" panose="02010600030101010101" pitchFamily="2" charset="-122"/>
                <a:ea typeface="SimSun" panose="02010600030101010101" pitchFamily="2" charset="-122"/>
              </a:rPr>
              <a:t>服务器</a:t>
            </a:r>
          </a:p>
        </p:txBody>
      </p:sp>
      <p:sp>
        <p:nvSpPr>
          <p:cNvPr id="19" name="文本框 18">
            <a:extLst>
              <a:ext uri="{FF2B5EF4-FFF2-40B4-BE49-F238E27FC236}">
                <a16:creationId xmlns:a16="http://schemas.microsoft.com/office/drawing/2014/main" id="{05B8D95F-5FDA-1CC2-09B8-32FEEEFC264A}"/>
              </a:ext>
            </a:extLst>
          </p:cNvPr>
          <p:cNvSpPr txBox="1"/>
          <p:nvPr/>
        </p:nvSpPr>
        <p:spPr>
          <a:xfrm>
            <a:off x="3026204" y="3993076"/>
            <a:ext cx="1685077" cy="369332"/>
          </a:xfrm>
          <a:prstGeom prst="rect">
            <a:avLst/>
          </a:prstGeom>
          <a:noFill/>
        </p:spPr>
        <p:txBody>
          <a:bodyPr wrap="none" rtlCol="0">
            <a:spAutoFit/>
          </a:bodyPr>
          <a:lstStyle/>
          <a:p>
            <a:r>
              <a:rPr kumimoji="1" lang="zh-CN" altLang="en-US" dirty="0">
                <a:latin typeface="SimSun" panose="02010600030101010101" pitchFamily="2" charset="-122"/>
                <a:ea typeface="SimSun" panose="02010600030101010101" pitchFamily="2" charset="-122"/>
              </a:rPr>
              <a:t>虚拟机</a:t>
            </a:r>
            <a:r>
              <a:rPr kumimoji="1" lang="en-US" altLang="zh-CN" dirty="0">
                <a:latin typeface="SimSun" panose="02010600030101010101" pitchFamily="2" charset="-122"/>
                <a:ea typeface="SimSun" panose="02010600030101010101" pitchFamily="2" charset="-122"/>
              </a:rPr>
              <a:t>/</a:t>
            </a:r>
            <a:r>
              <a:rPr kumimoji="1" lang="zh-CN" altLang="en-US" dirty="0">
                <a:latin typeface="SimSun" panose="02010600030101010101" pitchFamily="2" charset="-122"/>
                <a:ea typeface="SimSun" panose="02010600030101010101" pitchFamily="2" charset="-122"/>
              </a:rPr>
              <a:t>物理机</a:t>
            </a:r>
          </a:p>
        </p:txBody>
      </p:sp>
      <p:cxnSp>
        <p:nvCxnSpPr>
          <p:cNvPr id="21" name="肘形连接符 20">
            <a:extLst>
              <a:ext uri="{FF2B5EF4-FFF2-40B4-BE49-F238E27FC236}">
                <a16:creationId xmlns:a16="http://schemas.microsoft.com/office/drawing/2014/main" id="{5D98BC9F-CE76-D215-74C1-82B7E87B4C95}"/>
              </a:ext>
            </a:extLst>
          </p:cNvPr>
          <p:cNvCxnSpPr>
            <a:stCxn id="9" idx="2"/>
            <a:endCxn id="18" idx="1"/>
          </p:cNvCxnSpPr>
          <p:nvPr/>
        </p:nvCxnSpPr>
        <p:spPr>
          <a:xfrm rot="16200000" flipH="1">
            <a:off x="1695991" y="2560614"/>
            <a:ext cx="961143" cy="1563935"/>
          </a:xfrm>
          <a:prstGeom prst="bentConnector2">
            <a:avLst/>
          </a:prstGeom>
          <a:ln w="12700">
            <a:tailEnd type="triangle"/>
          </a:ln>
        </p:spPr>
        <p:style>
          <a:lnRef idx="1">
            <a:schemeClr val="dk1"/>
          </a:lnRef>
          <a:fillRef idx="0">
            <a:schemeClr val="dk1"/>
          </a:fillRef>
          <a:effectRef idx="0">
            <a:schemeClr val="dk1"/>
          </a:effectRef>
          <a:fontRef idx="minor">
            <a:schemeClr val="tx1"/>
          </a:fontRef>
        </p:style>
      </p:cxnSp>
      <p:pic>
        <p:nvPicPr>
          <p:cNvPr id="23" name="图形 22" descr="数据库 轮廓">
            <a:extLst>
              <a:ext uri="{FF2B5EF4-FFF2-40B4-BE49-F238E27FC236}">
                <a16:creationId xmlns:a16="http://schemas.microsoft.com/office/drawing/2014/main" id="{1ECBA0E2-6CC7-A8AF-7D75-8C5A2326572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436256" y="4836472"/>
            <a:ext cx="914400" cy="914400"/>
          </a:xfrm>
          <a:prstGeom prst="rect">
            <a:avLst/>
          </a:prstGeom>
        </p:spPr>
      </p:pic>
      <p:sp>
        <p:nvSpPr>
          <p:cNvPr id="24" name="文本框 23">
            <a:extLst>
              <a:ext uri="{FF2B5EF4-FFF2-40B4-BE49-F238E27FC236}">
                <a16:creationId xmlns:a16="http://schemas.microsoft.com/office/drawing/2014/main" id="{0C2F70CF-9F39-9606-5A2D-B5F82763F197}"/>
              </a:ext>
            </a:extLst>
          </p:cNvPr>
          <p:cNvSpPr txBox="1"/>
          <p:nvPr/>
        </p:nvSpPr>
        <p:spPr>
          <a:xfrm>
            <a:off x="3370664" y="5694528"/>
            <a:ext cx="1031051" cy="369332"/>
          </a:xfrm>
          <a:prstGeom prst="rect">
            <a:avLst/>
          </a:prstGeom>
          <a:noFill/>
        </p:spPr>
        <p:txBody>
          <a:bodyPr wrap="none" rtlCol="0">
            <a:spAutoFit/>
          </a:bodyPr>
          <a:lstStyle/>
          <a:p>
            <a:r>
              <a:rPr kumimoji="1" lang="en-US" altLang="zh-CN" dirty="0">
                <a:latin typeface="Times New Roman" panose="02020603050405020304" pitchFamily="18" charset="0"/>
                <a:ea typeface="SimSun" panose="02010600030101010101" pitchFamily="2" charset="-122"/>
                <a:cs typeface="Times New Roman" panose="02020603050405020304" pitchFamily="18" charset="0"/>
              </a:rPr>
              <a:t>Database</a:t>
            </a:r>
            <a:endParaRPr kumimoji="1" lang="zh-CN" altLang="en-US"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25" name="文本框 24">
            <a:extLst>
              <a:ext uri="{FF2B5EF4-FFF2-40B4-BE49-F238E27FC236}">
                <a16:creationId xmlns:a16="http://schemas.microsoft.com/office/drawing/2014/main" id="{B6198848-6F8A-7C8B-1AA2-16466D2A31DB}"/>
              </a:ext>
            </a:extLst>
          </p:cNvPr>
          <p:cNvSpPr txBox="1"/>
          <p:nvPr/>
        </p:nvSpPr>
        <p:spPr>
          <a:xfrm>
            <a:off x="1259070" y="3845373"/>
            <a:ext cx="1223412" cy="369332"/>
          </a:xfrm>
          <a:prstGeom prst="rect">
            <a:avLst/>
          </a:prstGeom>
          <a:noFill/>
        </p:spPr>
        <p:txBody>
          <a:bodyPr wrap="none" rtlCol="0">
            <a:spAutoFit/>
          </a:bodyPr>
          <a:lstStyle/>
          <a:p>
            <a:r>
              <a:rPr kumimoji="1" lang="zh-CN" altLang="en-US" dirty="0">
                <a:latin typeface="SimSun" panose="02010600030101010101" pitchFamily="2" charset="-122"/>
                <a:ea typeface="SimSun" panose="02010600030101010101" pitchFamily="2" charset="-122"/>
              </a:rPr>
              <a:t>供应</a:t>
            </a:r>
            <a:r>
              <a:rPr kumimoji="1" lang="en-US" altLang="zh-CN" dirty="0">
                <a:latin typeface="SimSun" panose="02010600030101010101" pitchFamily="2" charset="-122"/>
                <a:ea typeface="SimSun" panose="02010600030101010101" pitchFamily="2" charset="-122"/>
              </a:rPr>
              <a:t>/</a:t>
            </a:r>
            <a:r>
              <a:rPr kumimoji="1" lang="zh-CN" altLang="en-US" dirty="0">
                <a:latin typeface="SimSun" panose="02010600030101010101" pitchFamily="2" charset="-122"/>
                <a:ea typeface="SimSun" panose="02010600030101010101" pitchFamily="2" charset="-122"/>
              </a:rPr>
              <a:t>管理</a:t>
            </a:r>
          </a:p>
        </p:txBody>
      </p:sp>
      <p:cxnSp>
        <p:nvCxnSpPr>
          <p:cNvPr id="26" name="肘形连接符 25">
            <a:extLst>
              <a:ext uri="{FF2B5EF4-FFF2-40B4-BE49-F238E27FC236}">
                <a16:creationId xmlns:a16="http://schemas.microsoft.com/office/drawing/2014/main" id="{B18AFA12-3935-2390-8F90-2D6CE0277E99}"/>
              </a:ext>
            </a:extLst>
          </p:cNvPr>
          <p:cNvCxnSpPr>
            <a:cxnSpLocks/>
            <a:stCxn id="16" idx="2"/>
            <a:endCxn id="18" idx="0"/>
          </p:cNvCxnSpPr>
          <p:nvPr/>
        </p:nvCxnSpPr>
        <p:spPr>
          <a:xfrm rot="5400000">
            <a:off x="3503533" y="2812494"/>
            <a:ext cx="772369" cy="1"/>
          </a:xfrm>
          <a:prstGeom prst="bent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sp>
        <p:nvSpPr>
          <p:cNvPr id="30" name="文本框 29">
            <a:extLst>
              <a:ext uri="{FF2B5EF4-FFF2-40B4-BE49-F238E27FC236}">
                <a16:creationId xmlns:a16="http://schemas.microsoft.com/office/drawing/2014/main" id="{70B5BEC9-12D8-533C-F9DB-78FEB2AA260F}"/>
              </a:ext>
            </a:extLst>
          </p:cNvPr>
          <p:cNvSpPr txBox="1"/>
          <p:nvPr/>
        </p:nvSpPr>
        <p:spPr>
          <a:xfrm>
            <a:off x="2268003" y="2099791"/>
            <a:ext cx="646331" cy="369332"/>
          </a:xfrm>
          <a:prstGeom prst="rect">
            <a:avLst/>
          </a:prstGeom>
          <a:noFill/>
        </p:spPr>
        <p:txBody>
          <a:bodyPr wrap="none" rtlCol="0">
            <a:spAutoFit/>
          </a:bodyPr>
          <a:lstStyle/>
          <a:p>
            <a:r>
              <a:rPr kumimoji="1" lang="zh-CN" altLang="en-US" dirty="0">
                <a:latin typeface="SimSun" panose="02010600030101010101" pitchFamily="2" charset="-122"/>
                <a:ea typeface="SimSun" panose="02010600030101010101" pitchFamily="2" charset="-122"/>
              </a:rPr>
              <a:t>开发</a:t>
            </a:r>
          </a:p>
        </p:txBody>
      </p:sp>
      <p:sp>
        <p:nvSpPr>
          <p:cNvPr id="31" name="文本框 30">
            <a:extLst>
              <a:ext uri="{FF2B5EF4-FFF2-40B4-BE49-F238E27FC236}">
                <a16:creationId xmlns:a16="http://schemas.microsoft.com/office/drawing/2014/main" id="{14D28110-C493-BC98-2FF5-83444FB271EB}"/>
              </a:ext>
            </a:extLst>
          </p:cNvPr>
          <p:cNvSpPr txBox="1"/>
          <p:nvPr/>
        </p:nvSpPr>
        <p:spPr>
          <a:xfrm>
            <a:off x="3916173" y="2616815"/>
            <a:ext cx="646331" cy="369332"/>
          </a:xfrm>
          <a:prstGeom prst="rect">
            <a:avLst/>
          </a:prstGeom>
          <a:noFill/>
        </p:spPr>
        <p:txBody>
          <a:bodyPr wrap="none" rtlCol="0">
            <a:spAutoFit/>
          </a:bodyPr>
          <a:lstStyle/>
          <a:p>
            <a:r>
              <a:rPr kumimoji="1" lang="zh-CN" altLang="en-US" dirty="0">
                <a:latin typeface="SimSun" panose="02010600030101010101" pitchFamily="2" charset="-122"/>
                <a:ea typeface="SimSun" panose="02010600030101010101" pitchFamily="2" charset="-122"/>
              </a:rPr>
              <a:t>部署</a:t>
            </a:r>
          </a:p>
        </p:txBody>
      </p:sp>
      <p:cxnSp>
        <p:nvCxnSpPr>
          <p:cNvPr id="33" name="直线箭头连接符 32">
            <a:extLst>
              <a:ext uri="{FF2B5EF4-FFF2-40B4-BE49-F238E27FC236}">
                <a16:creationId xmlns:a16="http://schemas.microsoft.com/office/drawing/2014/main" id="{19ABA23F-82A8-3231-7D30-23A006945B61}"/>
              </a:ext>
            </a:extLst>
          </p:cNvPr>
          <p:cNvCxnSpPr>
            <a:stCxn id="18" idx="2"/>
            <a:endCxn id="23" idx="0"/>
          </p:cNvCxnSpPr>
          <p:nvPr/>
        </p:nvCxnSpPr>
        <p:spPr>
          <a:xfrm>
            <a:off x="3889716" y="4447629"/>
            <a:ext cx="3740" cy="38884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4" name="直线箭头连接符 33">
            <a:extLst>
              <a:ext uri="{FF2B5EF4-FFF2-40B4-BE49-F238E27FC236}">
                <a16:creationId xmlns:a16="http://schemas.microsoft.com/office/drawing/2014/main" id="{5E88CA06-E417-0670-0B92-1F6B98D5203F}"/>
              </a:ext>
            </a:extLst>
          </p:cNvPr>
          <p:cNvCxnSpPr>
            <a:cxnSpLocks/>
            <a:stCxn id="7" idx="3"/>
            <a:endCxn id="16" idx="1"/>
          </p:cNvCxnSpPr>
          <p:nvPr/>
        </p:nvCxnSpPr>
        <p:spPr>
          <a:xfrm>
            <a:off x="2125577" y="2104041"/>
            <a:ext cx="979310" cy="358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7" name="直线箭头连接符 36">
            <a:extLst>
              <a:ext uri="{FF2B5EF4-FFF2-40B4-BE49-F238E27FC236}">
                <a16:creationId xmlns:a16="http://schemas.microsoft.com/office/drawing/2014/main" id="{397278D3-5FB2-505E-DDBD-71CC6D49FC48}"/>
              </a:ext>
            </a:extLst>
          </p:cNvPr>
          <p:cNvCxnSpPr>
            <a:cxnSpLocks/>
            <a:stCxn id="8" idx="1"/>
          </p:cNvCxnSpPr>
          <p:nvPr/>
        </p:nvCxnSpPr>
        <p:spPr>
          <a:xfrm flipH="1">
            <a:off x="4930344" y="3740460"/>
            <a:ext cx="435537" cy="0"/>
          </a:xfrm>
          <a:prstGeom prst="straightConnector1">
            <a:avLst/>
          </a:prstGeom>
          <a:ln>
            <a:headEnd type="triangle" w="med" len="med"/>
            <a:tailEnd type="triangle" w="med" len="med"/>
          </a:ln>
        </p:spPr>
        <p:style>
          <a:lnRef idx="2">
            <a:schemeClr val="dk1"/>
          </a:lnRef>
          <a:fillRef idx="0">
            <a:schemeClr val="dk1"/>
          </a:fillRef>
          <a:effectRef idx="1">
            <a:schemeClr val="dk1"/>
          </a:effectRef>
          <a:fontRef idx="minor">
            <a:schemeClr val="tx1"/>
          </a:fontRef>
        </p:style>
      </p:cxnSp>
      <p:pic>
        <p:nvPicPr>
          <p:cNvPr id="42" name="图片 41">
            <a:extLst>
              <a:ext uri="{FF2B5EF4-FFF2-40B4-BE49-F238E27FC236}">
                <a16:creationId xmlns:a16="http://schemas.microsoft.com/office/drawing/2014/main" id="{22358CA9-880E-070D-1778-67591817D7C1}"/>
              </a:ext>
            </a:extLst>
          </p:cNvPr>
          <p:cNvPicPr>
            <a:picLocks noChangeAspect="1"/>
          </p:cNvPicPr>
          <p:nvPr/>
        </p:nvPicPr>
        <p:blipFill>
          <a:blip r:embed="rId3"/>
          <a:stretch>
            <a:fillRect/>
          </a:stretch>
        </p:blipFill>
        <p:spPr>
          <a:xfrm>
            <a:off x="6752043" y="1062765"/>
            <a:ext cx="1461963" cy="801991"/>
          </a:xfrm>
          <a:prstGeom prst="rect">
            <a:avLst/>
          </a:prstGeom>
        </p:spPr>
      </p:pic>
      <p:sp>
        <p:nvSpPr>
          <p:cNvPr id="43" name="文本框 42">
            <a:extLst>
              <a:ext uri="{FF2B5EF4-FFF2-40B4-BE49-F238E27FC236}">
                <a16:creationId xmlns:a16="http://schemas.microsoft.com/office/drawing/2014/main" id="{899F603A-29A2-BE19-C247-4D153297D261}"/>
              </a:ext>
            </a:extLst>
          </p:cNvPr>
          <p:cNvSpPr txBox="1"/>
          <p:nvPr/>
        </p:nvSpPr>
        <p:spPr>
          <a:xfrm>
            <a:off x="6698194" y="1852399"/>
            <a:ext cx="1569660" cy="369332"/>
          </a:xfrm>
          <a:prstGeom prst="rect">
            <a:avLst/>
          </a:prstGeom>
          <a:noFill/>
        </p:spPr>
        <p:txBody>
          <a:bodyPr wrap="none" rtlCol="0">
            <a:spAutoFit/>
          </a:bodyPr>
          <a:lstStyle/>
          <a:p>
            <a:r>
              <a:rPr kumimoji="1" lang="zh-CN" altLang="en-US" dirty="0">
                <a:latin typeface="SimSun" panose="02010600030101010101" pitchFamily="2" charset="-122"/>
                <a:ea typeface="SimSun" panose="02010600030101010101" pitchFamily="2" charset="-122"/>
              </a:rPr>
              <a:t>应用开发人员</a:t>
            </a:r>
          </a:p>
        </p:txBody>
      </p:sp>
      <p:sp>
        <p:nvSpPr>
          <p:cNvPr id="44" name="矩形 43">
            <a:extLst>
              <a:ext uri="{FF2B5EF4-FFF2-40B4-BE49-F238E27FC236}">
                <a16:creationId xmlns:a16="http://schemas.microsoft.com/office/drawing/2014/main" id="{FDE8B37B-3F1A-62F7-45F0-A258B0A4A434}"/>
              </a:ext>
            </a:extLst>
          </p:cNvPr>
          <p:cNvSpPr/>
          <p:nvPr/>
        </p:nvSpPr>
        <p:spPr>
          <a:xfrm rot="16200000">
            <a:off x="6440941" y="3377572"/>
            <a:ext cx="1896966" cy="646332"/>
          </a:xfrm>
          <a:prstGeom prst="rect">
            <a:avLst/>
          </a:prstGeom>
          <a:solidFill>
            <a:schemeClr val="accent6">
              <a:lumMod val="40000"/>
              <a:lumOff val="60000"/>
            </a:schemeClr>
          </a:solidFill>
          <a:ln w="19050">
            <a:solidFill>
              <a:schemeClr val="tx1"/>
            </a:solid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zh-CN" dirty="0">
                <a:latin typeface="Times New Roman" panose="02020603050405020304" pitchFamily="18" charset="0"/>
                <a:ea typeface="SimSun" panose="02010600030101010101" pitchFamily="2" charset="-122"/>
                <a:cs typeface="Times New Roman" panose="02020603050405020304" pitchFamily="18" charset="0"/>
              </a:rPr>
              <a:t>API</a:t>
            </a:r>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 网关</a:t>
            </a:r>
          </a:p>
        </p:txBody>
      </p:sp>
      <p:cxnSp>
        <p:nvCxnSpPr>
          <p:cNvPr id="45" name="直线箭头连接符 44">
            <a:extLst>
              <a:ext uri="{FF2B5EF4-FFF2-40B4-BE49-F238E27FC236}">
                <a16:creationId xmlns:a16="http://schemas.microsoft.com/office/drawing/2014/main" id="{D1BE2E9B-5F6D-9E4A-FF00-38B9C06B6F5C}"/>
              </a:ext>
            </a:extLst>
          </p:cNvPr>
          <p:cNvCxnSpPr>
            <a:cxnSpLocks/>
            <a:endCxn id="8" idx="3"/>
          </p:cNvCxnSpPr>
          <p:nvPr/>
        </p:nvCxnSpPr>
        <p:spPr>
          <a:xfrm flipH="1">
            <a:off x="6559681" y="3740460"/>
            <a:ext cx="435537" cy="0"/>
          </a:xfrm>
          <a:prstGeom prst="straightConnector1">
            <a:avLst/>
          </a:prstGeom>
          <a:ln>
            <a:headEnd type="triangle" w="med" len="med"/>
            <a:tailEnd type="triangle" w="med" len="med"/>
          </a:ln>
        </p:spPr>
        <p:style>
          <a:lnRef idx="2">
            <a:schemeClr val="dk1"/>
          </a:lnRef>
          <a:fillRef idx="0">
            <a:schemeClr val="dk1"/>
          </a:fillRef>
          <a:effectRef idx="1">
            <a:schemeClr val="dk1"/>
          </a:effectRef>
          <a:fontRef idx="minor">
            <a:schemeClr val="tx1"/>
          </a:fontRef>
        </p:style>
      </p:cxnSp>
      <p:sp>
        <p:nvSpPr>
          <p:cNvPr id="49" name="矩形 48">
            <a:extLst>
              <a:ext uri="{FF2B5EF4-FFF2-40B4-BE49-F238E27FC236}">
                <a16:creationId xmlns:a16="http://schemas.microsoft.com/office/drawing/2014/main" id="{E2A2F37C-3CB8-6F92-E912-E05B4B1A40BD}"/>
              </a:ext>
            </a:extLst>
          </p:cNvPr>
          <p:cNvSpPr/>
          <p:nvPr/>
        </p:nvSpPr>
        <p:spPr>
          <a:xfrm>
            <a:off x="8120746" y="2502459"/>
            <a:ext cx="3655235" cy="2334013"/>
          </a:xfrm>
          <a:prstGeom prst="rect">
            <a:avLst/>
          </a:prstGeom>
          <a:ln w="28575">
            <a:solidFill>
              <a:schemeClr val="accent1">
                <a:lumMod val="60000"/>
                <a:lumOff val="40000"/>
              </a:schemeClr>
            </a:solidFill>
            <a:prstDash val="sysDash"/>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dirty="0">
              <a:latin typeface="SimSun" panose="02010600030101010101" pitchFamily="2" charset="-122"/>
              <a:ea typeface="SimSun" panose="02010600030101010101" pitchFamily="2" charset="-122"/>
            </a:endParaRPr>
          </a:p>
        </p:txBody>
      </p:sp>
      <p:sp>
        <p:nvSpPr>
          <p:cNvPr id="50" name="矩形 49">
            <a:extLst>
              <a:ext uri="{FF2B5EF4-FFF2-40B4-BE49-F238E27FC236}">
                <a16:creationId xmlns:a16="http://schemas.microsoft.com/office/drawing/2014/main" id="{382C7211-F9CD-2C16-EEB1-D198989DB567}"/>
              </a:ext>
            </a:extLst>
          </p:cNvPr>
          <p:cNvSpPr/>
          <p:nvPr/>
        </p:nvSpPr>
        <p:spPr>
          <a:xfrm>
            <a:off x="8331624" y="2714812"/>
            <a:ext cx="1726776" cy="508923"/>
          </a:xfrm>
          <a:prstGeom prst="rect">
            <a:avLst/>
          </a:prstGeom>
          <a:solidFill>
            <a:schemeClr val="accent2">
              <a:lumMod val="40000"/>
              <a:lumOff val="60000"/>
            </a:schemeClr>
          </a:solidFill>
          <a:ln w="19050">
            <a:solidFill>
              <a:schemeClr val="tx1"/>
            </a:solid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zh-CN" altLang="en-US" dirty="0">
                <a:latin typeface="SimSun" panose="02010600030101010101" pitchFamily="2" charset="-122"/>
                <a:ea typeface="SimSun" panose="02010600030101010101" pitchFamily="2" charset="-122"/>
              </a:rPr>
              <a:t>下单函数</a:t>
            </a:r>
          </a:p>
        </p:txBody>
      </p:sp>
      <p:sp>
        <p:nvSpPr>
          <p:cNvPr id="51" name="矩形 50">
            <a:extLst>
              <a:ext uri="{FF2B5EF4-FFF2-40B4-BE49-F238E27FC236}">
                <a16:creationId xmlns:a16="http://schemas.microsoft.com/office/drawing/2014/main" id="{93D7284C-61E0-0CF1-755D-7800E0C97CA0}"/>
              </a:ext>
            </a:extLst>
          </p:cNvPr>
          <p:cNvSpPr/>
          <p:nvPr/>
        </p:nvSpPr>
        <p:spPr>
          <a:xfrm>
            <a:off x="8331623" y="3446277"/>
            <a:ext cx="1726775" cy="508923"/>
          </a:xfrm>
          <a:prstGeom prst="rect">
            <a:avLst/>
          </a:prstGeom>
          <a:solidFill>
            <a:schemeClr val="accent2">
              <a:lumMod val="40000"/>
              <a:lumOff val="60000"/>
            </a:schemeClr>
          </a:solidFill>
          <a:ln w="19050">
            <a:solidFill>
              <a:schemeClr val="tx1"/>
            </a:solid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zh-CN" altLang="en-US" dirty="0">
                <a:latin typeface="SimSun" panose="02010600030101010101" pitchFamily="2" charset="-122"/>
                <a:ea typeface="SimSun" panose="02010600030101010101" pitchFamily="2" charset="-122"/>
              </a:rPr>
              <a:t>身份验证函数</a:t>
            </a:r>
          </a:p>
        </p:txBody>
      </p:sp>
      <p:sp>
        <p:nvSpPr>
          <p:cNvPr id="52" name="矩形 51">
            <a:extLst>
              <a:ext uri="{FF2B5EF4-FFF2-40B4-BE49-F238E27FC236}">
                <a16:creationId xmlns:a16="http://schemas.microsoft.com/office/drawing/2014/main" id="{F5D81BBC-8C45-A0BF-4F8A-23A121DF9216}"/>
              </a:ext>
            </a:extLst>
          </p:cNvPr>
          <p:cNvSpPr/>
          <p:nvPr/>
        </p:nvSpPr>
        <p:spPr>
          <a:xfrm>
            <a:off x="8318964" y="4177742"/>
            <a:ext cx="1739433" cy="508923"/>
          </a:xfrm>
          <a:prstGeom prst="rect">
            <a:avLst/>
          </a:prstGeom>
          <a:solidFill>
            <a:schemeClr val="accent2">
              <a:lumMod val="40000"/>
              <a:lumOff val="60000"/>
            </a:schemeClr>
          </a:solidFill>
          <a:ln w="19050">
            <a:solidFill>
              <a:schemeClr val="tx1"/>
            </a:solid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zh-CN" altLang="en-US" dirty="0">
                <a:latin typeface="SimSun" panose="02010600030101010101" pitchFamily="2" charset="-122"/>
                <a:ea typeface="SimSun" panose="02010600030101010101" pitchFamily="2" charset="-122"/>
              </a:rPr>
              <a:t>注册函数</a:t>
            </a:r>
          </a:p>
        </p:txBody>
      </p:sp>
      <p:pic>
        <p:nvPicPr>
          <p:cNvPr id="53" name="图形 52" descr="数据库 轮廓">
            <a:extLst>
              <a:ext uri="{FF2B5EF4-FFF2-40B4-BE49-F238E27FC236}">
                <a16:creationId xmlns:a16="http://schemas.microsoft.com/office/drawing/2014/main" id="{3B1D8737-85B0-E51F-128E-A382524C179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667852" y="3628759"/>
            <a:ext cx="914400" cy="914400"/>
          </a:xfrm>
          <a:prstGeom prst="rect">
            <a:avLst/>
          </a:prstGeom>
        </p:spPr>
      </p:pic>
      <p:sp>
        <p:nvSpPr>
          <p:cNvPr id="54" name="文本框 53">
            <a:extLst>
              <a:ext uri="{FF2B5EF4-FFF2-40B4-BE49-F238E27FC236}">
                <a16:creationId xmlns:a16="http://schemas.microsoft.com/office/drawing/2014/main" id="{3199E8ED-C058-3B79-7CC7-F3AE35EE7F40}"/>
              </a:ext>
            </a:extLst>
          </p:cNvPr>
          <p:cNvSpPr txBox="1"/>
          <p:nvPr/>
        </p:nvSpPr>
        <p:spPr>
          <a:xfrm>
            <a:off x="10561398" y="4443004"/>
            <a:ext cx="1120820" cy="369332"/>
          </a:xfrm>
          <a:prstGeom prst="rect">
            <a:avLst/>
          </a:prstGeom>
          <a:noFill/>
        </p:spPr>
        <p:txBody>
          <a:bodyPr wrap="none" rtlCol="0">
            <a:spAutoFit/>
          </a:bodyPr>
          <a:lstStyle/>
          <a:p>
            <a:r>
              <a:rPr kumimoji="1" lang="en-US" altLang="zh-CN" dirty="0">
                <a:latin typeface="Times New Roman" panose="02020603050405020304" pitchFamily="18" charset="0"/>
                <a:ea typeface="SimSun" panose="02010600030101010101" pitchFamily="2" charset="-122"/>
                <a:cs typeface="Times New Roman" panose="02020603050405020304" pitchFamily="18" charset="0"/>
              </a:rPr>
              <a:t>Databases</a:t>
            </a:r>
            <a:endParaRPr kumimoji="1" lang="zh-CN" altLang="en-US" dirty="0">
              <a:latin typeface="Times New Roman" panose="02020603050405020304" pitchFamily="18" charset="0"/>
              <a:ea typeface="SimSun" panose="02010600030101010101" pitchFamily="2" charset="-122"/>
              <a:cs typeface="Times New Roman" panose="02020603050405020304" pitchFamily="18" charset="0"/>
            </a:endParaRPr>
          </a:p>
        </p:txBody>
      </p:sp>
      <p:cxnSp>
        <p:nvCxnSpPr>
          <p:cNvPr id="55" name="肘形连接符 54">
            <a:extLst>
              <a:ext uri="{FF2B5EF4-FFF2-40B4-BE49-F238E27FC236}">
                <a16:creationId xmlns:a16="http://schemas.microsoft.com/office/drawing/2014/main" id="{DAE5B7E0-D8E0-3AD3-9EC3-82ECA7EECA84}"/>
              </a:ext>
            </a:extLst>
          </p:cNvPr>
          <p:cNvCxnSpPr>
            <a:cxnSpLocks/>
            <a:stCxn id="42" idx="3"/>
          </p:cNvCxnSpPr>
          <p:nvPr/>
        </p:nvCxnSpPr>
        <p:spPr>
          <a:xfrm>
            <a:off x="8214006" y="1463761"/>
            <a:ext cx="678784" cy="1028509"/>
          </a:xfrm>
          <a:prstGeom prst="bentConnector2">
            <a:avLst/>
          </a:prstGeom>
          <a:ln w="12700">
            <a:tailEnd type="triangle"/>
          </a:ln>
        </p:spPr>
        <p:style>
          <a:lnRef idx="1">
            <a:schemeClr val="dk1"/>
          </a:lnRef>
          <a:fillRef idx="0">
            <a:schemeClr val="dk1"/>
          </a:fillRef>
          <a:effectRef idx="0">
            <a:schemeClr val="dk1"/>
          </a:effectRef>
          <a:fontRef idx="minor">
            <a:schemeClr val="tx1"/>
          </a:fontRef>
        </p:style>
      </p:cxnSp>
      <p:sp>
        <p:nvSpPr>
          <p:cNvPr id="58" name="文本框 57">
            <a:extLst>
              <a:ext uri="{FF2B5EF4-FFF2-40B4-BE49-F238E27FC236}">
                <a16:creationId xmlns:a16="http://schemas.microsoft.com/office/drawing/2014/main" id="{52EC8689-A8DD-5C51-C49E-B1F3E1ABA726}"/>
              </a:ext>
            </a:extLst>
          </p:cNvPr>
          <p:cNvSpPr txBox="1"/>
          <p:nvPr/>
        </p:nvSpPr>
        <p:spPr>
          <a:xfrm>
            <a:off x="8892790" y="1621187"/>
            <a:ext cx="2350533" cy="646331"/>
          </a:xfrm>
          <a:prstGeom prst="rect">
            <a:avLst/>
          </a:prstGeom>
          <a:noFill/>
        </p:spPr>
        <p:txBody>
          <a:bodyPr wrap="square" rtlCol="0">
            <a:spAutoFit/>
          </a:bodyPr>
          <a:lstStyle/>
          <a:p>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开发函数并在 </a:t>
            </a:r>
            <a:r>
              <a:rPr kumimoji="1" lang="en-US" altLang="zh-CN" dirty="0" err="1">
                <a:latin typeface="Times New Roman" panose="02020603050405020304" pitchFamily="18" charset="0"/>
                <a:ea typeface="SimSun" panose="02010600030101010101" pitchFamily="2" charset="-122"/>
                <a:cs typeface="Times New Roman" panose="02020603050405020304" pitchFamily="18" charset="0"/>
              </a:rPr>
              <a:t>FaaS</a:t>
            </a:r>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 平台中注册</a:t>
            </a:r>
          </a:p>
        </p:txBody>
      </p:sp>
      <p:cxnSp>
        <p:nvCxnSpPr>
          <p:cNvPr id="60" name="直线箭头连接符 59">
            <a:extLst>
              <a:ext uri="{FF2B5EF4-FFF2-40B4-BE49-F238E27FC236}">
                <a16:creationId xmlns:a16="http://schemas.microsoft.com/office/drawing/2014/main" id="{7ECEF9F6-009A-B841-34D1-E4EA6ED038CD}"/>
              </a:ext>
            </a:extLst>
          </p:cNvPr>
          <p:cNvCxnSpPr>
            <a:cxnSpLocks/>
            <a:stCxn id="44" idx="2"/>
            <a:endCxn id="50" idx="1"/>
          </p:cNvCxnSpPr>
          <p:nvPr/>
        </p:nvCxnSpPr>
        <p:spPr>
          <a:xfrm flipV="1">
            <a:off x="7712590" y="2969274"/>
            <a:ext cx="619034" cy="73146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3" name="直线箭头连接符 62">
            <a:extLst>
              <a:ext uri="{FF2B5EF4-FFF2-40B4-BE49-F238E27FC236}">
                <a16:creationId xmlns:a16="http://schemas.microsoft.com/office/drawing/2014/main" id="{342EC600-24C0-BE46-D8F1-B965C011F564}"/>
              </a:ext>
            </a:extLst>
          </p:cNvPr>
          <p:cNvCxnSpPr>
            <a:cxnSpLocks/>
            <a:stCxn id="44" idx="2"/>
            <a:endCxn id="51" idx="1"/>
          </p:cNvCxnSpPr>
          <p:nvPr/>
        </p:nvCxnSpPr>
        <p:spPr>
          <a:xfrm>
            <a:off x="7712590" y="3700738"/>
            <a:ext cx="619033"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6" name="直线箭头连接符 65">
            <a:extLst>
              <a:ext uri="{FF2B5EF4-FFF2-40B4-BE49-F238E27FC236}">
                <a16:creationId xmlns:a16="http://schemas.microsoft.com/office/drawing/2014/main" id="{B8C9A5CB-3F90-7F4A-CF6D-E40E2A4E6DA9}"/>
              </a:ext>
            </a:extLst>
          </p:cNvPr>
          <p:cNvCxnSpPr>
            <a:cxnSpLocks/>
            <a:stCxn id="44" idx="2"/>
            <a:endCxn id="52" idx="1"/>
          </p:cNvCxnSpPr>
          <p:nvPr/>
        </p:nvCxnSpPr>
        <p:spPr>
          <a:xfrm>
            <a:off x="7712590" y="3700738"/>
            <a:ext cx="606374" cy="73146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0" name="肘形连接符 69">
            <a:extLst>
              <a:ext uri="{FF2B5EF4-FFF2-40B4-BE49-F238E27FC236}">
                <a16:creationId xmlns:a16="http://schemas.microsoft.com/office/drawing/2014/main" id="{CED47062-2B5D-6C3B-3EA9-D0FE43BD825E}"/>
              </a:ext>
            </a:extLst>
          </p:cNvPr>
          <p:cNvCxnSpPr>
            <a:cxnSpLocks/>
            <a:stCxn id="51" idx="3"/>
            <a:endCxn id="53" idx="1"/>
          </p:cNvCxnSpPr>
          <p:nvPr/>
        </p:nvCxnSpPr>
        <p:spPr>
          <a:xfrm>
            <a:off x="10058398" y="3700739"/>
            <a:ext cx="609454" cy="385220"/>
          </a:xfrm>
          <a:prstGeom prst="bent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cxnSp>
        <p:nvCxnSpPr>
          <p:cNvPr id="73" name="肘形连接符 72">
            <a:extLst>
              <a:ext uri="{FF2B5EF4-FFF2-40B4-BE49-F238E27FC236}">
                <a16:creationId xmlns:a16="http://schemas.microsoft.com/office/drawing/2014/main" id="{5E252116-CECB-ABAD-72AA-F1472C9D4ABA}"/>
              </a:ext>
            </a:extLst>
          </p:cNvPr>
          <p:cNvCxnSpPr>
            <a:cxnSpLocks/>
            <a:stCxn id="52" idx="3"/>
            <a:endCxn id="53" idx="1"/>
          </p:cNvCxnSpPr>
          <p:nvPr/>
        </p:nvCxnSpPr>
        <p:spPr>
          <a:xfrm flipV="1">
            <a:off x="10058397" y="4085959"/>
            <a:ext cx="609455" cy="346245"/>
          </a:xfrm>
          <a:prstGeom prst="bent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cxnSp>
        <p:nvCxnSpPr>
          <p:cNvPr id="78" name="直线箭头连接符 77">
            <a:extLst>
              <a:ext uri="{FF2B5EF4-FFF2-40B4-BE49-F238E27FC236}">
                <a16:creationId xmlns:a16="http://schemas.microsoft.com/office/drawing/2014/main" id="{EA022994-1C27-5F00-8ABE-53219CD1AFA4}"/>
              </a:ext>
            </a:extLst>
          </p:cNvPr>
          <p:cNvCxnSpPr>
            <a:cxnSpLocks/>
            <a:stCxn id="50" idx="3"/>
            <a:endCxn id="101" idx="1"/>
          </p:cNvCxnSpPr>
          <p:nvPr/>
        </p:nvCxnSpPr>
        <p:spPr>
          <a:xfrm flipV="1">
            <a:off x="10058400" y="2967709"/>
            <a:ext cx="589081" cy="156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88" name="图片 87">
            <a:extLst>
              <a:ext uri="{FF2B5EF4-FFF2-40B4-BE49-F238E27FC236}">
                <a16:creationId xmlns:a16="http://schemas.microsoft.com/office/drawing/2014/main" id="{E82A1BD9-CB50-E6DA-5667-8887D5A39EA3}"/>
              </a:ext>
            </a:extLst>
          </p:cNvPr>
          <p:cNvPicPr>
            <a:picLocks noChangeAspect="1"/>
          </p:cNvPicPr>
          <p:nvPr/>
        </p:nvPicPr>
        <p:blipFill>
          <a:blip r:embed="rId7"/>
          <a:stretch>
            <a:fillRect/>
          </a:stretch>
        </p:blipFill>
        <p:spPr>
          <a:xfrm>
            <a:off x="8547218" y="5330974"/>
            <a:ext cx="1501755" cy="328998"/>
          </a:xfrm>
          <a:prstGeom prst="rect">
            <a:avLst/>
          </a:prstGeom>
        </p:spPr>
      </p:pic>
      <p:pic>
        <p:nvPicPr>
          <p:cNvPr id="89" name="图片 88">
            <a:extLst>
              <a:ext uri="{FF2B5EF4-FFF2-40B4-BE49-F238E27FC236}">
                <a16:creationId xmlns:a16="http://schemas.microsoft.com/office/drawing/2014/main" id="{1F5CC1B9-228B-6386-E86A-CC849F8FC68F}"/>
              </a:ext>
            </a:extLst>
          </p:cNvPr>
          <p:cNvPicPr>
            <a:picLocks noChangeAspect="1"/>
          </p:cNvPicPr>
          <p:nvPr/>
        </p:nvPicPr>
        <p:blipFill rotWithShape="1">
          <a:blip r:embed="rId8"/>
          <a:srcRect t="1" r="76994" b="5021"/>
          <a:stretch/>
        </p:blipFill>
        <p:spPr>
          <a:xfrm>
            <a:off x="10113403" y="5271628"/>
            <a:ext cx="431275" cy="416893"/>
          </a:xfrm>
          <a:prstGeom prst="rect">
            <a:avLst/>
          </a:prstGeom>
        </p:spPr>
      </p:pic>
      <p:pic>
        <p:nvPicPr>
          <p:cNvPr id="90" name="图片 89">
            <a:extLst>
              <a:ext uri="{FF2B5EF4-FFF2-40B4-BE49-F238E27FC236}">
                <a16:creationId xmlns:a16="http://schemas.microsoft.com/office/drawing/2014/main" id="{67B0EADA-F393-132D-17C5-2B02EB822943}"/>
              </a:ext>
            </a:extLst>
          </p:cNvPr>
          <p:cNvPicPr>
            <a:picLocks noChangeAspect="1"/>
          </p:cNvPicPr>
          <p:nvPr/>
        </p:nvPicPr>
        <p:blipFill rotWithShape="1">
          <a:blip r:embed="rId8"/>
          <a:srcRect l="44999"/>
          <a:stretch/>
        </p:blipFill>
        <p:spPr>
          <a:xfrm>
            <a:off x="10589156" y="5278548"/>
            <a:ext cx="1031051" cy="438935"/>
          </a:xfrm>
          <a:prstGeom prst="rect">
            <a:avLst/>
          </a:prstGeom>
        </p:spPr>
      </p:pic>
      <p:pic>
        <p:nvPicPr>
          <p:cNvPr id="91" name="图片 90">
            <a:extLst>
              <a:ext uri="{FF2B5EF4-FFF2-40B4-BE49-F238E27FC236}">
                <a16:creationId xmlns:a16="http://schemas.microsoft.com/office/drawing/2014/main" id="{541437A8-0161-FF73-FF8B-2BCD586B6886}"/>
              </a:ext>
            </a:extLst>
          </p:cNvPr>
          <p:cNvPicPr>
            <a:picLocks noChangeAspect="1"/>
          </p:cNvPicPr>
          <p:nvPr/>
        </p:nvPicPr>
        <p:blipFill>
          <a:blip r:embed="rId9"/>
          <a:stretch>
            <a:fillRect/>
          </a:stretch>
        </p:blipFill>
        <p:spPr>
          <a:xfrm>
            <a:off x="10113403" y="5746666"/>
            <a:ext cx="1772616" cy="426605"/>
          </a:xfrm>
          <a:prstGeom prst="rect">
            <a:avLst/>
          </a:prstGeom>
        </p:spPr>
      </p:pic>
      <p:cxnSp>
        <p:nvCxnSpPr>
          <p:cNvPr id="92" name="直线箭头连接符 91">
            <a:extLst>
              <a:ext uri="{FF2B5EF4-FFF2-40B4-BE49-F238E27FC236}">
                <a16:creationId xmlns:a16="http://schemas.microsoft.com/office/drawing/2014/main" id="{4E65681B-22F9-8982-DA5C-78E5F072897E}"/>
              </a:ext>
            </a:extLst>
          </p:cNvPr>
          <p:cNvCxnSpPr>
            <a:cxnSpLocks/>
            <a:endCxn id="49" idx="2"/>
          </p:cNvCxnSpPr>
          <p:nvPr/>
        </p:nvCxnSpPr>
        <p:spPr>
          <a:xfrm flipV="1">
            <a:off x="9948364" y="4836472"/>
            <a:ext cx="0" cy="37222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98" name="文本框 97">
            <a:extLst>
              <a:ext uri="{FF2B5EF4-FFF2-40B4-BE49-F238E27FC236}">
                <a16:creationId xmlns:a16="http://schemas.microsoft.com/office/drawing/2014/main" id="{90D049BF-1B4B-5377-0F91-DEF3AB77CE3F}"/>
              </a:ext>
            </a:extLst>
          </p:cNvPr>
          <p:cNvSpPr txBox="1"/>
          <p:nvPr/>
        </p:nvSpPr>
        <p:spPr>
          <a:xfrm>
            <a:off x="9953390" y="4839361"/>
            <a:ext cx="1223412" cy="369332"/>
          </a:xfrm>
          <a:prstGeom prst="rect">
            <a:avLst/>
          </a:prstGeom>
          <a:noFill/>
        </p:spPr>
        <p:txBody>
          <a:bodyPr wrap="none" rtlCol="0">
            <a:spAutoFit/>
          </a:bodyPr>
          <a:lstStyle/>
          <a:p>
            <a:r>
              <a:rPr kumimoji="1" lang="zh-CN" altLang="en-US" dirty="0">
                <a:latin typeface="SimSun" panose="02010600030101010101" pitchFamily="2" charset="-122"/>
                <a:ea typeface="SimSun" panose="02010600030101010101" pitchFamily="2" charset="-122"/>
              </a:rPr>
              <a:t>供应</a:t>
            </a:r>
            <a:r>
              <a:rPr kumimoji="1" lang="en-US" altLang="zh-CN" dirty="0">
                <a:latin typeface="SimSun" panose="02010600030101010101" pitchFamily="2" charset="-122"/>
                <a:ea typeface="SimSun" panose="02010600030101010101" pitchFamily="2" charset="-122"/>
              </a:rPr>
              <a:t>/</a:t>
            </a:r>
            <a:r>
              <a:rPr kumimoji="1" lang="zh-CN" altLang="en-US" dirty="0">
                <a:latin typeface="SimSun" panose="02010600030101010101" pitchFamily="2" charset="-122"/>
                <a:ea typeface="SimSun" panose="02010600030101010101" pitchFamily="2" charset="-122"/>
              </a:rPr>
              <a:t>管理</a:t>
            </a:r>
          </a:p>
        </p:txBody>
      </p:sp>
      <p:pic>
        <p:nvPicPr>
          <p:cNvPr id="1026" name="Picture 2" descr="AWS Lambda Interview Questions: Comprehensive Guide for Success">
            <a:extLst>
              <a:ext uri="{FF2B5EF4-FFF2-40B4-BE49-F238E27FC236}">
                <a16:creationId xmlns:a16="http://schemas.microsoft.com/office/drawing/2014/main" id="{A98811B8-C9E6-A643-B049-B2F6DCE578A3}"/>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l="28112" r="21363" b="20495"/>
          <a:stretch/>
        </p:blipFill>
        <p:spPr bwMode="auto">
          <a:xfrm>
            <a:off x="8126031" y="5786399"/>
            <a:ext cx="411184" cy="369332"/>
          </a:xfrm>
          <a:prstGeom prst="rect">
            <a:avLst/>
          </a:prstGeom>
          <a:noFill/>
          <a:extLst>
            <a:ext uri="{909E8E84-426E-40DD-AFC4-6F175D3DCCD1}">
              <a14:hiddenFill xmlns:a14="http://schemas.microsoft.com/office/drawing/2010/main">
                <a:solidFill>
                  <a:srgbClr val="FFFFFF"/>
                </a:solidFill>
              </a14:hiddenFill>
            </a:ext>
          </a:extLst>
        </p:spPr>
      </p:pic>
      <p:pic>
        <p:nvPicPr>
          <p:cNvPr id="99" name="图片 98">
            <a:extLst>
              <a:ext uri="{FF2B5EF4-FFF2-40B4-BE49-F238E27FC236}">
                <a16:creationId xmlns:a16="http://schemas.microsoft.com/office/drawing/2014/main" id="{6CE9245F-914D-9D30-46CA-6877C8B94FB9}"/>
              </a:ext>
            </a:extLst>
          </p:cNvPr>
          <p:cNvPicPr>
            <a:picLocks noChangeAspect="1"/>
          </p:cNvPicPr>
          <p:nvPr/>
        </p:nvPicPr>
        <p:blipFill>
          <a:blip r:embed="rId11"/>
          <a:stretch>
            <a:fillRect/>
          </a:stretch>
        </p:blipFill>
        <p:spPr>
          <a:xfrm>
            <a:off x="8567578" y="5856765"/>
            <a:ext cx="1371600" cy="228600"/>
          </a:xfrm>
          <a:prstGeom prst="rect">
            <a:avLst/>
          </a:prstGeom>
        </p:spPr>
      </p:pic>
      <p:sp>
        <p:nvSpPr>
          <p:cNvPr id="100" name="文本框 99">
            <a:extLst>
              <a:ext uri="{FF2B5EF4-FFF2-40B4-BE49-F238E27FC236}">
                <a16:creationId xmlns:a16="http://schemas.microsoft.com/office/drawing/2014/main" id="{96350811-F967-61E1-861B-60ABFE66C2AE}"/>
              </a:ext>
            </a:extLst>
          </p:cNvPr>
          <p:cNvSpPr txBox="1"/>
          <p:nvPr/>
        </p:nvSpPr>
        <p:spPr>
          <a:xfrm>
            <a:off x="8964270" y="6229383"/>
            <a:ext cx="1922321" cy="369332"/>
          </a:xfrm>
          <a:prstGeom prst="rect">
            <a:avLst/>
          </a:prstGeom>
          <a:noFill/>
        </p:spPr>
        <p:txBody>
          <a:bodyPr wrap="none" rtlCol="0">
            <a:spAutoFit/>
          </a:bodyPr>
          <a:lstStyle/>
          <a:p>
            <a:r>
              <a:rPr kumimoji="1" lang="en-US" altLang="zh-CN" dirty="0" err="1">
                <a:latin typeface="Times New Roman" panose="02020603050405020304" pitchFamily="18" charset="0"/>
                <a:ea typeface="SimSun" panose="02010600030101010101" pitchFamily="2" charset="-122"/>
                <a:cs typeface="Times New Roman" panose="02020603050405020304" pitchFamily="18" charset="0"/>
              </a:rPr>
              <a:t>FaaS</a:t>
            </a:r>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 平台</a:t>
            </a:r>
            <a:r>
              <a:rPr kumimoji="1" lang="en-US" altLang="zh-CN" dirty="0">
                <a:latin typeface="Times New Roman" panose="02020603050405020304" pitchFamily="18" charset="0"/>
                <a:ea typeface="SimSun" panose="02010600030101010101" pitchFamily="2" charset="-122"/>
                <a:cs typeface="Times New Roman" panose="02020603050405020304" pitchFamily="18" charset="0"/>
              </a:rPr>
              <a:t>/</a:t>
            </a:r>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供应商</a:t>
            </a:r>
          </a:p>
        </p:txBody>
      </p:sp>
      <p:pic>
        <p:nvPicPr>
          <p:cNvPr id="101" name="图形 100" descr="数据库 轮廓">
            <a:extLst>
              <a:ext uri="{FF2B5EF4-FFF2-40B4-BE49-F238E27FC236}">
                <a16:creationId xmlns:a16="http://schemas.microsoft.com/office/drawing/2014/main" id="{F69ECE75-3AEF-4E63-6CDE-32F42075613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647481" y="2510509"/>
            <a:ext cx="914400" cy="914400"/>
          </a:xfrm>
          <a:prstGeom prst="rect">
            <a:avLst/>
          </a:prstGeom>
        </p:spPr>
      </p:pic>
    </p:spTree>
    <p:extLst>
      <p:ext uri="{BB962C8B-B14F-4D97-AF65-F5344CB8AC3E}">
        <p14:creationId xmlns:p14="http://schemas.microsoft.com/office/powerpoint/2010/main" val="35385689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AF7677-770C-44C2-BC53-ABA908ECBE7F}"/>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939E358C-70D9-B500-E2B3-81F099751229}"/>
              </a:ext>
            </a:extLst>
          </p:cNvPr>
          <p:cNvSpPr>
            <a:spLocks noGrp="1"/>
          </p:cNvSpPr>
          <p:nvPr>
            <p:ph type="title"/>
          </p:nvPr>
        </p:nvSpPr>
        <p:spPr>
          <a:xfrm>
            <a:off x="838200" y="0"/>
            <a:ext cx="10515600" cy="1325563"/>
          </a:xfrm>
        </p:spPr>
        <p:txBody>
          <a:bodyPr/>
          <a:lstStyle/>
          <a:p>
            <a:r>
              <a:rPr kumimoji="1" lang="en-US" altLang="zh-CN" dirty="0" err="1">
                <a:latin typeface="Times New Roman" panose="02020603050405020304" pitchFamily="18" charset="0"/>
                <a:ea typeface="SimSun" panose="02010600030101010101" pitchFamily="2" charset="-122"/>
                <a:cs typeface="Times New Roman" panose="02020603050405020304" pitchFamily="18" charset="0"/>
              </a:rPr>
              <a:t>CausalMesh</a:t>
            </a:r>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 整体架构</a:t>
            </a:r>
          </a:p>
        </p:txBody>
      </p:sp>
      <p:sp>
        <p:nvSpPr>
          <p:cNvPr id="6" name="内容占位符 5">
            <a:extLst>
              <a:ext uri="{FF2B5EF4-FFF2-40B4-BE49-F238E27FC236}">
                <a16:creationId xmlns:a16="http://schemas.microsoft.com/office/drawing/2014/main" id="{B4707A31-B05E-6B90-D3FD-F2E9D37D5182}"/>
              </a:ext>
            </a:extLst>
          </p:cNvPr>
          <p:cNvSpPr>
            <a:spLocks noGrp="1"/>
          </p:cNvSpPr>
          <p:nvPr>
            <p:ph idx="1"/>
          </p:nvPr>
        </p:nvSpPr>
        <p:spPr>
          <a:xfrm>
            <a:off x="7148945" y="1143001"/>
            <a:ext cx="4204855" cy="5476740"/>
          </a:xfrm>
        </p:spPr>
        <p:txBody>
          <a:bodyPr>
            <a:normAutofit fontScale="77500" lnSpcReduction="20000"/>
          </a:bodyPr>
          <a:lstStyle/>
          <a:p>
            <a:pPr marL="514350" indent="-514350">
              <a:lnSpc>
                <a:spcPct val="120000"/>
              </a:lnSpc>
              <a:buAutoNum type="arabicPeriod"/>
            </a:pPr>
            <a:r>
              <a:rPr lang="zh-CN" altLang="en-US" dirty="0">
                <a:latin typeface="Times New Roman" panose="02020603050405020304" pitchFamily="18" charset="0"/>
                <a:ea typeface="SimSun" panose="02010600030101010101" pitchFamily="2" charset="-122"/>
                <a:cs typeface="Times New Roman" panose="02020603050405020304" pitchFamily="18" charset="0"/>
              </a:rPr>
              <a:t>工作流是由一个事件触发的，例如，从浏览器或某个服务到达网关的请求。</a:t>
            </a:r>
            <a:endParaRPr lang="en-US" altLang="zh-CN" dirty="0">
              <a:latin typeface="Times New Roman" panose="02020603050405020304" pitchFamily="18" charset="0"/>
              <a:ea typeface="SimSun" panose="02010600030101010101" pitchFamily="2" charset="-122"/>
              <a:cs typeface="Times New Roman" panose="02020603050405020304" pitchFamily="18" charset="0"/>
            </a:endParaRPr>
          </a:p>
          <a:p>
            <a:pPr marL="514350" indent="-514350">
              <a:lnSpc>
                <a:spcPct val="120000"/>
              </a:lnSpc>
              <a:buAutoNum type="arabicPeriod"/>
            </a:pPr>
            <a:r>
              <a:rPr lang="zh-CN" altLang="en-US" dirty="0">
                <a:latin typeface="Times New Roman" panose="02020603050405020304" pitchFamily="18" charset="0"/>
                <a:ea typeface="SimSun" panose="02010600030101010101" pitchFamily="2" charset="-122"/>
                <a:cs typeface="Times New Roman" panose="02020603050405020304" pitchFamily="18" charset="0"/>
              </a:rPr>
              <a:t>调度器根据资源使用情况、硬件需求等因素将工作流中的第一个函数调度给执行器。</a:t>
            </a:r>
            <a:endParaRPr lang="en-US" altLang="zh-CN" dirty="0">
              <a:latin typeface="Times New Roman" panose="02020603050405020304" pitchFamily="18" charset="0"/>
              <a:ea typeface="SimSun" panose="02010600030101010101" pitchFamily="2" charset="-122"/>
              <a:cs typeface="Times New Roman" panose="02020603050405020304" pitchFamily="18" charset="0"/>
            </a:endParaRPr>
          </a:p>
          <a:p>
            <a:pPr marL="514350" indent="-514350">
              <a:lnSpc>
                <a:spcPct val="120000"/>
              </a:lnSpc>
              <a:buAutoNum type="arabicPeriod"/>
            </a:pPr>
            <a:r>
              <a:rPr lang="zh-CN" altLang="en-US" dirty="0">
                <a:latin typeface="Times New Roman" panose="02020603050405020304" pitchFamily="18" charset="0"/>
                <a:ea typeface="SimSun" panose="02010600030101010101" pitchFamily="2" charset="-122"/>
                <a:cs typeface="Times New Roman" panose="02020603050405020304" pitchFamily="18" charset="0"/>
              </a:rPr>
              <a:t>当函数访问到状态时，利用 </a:t>
            </a:r>
            <a:r>
              <a:rPr lang="en-US" altLang="zh-CN" dirty="0" err="1">
                <a:latin typeface="Times New Roman" panose="02020603050405020304" pitchFamily="18" charset="0"/>
                <a:ea typeface="SimSun" panose="02010600030101010101" pitchFamily="2" charset="-122"/>
                <a:cs typeface="Times New Roman" panose="02020603050405020304" pitchFamily="18" charset="0"/>
              </a:rPr>
              <a:t>CausalMesh</a:t>
            </a:r>
            <a:r>
              <a:rPr lang="zh-CN" altLang="en-US" dirty="0">
                <a:latin typeface="Times New Roman" panose="02020603050405020304" pitchFamily="18" charset="0"/>
                <a:ea typeface="SimSun" panose="02010600030101010101" pitchFamily="2" charset="-122"/>
                <a:cs typeface="Times New Roman" panose="02020603050405020304" pitchFamily="18" charset="0"/>
              </a:rPr>
              <a:t> 与同一台机器上的缓存服务器进行通信。</a:t>
            </a:r>
            <a:endParaRPr lang="en-US" altLang="zh-CN" dirty="0">
              <a:latin typeface="Times New Roman" panose="02020603050405020304" pitchFamily="18" charset="0"/>
              <a:ea typeface="SimSun" panose="02010600030101010101" pitchFamily="2" charset="-122"/>
              <a:cs typeface="Times New Roman" panose="02020603050405020304" pitchFamily="18" charset="0"/>
            </a:endParaRPr>
          </a:p>
          <a:p>
            <a:pPr marL="514350" indent="-514350">
              <a:lnSpc>
                <a:spcPct val="120000"/>
              </a:lnSpc>
              <a:buAutoNum type="arabicPeriod"/>
            </a:pPr>
            <a:r>
              <a:rPr lang="zh-CN" altLang="en-US" dirty="0">
                <a:latin typeface="Times New Roman" panose="02020603050405020304" pitchFamily="18" charset="0"/>
                <a:ea typeface="SimSun" panose="02010600030101010101" pitchFamily="2" charset="-122"/>
                <a:cs typeface="Times New Roman" panose="02020603050405020304" pitchFamily="18" charset="0"/>
              </a:rPr>
              <a:t>函数完成后，调度器收集结果，然后将后续的一个或多个函数调度到与可能不同的执行器上。</a:t>
            </a:r>
            <a:endParaRPr lang="en-US" altLang="zh-CN" dirty="0">
              <a:latin typeface="Times New Roman" panose="02020603050405020304" pitchFamily="18" charset="0"/>
              <a:ea typeface="SimSun" panose="02010600030101010101" pitchFamily="2" charset="-122"/>
              <a:cs typeface="Times New Roman" panose="02020603050405020304" pitchFamily="18" charset="0"/>
            </a:endParaRPr>
          </a:p>
          <a:p>
            <a:pPr marL="514350" indent="-514350">
              <a:lnSpc>
                <a:spcPct val="120000"/>
              </a:lnSpc>
              <a:buAutoNum type="arabicPeriod"/>
            </a:pPr>
            <a:r>
              <a:rPr lang="zh-CN" altLang="en-US" dirty="0">
                <a:latin typeface="Times New Roman" panose="02020603050405020304" pitchFamily="18" charset="0"/>
                <a:ea typeface="SimSun" panose="02010600030101010101" pitchFamily="2" charset="-122"/>
                <a:cs typeface="Times New Roman" panose="02020603050405020304" pitchFamily="18" charset="0"/>
              </a:rPr>
              <a:t>重复，直到工作流完成。</a:t>
            </a:r>
            <a:endParaRPr lang="en-US" altLang="zh-CN" dirty="0">
              <a:latin typeface="Times New Roman" panose="02020603050405020304" pitchFamily="18" charset="0"/>
              <a:ea typeface="SimSun" panose="02010600030101010101" pitchFamily="2" charset="-122"/>
              <a:cs typeface="Times New Roman" panose="02020603050405020304" pitchFamily="18" charset="0"/>
            </a:endParaRPr>
          </a:p>
        </p:txBody>
      </p:sp>
      <p:pic>
        <p:nvPicPr>
          <p:cNvPr id="3" name="图片 2">
            <a:extLst>
              <a:ext uri="{FF2B5EF4-FFF2-40B4-BE49-F238E27FC236}">
                <a16:creationId xmlns:a16="http://schemas.microsoft.com/office/drawing/2014/main" id="{24262827-4769-739E-3431-445D2C39E1ED}"/>
              </a:ext>
            </a:extLst>
          </p:cNvPr>
          <p:cNvPicPr>
            <a:picLocks noChangeAspect="1"/>
          </p:cNvPicPr>
          <p:nvPr/>
        </p:nvPicPr>
        <p:blipFill>
          <a:blip r:embed="rId3"/>
          <a:srcRect l="6456"/>
          <a:stretch/>
        </p:blipFill>
        <p:spPr>
          <a:xfrm>
            <a:off x="838200" y="1742431"/>
            <a:ext cx="6310745" cy="3373137"/>
          </a:xfrm>
          <a:prstGeom prst="rect">
            <a:avLst/>
          </a:prstGeom>
        </p:spPr>
      </p:pic>
    </p:spTree>
    <p:extLst>
      <p:ext uri="{BB962C8B-B14F-4D97-AF65-F5344CB8AC3E}">
        <p14:creationId xmlns:p14="http://schemas.microsoft.com/office/powerpoint/2010/main" val="11704763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BB131C-0003-2976-95A9-5B2B23C51168}"/>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A2A51619-F01A-4BFD-10F3-48944C6170E0}"/>
              </a:ext>
            </a:extLst>
          </p:cNvPr>
          <p:cNvSpPr>
            <a:spLocks noGrp="1"/>
          </p:cNvSpPr>
          <p:nvPr>
            <p:ph type="title"/>
          </p:nvPr>
        </p:nvSpPr>
        <p:spPr>
          <a:xfrm>
            <a:off x="838200" y="0"/>
            <a:ext cx="10515600" cy="1325563"/>
          </a:xfrm>
        </p:spPr>
        <p:txBody>
          <a:bodyPr/>
          <a:lstStyle/>
          <a:p>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关键数据结构</a:t>
            </a:r>
          </a:p>
        </p:txBody>
      </p:sp>
      <p:sp>
        <p:nvSpPr>
          <p:cNvPr id="6" name="内容占位符 5">
            <a:extLst>
              <a:ext uri="{FF2B5EF4-FFF2-40B4-BE49-F238E27FC236}">
                <a16:creationId xmlns:a16="http://schemas.microsoft.com/office/drawing/2014/main" id="{EF078F87-CB5D-3DBF-2F95-261BA6EE70E2}"/>
              </a:ext>
            </a:extLst>
          </p:cNvPr>
          <p:cNvSpPr>
            <a:spLocks noGrp="1"/>
          </p:cNvSpPr>
          <p:nvPr>
            <p:ph idx="1"/>
          </p:nvPr>
        </p:nvSpPr>
        <p:spPr>
          <a:xfrm>
            <a:off x="838201" y="1143001"/>
            <a:ext cx="10515600" cy="1325563"/>
          </a:xfrm>
        </p:spPr>
        <p:txBody>
          <a:bodyPr>
            <a:normAutofit/>
          </a:bodyPr>
          <a:lstStyle/>
          <a:p>
            <a:pPr marL="0" indent="0">
              <a:lnSpc>
                <a:spcPct val="120000"/>
              </a:lnSpc>
              <a:buNone/>
            </a:pPr>
            <a:r>
              <a:rPr lang="en-US" altLang="zh-CN" dirty="0">
                <a:latin typeface="Times New Roman" panose="02020603050405020304" pitchFamily="18" charset="0"/>
                <a:ea typeface="SimSun" panose="02010600030101010101" pitchFamily="2" charset="-122"/>
                <a:cs typeface="Times New Roman" panose="02020603050405020304" pitchFamily="18" charset="0"/>
              </a:rPr>
              <a:t>Vector</a:t>
            </a:r>
            <a:r>
              <a:rPr lang="zh-CN" altLang="en-US" dirty="0">
                <a:latin typeface="Times New Roman" panose="02020603050405020304" pitchFamily="18" charset="0"/>
                <a:ea typeface="SimSun" panose="02010600030101010101" pitchFamily="2" charset="-122"/>
                <a:cs typeface="Times New Roman" panose="02020603050405020304" pitchFamily="18" charset="0"/>
              </a:rPr>
              <a:t> </a:t>
            </a:r>
            <a:r>
              <a:rPr lang="en-US" altLang="zh-CN" dirty="0">
                <a:latin typeface="Times New Roman" panose="02020603050405020304" pitchFamily="18" charset="0"/>
                <a:ea typeface="SimSun" panose="02010600030101010101" pitchFamily="2" charset="-122"/>
                <a:cs typeface="Times New Roman" panose="02020603050405020304" pitchFamily="18" charset="0"/>
              </a:rPr>
              <a:t>Clocks</a:t>
            </a:r>
            <a:r>
              <a:rPr lang="zh-CN" altLang="en-US" dirty="0">
                <a:latin typeface="Times New Roman" panose="02020603050405020304" pitchFamily="18" charset="0"/>
                <a:ea typeface="SimSun" panose="02010600030101010101" pitchFamily="2" charset="-122"/>
                <a:cs typeface="Times New Roman" panose="02020603050405020304" pitchFamily="18" charset="0"/>
              </a:rPr>
              <a:t> </a:t>
            </a:r>
            <a:r>
              <a:rPr lang="en-US" altLang="zh-CN" dirty="0">
                <a:latin typeface="Times New Roman" panose="02020603050405020304" pitchFamily="18" charset="0"/>
                <a:ea typeface="SimSun" panose="02010600030101010101" pitchFamily="2" charset="-122"/>
                <a:cs typeface="Times New Roman" panose="02020603050405020304" pitchFamily="18" charset="0"/>
              </a:rPr>
              <a:t>(VC)</a:t>
            </a:r>
            <a:r>
              <a:rPr lang="zh-CN" altLang="en-US" dirty="0">
                <a:latin typeface="Times New Roman" panose="02020603050405020304" pitchFamily="18" charset="0"/>
                <a:ea typeface="SimSun" panose="02010600030101010101" pitchFamily="2" charset="-122"/>
                <a:cs typeface="Times New Roman" panose="02020603050405020304" pitchFamily="18" charset="0"/>
              </a:rPr>
              <a:t>，向量时钟用于区分数据项的不同版本，并记录它们之间的偏序关系。</a:t>
            </a:r>
            <a:endParaRPr lang="en-US" altLang="zh-CN"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7" name="文本框 6">
            <a:extLst>
              <a:ext uri="{FF2B5EF4-FFF2-40B4-BE49-F238E27FC236}">
                <a16:creationId xmlns:a16="http://schemas.microsoft.com/office/drawing/2014/main" id="{0C476E25-E23E-B227-0D49-6C7BBCAD42AF}"/>
              </a:ext>
            </a:extLst>
          </p:cNvPr>
          <p:cNvSpPr txBox="1"/>
          <p:nvPr/>
        </p:nvSpPr>
        <p:spPr>
          <a:xfrm>
            <a:off x="3740727" y="2443310"/>
            <a:ext cx="4710545" cy="461665"/>
          </a:xfrm>
          <a:prstGeom prst="rect">
            <a:avLst/>
          </a:prstGeom>
          <a:noFill/>
        </p:spPr>
        <p:txBody>
          <a:bodyPr wrap="square">
            <a:spAutoFit/>
          </a:bodyPr>
          <a:lstStyle/>
          <a:p>
            <a:r>
              <a:rPr kumimoji="1" lang="en-US" altLang="zh-CN" sz="2400" dirty="0">
                <a:latin typeface="Times New Roman" panose="02020603050405020304" pitchFamily="18" charset="0"/>
                <a:cs typeface="Times New Roman" panose="02020603050405020304" pitchFamily="18" charset="0"/>
              </a:rPr>
              <a:t>VC:</a:t>
            </a:r>
            <a:r>
              <a:rPr kumimoji="1" lang="zh-CN" altLang="en-US" sz="2400" dirty="0">
                <a:latin typeface="Times New Roman" panose="02020603050405020304" pitchFamily="18" charset="0"/>
                <a:cs typeface="Times New Roman" panose="02020603050405020304" pitchFamily="18" charset="0"/>
              </a:rPr>
              <a:t> </a:t>
            </a:r>
            <a:r>
              <a:rPr kumimoji="1"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⟨server id, timestamp⟩</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a16="http://schemas.microsoft.com/office/drawing/2014/main" id="{DCA26DD6-8880-C4CA-514D-AA71B9C614C3}"/>
              </a:ext>
            </a:extLst>
          </p:cNvPr>
          <p:cNvSpPr txBox="1"/>
          <p:nvPr/>
        </p:nvSpPr>
        <p:spPr>
          <a:xfrm>
            <a:off x="838200" y="3088345"/>
            <a:ext cx="6096000" cy="523220"/>
          </a:xfrm>
          <a:prstGeom prst="rect">
            <a:avLst/>
          </a:prstGeom>
          <a:noFill/>
        </p:spPr>
        <p:txBody>
          <a:bodyPr wrap="square">
            <a:spAutoFit/>
          </a:bodyPr>
          <a:lstStyle/>
          <a:p>
            <a:r>
              <a:rPr lang="en" altLang="zh-CN" sz="2800" dirty="0">
                <a:latin typeface="Times New Roman" panose="02020603050405020304" pitchFamily="18" charset="0"/>
                <a:ea typeface="SimSun" panose="02010600030101010101" pitchFamily="2" charset="-122"/>
                <a:cs typeface="Times New Roman" panose="02020603050405020304" pitchFamily="18" charset="0"/>
              </a:rPr>
              <a:t>VC[</a:t>
            </a:r>
            <a:r>
              <a:rPr lang="en" altLang="zh-CN" sz="2800" dirty="0" err="1">
                <a:latin typeface="Times New Roman" panose="02020603050405020304" pitchFamily="18" charset="0"/>
                <a:ea typeface="SimSun" panose="02010600030101010101" pitchFamily="2" charset="-122"/>
                <a:cs typeface="Times New Roman" panose="02020603050405020304" pitchFamily="18" charset="0"/>
              </a:rPr>
              <a:t>i</a:t>
            </a:r>
            <a:r>
              <a:rPr lang="en" altLang="zh-CN" sz="2800" dirty="0">
                <a:latin typeface="Times New Roman" panose="02020603050405020304" pitchFamily="18" charset="0"/>
                <a:ea typeface="SimSun" panose="02010600030101010101" pitchFamily="2" charset="-122"/>
                <a:cs typeface="Times New Roman" panose="02020603050405020304" pitchFamily="18" charset="0"/>
              </a:rPr>
              <a:t>] </a:t>
            </a:r>
            <a:r>
              <a:rPr lang="zh-CN" altLang="en-US" sz="2800" dirty="0">
                <a:latin typeface="Times New Roman" panose="02020603050405020304" pitchFamily="18" charset="0"/>
                <a:ea typeface="SimSun" panose="02010600030101010101" pitchFamily="2" charset="-122"/>
                <a:cs typeface="Times New Roman" panose="02020603050405020304" pitchFamily="18" charset="0"/>
              </a:rPr>
              <a:t>代表 </a:t>
            </a:r>
            <a:r>
              <a:rPr lang="en-US" altLang="zh-CN" sz="2800" dirty="0">
                <a:latin typeface="Times New Roman" panose="02020603050405020304" pitchFamily="18" charset="0"/>
                <a:ea typeface="SimSun" panose="02010600030101010101" pitchFamily="2" charset="-122"/>
                <a:cs typeface="Times New Roman" panose="02020603050405020304" pitchFamily="18" charset="0"/>
              </a:rPr>
              <a:t>server</a:t>
            </a:r>
            <a:r>
              <a:rPr lang="en" altLang="zh-CN" sz="2800" dirty="0">
                <a:latin typeface="Times New Roman" panose="02020603050405020304" pitchFamily="18" charset="0"/>
                <a:ea typeface="SimSun" panose="02010600030101010101" pitchFamily="2" charset="-122"/>
                <a:cs typeface="Times New Roman" panose="02020603050405020304" pitchFamily="18" charset="0"/>
              </a:rPr>
              <a:t> </a:t>
            </a:r>
            <a:r>
              <a:rPr lang="en-US" altLang="zh-CN" sz="2800" dirty="0" err="1">
                <a:latin typeface="Times New Roman" panose="02020603050405020304" pitchFamily="18" charset="0"/>
                <a:ea typeface="SimSun" panose="02010600030101010101" pitchFamily="2" charset="-122"/>
                <a:cs typeface="Times New Roman" panose="02020603050405020304" pitchFamily="18" charset="0"/>
              </a:rPr>
              <a:t>i</a:t>
            </a:r>
            <a:r>
              <a:rPr lang="zh-CN" altLang="en-US" sz="2800" dirty="0">
                <a:latin typeface="Times New Roman" panose="02020603050405020304" pitchFamily="18" charset="0"/>
                <a:ea typeface="SimSun" panose="02010600030101010101" pitchFamily="2" charset="-122"/>
                <a:cs typeface="Times New Roman" panose="02020603050405020304" pitchFamily="18" charset="0"/>
              </a:rPr>
              <a:t> </a:t>
            </a:r>
            <a:r>
              <a:rPr lang="zh-CN" altLang="en" sz="2800" dirty="0">
                <a:latin typeface="Times New Roman" panose="02020603050405020304" pitchFamily="18" charset="0"/>
                <a:ea typeface="SimSun" panose="02010600030101010101" pitchFamily="2" charset="-122"/>
                <a:cs typeface="Times New Roman" panose="02020603050405020304" pitchFamily="18" charset="0"/>
              </a:rPr>
              <a:t>的</a:t>
            </a:r>
            <a:r>
              <a:rPr lang="zh-CN" altLang="en-US" sz="2800" dirty="0">
                <a:latin typeface="Times New Roman" panose="02020603050405020304" pitchFamily="18" charset="0"/>
                <a:ea typeface="SimSun" panose="02010600030101010101" pitchFamily="2" charset="-122"/>
                <a:cs typeface="Times New Roman" panose="02020603050405020304" pitchFamily="18" charset="0"/>
              </a:rPr>
              <a:t>时间戳。</a:t>
            </a:r>
            <a:endParaRPr lang="zh-CN" altLang="en-US" sz="2800" dirty="0"/>
          </a:p>
        </p:txBody>
      </p:sp>
      <p:sp>
        <p:nvSpPr>
          <p:cNvPr id="10" name="内容占位符 5">
            <a:extLst>
              <a:ext uri="{FF2B5EF4-FFF2-40B4-BE49-F238E27FC236}">
                <a16:creationId xmlns:a16="http://schemas.microsoft.com/office/drawing/2014/main" id="{C575C1B6-87D4-71E2-6720-97D4ED72EDEC}"/>
              </a:ext>
            </a:extLst>
          </p:cNvPr>
          <p:cNvSpPr txBox="1">
            <a:spLocks/>
          </p:cNvSpPr>
          <p:nvPr/>
        </p:nvSpPr>
        <p:spPr>
          <a:xfrm>
            <a:off x="838199" y="3620946"/>
            <a:ext cx="10515600" cy="11430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Font typeface="Arial" panose="020B0604020202020204" pitchFamily="34" charset="0"/>
              <a:buNone/>
            </a:pPr>
            <a:r>
              <a:rPr lang="en-US" altLang="zh-CN" dirty="0">
                <a:latin typeface="Times New Roman" panose="02020603050405020304" pitchFamily="18" charset="0"/>
                <a:ea typeface="SimSun" panose="02010600030101010101" pitchFamily="2" charset="-122"/>
                <a:cs typeface="Times New Roman" panose="02020603050405020304" pitchFamily="18" charset="0"/>
              </a:rPr>
              <a:t>Dependencies</a:t>
            </a:r>
            <a:r>
              <a:rPr lang="zh-CN" altLang="en-US" dirty="0">
                <a:latin typeface="Times New Roman" panose="02020603050405020304" pitchFamily="18" charset="0"/>
                <a:ea typeface="SimSun" panose="02010600030101010101" pitchFamily="2" charset="-122"/>
                <a:cs typeface="Times New Roman" panose="02020603050405020304" pitchFamily="18" charset="0"/>
              </a:rPr>
              <a:t> </a:t>
            </a:r>
            <a:r>
              <a:rPr lang="en-US" altLang="zh-CN" dirty="0">
                <a:latin typeface="Times New Roman" panose="02020603050405020304" pitchFamily="18" charset="0"/>
                <a:ea typeface="SimSun" panose="02010600030101010101" pitchFamily="2" charset="-122"/>
                <a:cs typeface="Times New Roman" panose="02020603050405020304" pitchFamily="18" charset="0"/>
              </a:rPr>
              <a:t>(deps)</a:t>
            </a:r>
            <a:r>
              <a:rPr lang="zh-CN" altLang="en-US" dirty="0">
                <a:latin typeface="Times New Roman" panose="02020603050405020304" pitchFamily="18" charset="0"/>
                <a:ea typeface="SimSun" panose="02010600030101010101" pitchFamily="2" charset="-122"/>
                <a:cs typeface="Times New Roman" panose="02020603050405020304" pitchFamily="18" charset="0"/>
              </a:rPr>
              <a:t>，依赖关系用于记录不同键之间的因果关系。记录方式为从一个键到它所依赖的写的向量时钟的映射。</a:t>
            </a:r>
            <a:endParaRPr lang="en-US" altLang="zh-CN" dirty="0">
              <a:latin typeface="Times New Roman" panose="02020603050405020304" pitchFamily="18" charset="0"/>
              <a:ea typeface="SimSun" panose="02010600030101010101" pitchFamily="2" charset="-122"/>
              <a:cs typeface="Times New Roman" panose="02020603050405020304" pitchFamily="18" charset="0"/>
            </a:endParaRPr>
          </a:p>
          <a:p>
            <a:pPr marL="0" indent="0">
              <a:lnSpc>
                <a:spcPct val="120000"/>
              </a:lnSpc>
              <a:buFont typeface="Arial" panose="020B0604020202020204" pitchFamily="34" charset="0"/>
              <a:buNone/>
            </a:pPr>
            <a:endParaRPr lang="en-US" altLang="zh-CN"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1" name="文本框 10">
            <a:extLst>
              <a:ext uri="{FF2B5EF4-FFF2-40B4-BE49-F238E27FC236}">
                <a16:creationId xmlns:a16="http://schemas.microsoft.com/office/drawing/2014/main" id="{5049259F-27D1-067E-040F-1710F6D5B33F}"/>
              </a:ext>
            </a:extLst>
          </p:cNvPr>
          <p:cNvSpPr txBox="1"/>
          <p:nvPr/>
        </p:nvSpPr>
        <p:spPr>
          <a:xfrm>
            <a:off x="4322618" y="4763947"/>
            <a:ext cx="2854038" cy="461665"/>
          </a:xfrm>
          <a:prstGeom prst="rect">
            <a:avLst/>
          </a:prstGeom>
          <a:noFill/>
        </p:spPr>
        <p:txBody>
          <a:bodyPr wrap="square">
            <a:spAutoFit/>
          </a:bodyPr>
          <a:lstStyle/>
          <a:p>
            <a:r>
              <a:rPr kumimoji="1" lang="en-US" altLang="zh-CN" sz="2400" dirty="0">
                <a:latin typeface="Times New Roman" panose="02020603050405020304" pitchFamily="18" charset="0"/>
                <a:cs typeface="Times New Roman" panose="02020603050405020304" pitchFamily="18" charset="0"/>
              </a:rPr>
              <a:t>deps:</a:t>
            </a:r>
            <a:r>
              <a:rPr kumimoji="1" lang="zh-CN" altLang="en-US" sz="2400" dirty="0">
                <a:latin typeface="Times New Roman" panose="02020603050405020304" pitchFamily="18" charset="0"/>
                <a:cs typeface="Times New Roman" panose="02020603050405020304" pitchFamily="18" charset="0"/>
              </a:rPr>
              <a:t> </a:t>
            </a:r>
            <a:r>
              <a:rPr kumimoji="1" lang="en-US" altLang="zh-CN" sz="2400" dirty="0">
                <a:latin typeface="Times New Roman" panose="02020603050405020304" pitchFamily="18" charset="0"/>
                <a:cs typeface="Times New Roman" panose="02020603050405020304" pitchFamily="18" charset="0"/>
              </a:rPr>
              <a:t>{</a:t>
            </a:r>
            <a:r>
              <a:rPr kumimoji="1" lang="en-US" altLang="zh-CN" sz="2400" dirty="0" err="1">
                <a:latin typeface="Times New Roman" panose="02020603050405020304" pitchFamily="18" charset="0"/>
                <a:cs typeface="Times New Roman" panose="02020603050405020304" pitchFamily="18" charset="0"/>
              </a:rPr>
              <a:t>Key→VC</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5254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42FC3F-9736-0F18-2A70-7A52A5678317}"/>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20C65778-41F9-1C17-EE8D-883361F6EC44}"/>
              </a:ext>
            </a:extLst>
          </p:cNvPr>
          <p:cNvSpPr>
            <a:spLocks noGrp="1"/>
          </p:cNvSpPr>
          <p:nvPr>
            <p:ph type="title"/>
          </p:nvPr>
        </p:nvSpPr>
        <p:spPr>
          <a:xfrm>
            <a:off x="838200" y="0"/>
            <a:ext cx="10515600" cy="1325563"/>
          </a:xfrm>
        </p:spPr>
        <p:txBody>
          <a:bodyPr/>
          <a:lstStyle/>
          <a:p>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双缓存（</a:t>
            </a:r>
            <a:r>
              <a:rPr kumimoji="1" lang="en-US" altLang="zh-CN" dirty="0">
                <a:latin typeface="Times New Roman" panose="02020603050405020304" pitchFamily="18" charset="0"/>
                <a:ea typeface="SimSun" panose="02010600030101010101" pitchFamily="2" charset="-122"/>
                <a:cs typeface="Times New Roman" panose="02020603050405020304" pitchFamily="18" charset="0"/>
              </a:rPr>
              <a:t>Dual</a:t>
            </a:r>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 </a:t>
            </a:r>
            <a:r>
              <a:rPr kumimoji="1" lang="en-US" altLang="zh-CN" dirty="0">
                <a:latin typeface="Times New Roman" panose="02020603050405020304" pitchFamily="18" charset="0"/>
                <a:ea typeface="SimSun" panose="02010600030101010101" pitchFamily="2" charset="-122"/>
                <a:cs typeface="Times New Roman" panose="02020603050405020304" pitchFamily="18" charset="0"/>
              </a:rPr>
              <a:t>Cache</a:t>
            </a:r>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a:t>
            </a:r>
          </a:p>
        </p:txBody>
      </p:sp>
      <p:sp>
        <p:nvSpPr>
          <p:cNvPr id="6" name="内容占位符 5">
            <a:extLst>
              <a:ext uri="{FF2B5EF4-FFF2-40B4-BE49-F238E27FC236}">
                <a16:creationId xmlns:a16="http://schemas.microsoft.com/office/drawing/2014/main" id="{867FEF58-39EA-EE2A-E5AF-856AE6D875CD}"/>
              </a:ext>
            </a:extLst>
          </p:cNvPr>
          <p:cNvSpPr>
            <a:spLocks noGrp="1"/>
          </p:cNvSpPr>
          <p:nvPr>
            <p:ph idx="1"/>
          </p:nvPr>
        </p:nvSpPr>
        <p:spPr>
          <a:xfrm>
            <a:off x="838201" y="1143001"/>
            <a:ext cx="10515600" cy="1325563"/>
          </a:xfrm>
        </p:spPr>
        <p:txBody>
          <a:bodyPr>
            <a:normAutofit fontScale="92500" lnSpcReduction="20000"/>
          </a:bodyPr>
          <a:lstStyle/>
          <a:p>
            <a:pPr marL="0" indent="0">
              <a:lnSpc>
                <a:spcPct val="120000"/>
              </a:lnSpc>
              <a:buNone/>
            </a:pPr>
            <a:r>
              <a:rPr lang="en-US" altLang="zh-CN" i="1" dirty="0">
                <a:latin typeface="Times New Roman" panose="02020603050405020304" pitchFamily="18" charset="0"/>
                <a:ea typeface="SimSun" panose="02010600030101010101" pitchFamily="2" charset="-122"/>
                <a:cs typeface="Times New Roman" panose="02020603050405020304" pitchFamily="18" charset="0"/>
              </a:rPr>
              <a:t>Consistency-Cache</a:t>
            </a:r>
            <a:r>
              <a:rPr lang="zh-CN" altLang="en-US" dirty="0">
                <a:latin typeface="Times New Roman" panose="02020603050405020304" pitchFamily="18" charset="0"/>
                <a:ea typeface="SimSun" panose="02010600030101010101" pitchFamily="2" charset="-122"/>
                <a:cs typeface="Times New Roman" panose="02020603050405020304" pitchFamily="18" charset="0"/>
              </a:rPr>
              <a:t> </a:t>
            </a:r>
            <a:r>
              <a:rPr lang="en-US" altLang="zh-CN" dirty="0">
                <a:latin typeface="Times New Roman" panose="02020603050405020304" pitchFamily="18" charset="0"/>
                <a:ea typeface="SimSun" panose="02010600030101010101" pitchFamily="2" charset="-122"/>
                <a:cs typeface="Times New Roman" panose="02020603050405020304" pitchFamily="18" charset="0"/>
              </a:rPr>
              <a:t>(C-Cache)</a:t>
            </a:r>
            <a:r>
              <a:rPr lang="zh-CN" altLang="en-US" dirty="0">
                <a:latin typeface="Times New Roman" panose="02020603050405020304" pitchFamily="18" charset="0"/>
                <a:ea typeface="SimSun" panose="02010600030101010101" pitchFamily="2" charset="-122"/>
                <a:cs typeface="Times New Roman" panose="02020603050405020304" pitchFamily="18" charset="0"/>
              </a:rPr>
              <a:t>，从键到值的哈希映射及其对应的版本。</a:t>
            </a:r>
            <a:r>
              <a:rPr lang="en" altLang="zh-CN" dirty="0">
                <a:latin typeface="Times New Roman" panose="02020603050405020304" pitchFamily="18" charset="0"/>
                <a:ea typeface="SimSun" panose="02010600030101010101" pitchFamily="2" charset="-122"/>
                <a:cs typeface="Times New Roman" panose="02020603050405020304" pitchFamily="18" charset="0"/>
              </a:rPr>
              <a:t>C – Cache</a:t>
            </a:r>
            <a:r>
              <a:rPr lang="zh-CN" altLang="en-US" dirty="0">
                <a:latin typeface="Times New Roman" panose="02020603050405020304" pitchFamily="18" charset="0"/>
                <a:ea typeface="SimSun" panose="02010600030101010101" pitchFamily="2" charset="-122"/>
                <a:cs typeface="Times New Roman" panose="02020603050405020304" pitchFamily="18" charset="0"/>
              </a:rPr>
              <a:t> 中的所有版本都被保证在所有缓存服务器上同步，因此对客户端是可见的。</a:t>
            </a:r>
            <a:endParaRPr lang="en-US" altLang="zh-CN"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7" name="文本框 6">
            <a:extLst>
              <a:ext uri="{FF2B5EF4-FFF2-40B4-BE49-F238E27FC236}">
                <a16:creationId xmlns:a16="http://schemas.microsoft.com/office/drawing/2014/main" id="{0551E26E-F7C0-A737-754D-B9D40B26F5C8}"/>
              </a:ext>
            </a:extLst>
          </p:cNvPr>
          <p:cNvSpPr txBox="1"/>
          <p:nvPr/>
        </p:nvSpPr>
        <p:spPr>
          <a:xfrm>
            <a:off x="3449781" y="2426087"/>
            <a:ext cx="5486864" cy="523220"/>
          </a:xfrm>
          <a:prstGeom prst="rect">
            <a:avLst/>
          </a:prstGeom>
          <a:noFill/>
        </p:spPr>
        <p:txBody>
          <a:bodyPr wrap="square">
            <a:spAutoFit/>
          </a:bodyPr>
          <a:lstStyle/>
          <a:p>
            <a:r>
              <a:rPr kumimoji="1" lang="en-US" altLang="zh-CN" sz="2800" dirty="0">
                <a:latin typeface="Times New Roman" panose="02020603050405020304" pitchFamily="18" charset="0"/>
                <a:cs typeface="Times New Roman" panose="02020603050405020304" pitchFamily="18" charset="0"/>
              </a:rPr>
              <a:t>C-Cache:</a:t>
            </a:r>
            <a:r>
              <a:rPr kumimoji="1" lang="zh-CN" altLang="en-US" sz="2800" dirty="0">
                <a:latin typeface="Times New Roman" panose="02020603050405020304" pitchFamily="18" charset="0"/>
                <a:cs typeface="Times New Roman" panose="02020603050405020304" pitchFamily="18" charset="0"/>
              </a:rPr>
              <a:t> </a:t>
            </a:r>
            <a:r>
              <a:rPr kumimoji="1" lang="en-US" altLang="zh-CN" sz="2800" dirty="0">
                <a:latin typeface="Times New Roman" panose="02020603050405020304" pitchFamily="18" charset="0"/>
                <a:cs typeface="Times New Roman" panose="02020603050405020304" pitchFamily="18" charset="0"/>
              </a:rPr>
              <a:t>{Key→(Value,</a:t>
            </a:r>
            <a:r>
              <a:rPr kumimoji="1" lang="zh-CN" altLang="en-US" sz="2800" dirty="0">
                <a:latin typeface="Times New Roman" panose="02020603050405020304" pitchFamily="18" charset="0"/>
                <a:cs typeface="Times New Roman" panose="02020603050405020304" pitchFamily="18" charset="0"/>
              </a:rPr>
              <a:t> </a:t>
            </a:r>
            <a:r>
              <a:rPr kumimoji="1" lang="en-US" altLang="zh-CN" sz="2800" dirty="0">
                <a:latin typeface="Times New Roman" panose="02020603050405020304" pitchFamily="18" charset="0"/>
                <a:cs typeface="Times New Roman" panose="02020603050405020304" pitchFamily="18" charset="0"/>
              </a:rPr>
              <a:t>VC)</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a:t>
            </a:r>
            <a:endParaRPr lang="zh-CN" altLang="en-US" sz="2800" dirty="0">
              <a:latin typeface="Times New Roman" panose="02020603050405020304" pitchFamily="18" charset="0"/>
              <a:cs typeface="Times New Roman" panose="02020603050405020304" pitchFamily="18" charset="0"/>
            </a:endParaRPr>
          </a:p>
        </p:txBody>
      </p:sp>
      <p:sp>
        <p:nvSpPr>
          <p:cNvPr id="10" name="内容占位符 5">
            <a:extLst>
              <a:ext uri="{FF2B5EF4-FFF2-40B4-BE49-F238E27FC236}">
                <a16:creationId xmlns:a16="http://schemas.microsoft.com/office/drawing/2014/main" id="{1F496BD1-F941-7A8C-1B88-8E3D0E66A24C}"/>
              </a:ext>
            </a:extLst>
          </p:cNvPr>
          <p:cNvSpPr txBox="1">
            <a:spLocks/>
          </p:cNvSpPr>
          <p:nvPr/>
        </p:nvSpPr>
        <p:spPr>
          <a:xfrm>
            <a:off x="838199" y="2949307"/>
            <a:ext cx="10515600" cy="1325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US" altLang="zh-CN" i="1" dirty="0">
                <a:latin typeface="Times New Roman" panose="02020603050405020304" pitchFamily="18" charset="0"/>
                <a:ea typeface="SimSun" panose="02010600030101010101" pitchFamily="2" charset="-122"/>
                <a:cs typeface="Times New Roman" panose="02020603050405020304" pitchFamily="18" charset="0"/>
              </a:rPr>
              <a:t>Inconsistency-Cache</a:t>
            </a:r>
            <a:r>
              <a:rPr lang="zh-CN" altLang="en-US" dirty="0">
                <a:latin typeface="Times New Roman" panose="02020603050405020304" pitchFamily="18" charset="0"/>
                <a:ea typeface="SimSun" panose="02010600030101010101" pitchFamily="2" charset="-122"/>
                <a:cs typeface="Times New Roman" panose="02020603050405020304" pitchFamily="18" charset="0"/>
              </a:rPr>
              <a:t> </a:t>
            </a:r>
            <a:r>
              <a:rPr lang="en-US" altLang="zh-CN" dirty="0">
                <a:latin typeface="Times New Roman" panose="02020603050405020304" pitchFamily="18" charset="0"/>
                <a:ea typeface="SimSun" panose="02010600030101010101" pitchFamily="2" charset="-122"/>
                <a:cs typeface="Times New Roman" panose="02020603050405020304" pitchFamily="18" charset="0"/>
              </a:rPr>
              <a:t>(I-Cache)</a:t>
            </a:r>
            <a:r>
              <a:rPr lang="zh-CN" altLang="en-US" dirty="0">
                <a:latin typeface="Times New Roman" panose="02020603050405020304" pitchFamily="18" charset="0"/>
                <a:ea typeface="SimSun" panose="02010600030101010101" pitchFamily="2" charset="-122"/>
                <a:cs typeface="Times New Roman" panose="02020603050405020304" pitchFamily="18" charset="0"/>
              </a:rPr>
              <a:t>，从键到元组（值、</a:t>
            </a:r>
            <a:r>
              <a:rPr lang="en" altLang="zh-CN" dirty="0">
                <a:latin typeface="Times New Roman" panose="02020603050405020304" pitchFamily="18" charset="0"/>
                <a:ea typeface="SimSun" panose="02010600030101010101" pitchFamily="2" charset="-122"/>
                <a:cs typeface="Times New Roman" panose="02020603050405020304" pitchFamily="18" charset="0"/>
              </a:rPr>
              <a:t>VC</a:t>
            </a:r>
            <a:r>
              <a:rPr lang="zh-CN" altLang="en" dirty="0">
                <a:latin typeface="Times New Roman" panose="02020603050405020304" pitchFamily="18" charset="0"/>
                <a:ea typeface="SimSun" panose="02010600030101010101" pitchFamily="2" charset="-122"/>
                <a:cs typeface="Times New Roman" panose="02020603050405020304" pitchFamily="18" charset="0"/>
              </a:rPr>
              <a:t>、</a:t>
            </a:r>
            <a:r>
              <a:rPr lang="en" altLang="zh-CN" dirty="0">
                <a:latin typeface="Times New Roman" panose="02020603050405020304" pitchFamily="18" charset="0"/>
                <a:ea typeface="SimSun" panose="02010600030101010101" pitchFamily="2" charset="-122"/>
                <a:cs typeface="Times New Roman" panose="02020603050405020304" pitchFamily="18" charset="0"/>
              </a:rPr>
              <a:t>Deps</a:t>
            </a:r>
            <a:r>
              <a:rPr lang="zh-CN" altLang="en-US" dirty="0">
                <a:latin typeface="Times New Roman" panose="02020603050405020304" pitchFamily="18" charset="0"/>
                <a:ea typeface="SimSun" panose="02010600030101010101" pitchFamily="2" charset="-122"/>
                <a:cs typeface="Times New Roman" panose="02020603050405020304" pitchFamily="18" charset="0"/>
              </a:rPr>
              <a:t>）的哈希映射；存储的是缓存服务器不确定是否同步到所有服务器的版本。</a:t>
            </a:r>
            <a:endParaRPr lang="en-US" altLang="zh-CN"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1" name="文本框 10">
            <a:extLst>
              <a:ext uri="{FF2B5EF4-FFF2-40B4-BE49-F238E27FC236}">
                <a16:creationId xmlns:a16="http://schemas.microsoft.com/office/drawing/2014/main" id="{F8043BDF-606A-1BAC-C92F-43A9D43CD1B6}"/>
              </a:ext>
            </a:extLst>
          </p:cNvPr>
          <p:cNvSpPr txBox="1"/>
          <p:nvPr/>
        </p:nvSpPr>
        <p:spPr>
          <a:xfrm>
            <a:off x="3449781" y="4050386"/>
            <a:ext cx="5777346" cy="523220"/>
          </a:xfrm>
          <a:prstGeom prst="rect">
            <a:avLst/>
          </a:prstGeom>
          <a:noFill/>
        </p:spPr>
        <p:txBody>
          <a:bodyPr wrap="square">
            <a:spAutoFit/>
          </a:bodyPr>
          <a:lstStyle/>
          <a:p>
            <a:r>
              <a:rPr kumimoji="1" lang="en-US" altLang="zh-CN" sz="2800" dirty="0">
                <a:latin typeface="Times New Roman" panose="02020603050405020304" pitchFamily="18" charset="0"/>
                <a:cs typeface="Times New Roman" panose="02020603050405020304" pitchFamily="18" charset="0"/>
              </a:rPr>
              <a:t>I-Cache:</a:t>
            </a:r>
            <a:r>
              <a:rPr kumimoji="1" lang="zh-CN" altLang="en-US" sz="2800" dirty="0">
                <a:latin typeface="Times New Roman" panose="02020603050405020304" pitchFamily="18" charset="0"/>
                <a:cs typeface="Times New Roman" panose="02020603050405020304" pitchFamily="18" charset="0"/>
              </a:rPr>
              <a:t> </a:t>
            </a:r>
            <a:r>
              <a:rPr kumimoji="1" lang="en-US" altLang="zh-CN" sz="2800" dirty="0">
                <a:latin typeface="Times New Roman" panose="02020603050405020304" pitchFamily="18" charset="0"/>
                <a:cs typeface="Times New Roman" panose="02020603050405020304" pitchFamily="18" charset="0"/>
              </a:rPr>
              <a:t>{Key→(Value,</a:t>
            </a:r>
            <a:r>
              <a:rPr kumimoji="1" lang="zh-CN" altLang="en-US" sz="2800" dirty="0">
                <a:latin typeface="Times New Roman" panose="02020603050405020304" pitchFamily="18" charset="0"/>
                <a:cs typeface="Times New Roman" panose="02020603050405020304" pitchFamily="18" charset="0"/>
              </a:rPr>
              <a:t> </a:t>
            </a:r>
            <a:r>
              <a:rPr kumimoji="1" lang="en-US" altLang="zh-CN" sz="2800" dirty="0">
                <a:latin typeface="Times New Roman" panose="02020603050405020304" pitchFamily="18" charset="0"/>
                <a:cs typeface="Times New Roman" panose="02020603050405020304" pitchFamily="18" charset="0"/>
              </a:rPr>
              <a:t>VC,</a:t>
            </a:r>
            <a:r>
              <a:rPr kumimoji="1" lang="zh-CN" altLang="en-US" sz="2800" dirty="0">
                <a:latin typeface="Times New Roman" panose="02020603050405020304" pitchFamily="18" charset="0"/>
                <a:cs typeface="Times New Roman" panose="02020603050405020304" pitchFamily="18" charset="0"/>
              </a:rPr>
              <a:t> </a:t>
            </a:r>
            <a:r>
              <a:rPr kumimoji="1" lang="en-US" altLang="zh-CN" sz="2800" dirty="0">
                <a:latin typeface="Times New Roman" panose="02020603050405020304" pitchFamily="18" charset="0"/>
                <a:cs typeface="Times New Roman" panose="02020603050405020304" pitchFamily="18" charset="0"/>
              </a:rPr>
              <a:t>deps)</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a:t>
            </a:r>
            <a:endParaRPr lang="zh-CN" altLang="en-US" sz="2800" dirty="0">
              <a:latin typeface="Times New Roman" panose="02020603050405020304" pitchFamily="18" charset="0"/>
              <a:cs typeface="Times New Roman" panose="02020603050405020304" pitchFamily="18" charset="0"/>
            </a:endParaRPr>
          </a:p>
        </p:txBody>
      </p:sp>
      <p:sp>
        <p:nvSpPr>
          <p:cNvPr id="4" name="文本框 3">
            <a:extLst>
              <a:ext uri="{FF2B5EF4-FFF2-40B4-BE49-F238E27FC236}">
                <a16:creationId xmlns:a16="http://schemas.microsoft.com/office/drawing/2014/main" id="{19BE6E8E-D5DB-5620-DE08-C481AF8430BD}"/>
              </a:ext>
            </a:extLst>
          </p:cNvPr>
          <p:cNvSpPr txBox="1"/>
          <p:nvPr/>
        </p:nvSpPr>
        <p:spPr>
          <a:xfrm>
            <a:off x="838199" y="4755613"/>
            <a:ext cx="10515599" cy="1384995"/>
          </a:xfrm>
          <a:prstGeom prst="rect">
            <a:avLst/>
          </a:prstGeom>
          <a:noFill/>
        </p:spPr>
        <p:txBody>
          <a:bodyPr wrap="square">
            <a:spAutoFit/>
          </a:bodyPr>
          <a:lstStyle/>
          <a:p>
            <a:r>
              <a:rPr lang="zh-CN" altLang="en-US" sz="2800" dirty="0">
                <a:latin typeface="Times New Roman" panose="02020603050405020304" pitchFamily="18" charset="0"/>
                <a:ea typeface="SimSun" panose="02010600030101010101" pitchFamily="2" charset="-122"/>
                <a:cs typeface="Times New Roman" panose="02020603050405020304" pitchFamily="18" charset="0"/>
              </a:rPr>
              <a:t>所有的读请求都由 </a:t>
            </a:r>
            <a:r>
              <a:rPr lang="en" altLang="zh-CN" sz="2800" dirty="0">
                <a:latin typeface="Times New Roman" panose="02020603050405020304" pitchFamily="18" charset="0"/>
                <a:ea typeface="SimSun" panose="02010600030101010101" pitchFamily="2" charset="-122"/>
                <a:cs typeface="Times New Roman" panose="02020603050405020304" pitchFamily="18" charset="0"/>
              </a:rPr>
              <a:t>C – </a:t>
            </a:r>
            <a:r>
              <a:rPr lang="en-US" altLang="zh-CN" sz="2800" dirty="0">
                <a:latin typeface="Times New Roman" panose="02020603050405020304" pitchFamily="18" charset="0"/>
                <a:ea typeface="SimSun" panose="02010600030101010101" pitchFamily="2" charset="-122"/>
                <a:cs typeface="Times New Roman" panose="02020603050405020304" pitchFamily="18" charset="0"/>
              </a:rPr>
              <a:t>C</a:t>
            </a:r>
            <a:r>
              <a:rPr lang="en" altLang="zh-CN" sz="2800" dirty="0">
                <a:latin typeface="Times New Roman" panose="02020603050405020304" pitchFamily="18" charset="0"/>
                <a:ea typeface="SimSun" panose="02010600030101010101" pitchFamily="2" charset="-122"/>
                <a:cs typeface="Times New Roman" panose="02020603050405020304" pitchFamily="18" charset="0"/>
              </a:rPr>
              <a:t>ache</a:t>
            </a:r>
            <a:r>
              <a:rPr lang="zh-CN" altLang="en-US" sz="2800" dirty="0">
                <a:latin typeface="Times New Roman" panose="02020603050405020304" pitchFamily="18" charset="0"/>
                <a:ea typeface="SimSun" panose="02010600030101010101" pitchFamily="2" charset="-122"/>
                <a:cs typeface="Times New Roman" panose="02020603050405020304" pitchFamily="18" charset="0"/>
              </a:rPr>
              <a:t> 处理，所有的写请求都由 </a:t>
            </a:r>
            <a:r>
              <a:rPr lang="en-US" altLang="zh-CN" sz="2800" dirty="0">
                <a:latin typeface="Times New Roman" panose="02020603050405020304" pitchFamily="18" charset="0"/>
                <a:ea typeface="SimSun" panose="02010600030101010101" pitchFamily="2" charset="-122"/>
                <a:cs typeface="Times New Roman" panose="02020603050405020304" pitchFamily="18" charset="0"/>
              </a:rPr>
              <a:t>I-Cache</a:t>
            </a:r>
            <a:r>
              <a:rPr lang="zh-CN" altLang="en-US" sz="2800" dirty="0">
                <a:latin typeface="Times New Roman" panose="02020603050405020304" pitchFamily="18" charset="0"/>
                <a:ea typeface="SimSun" panose="02010600030101010101" pitchFamily="2" charset="-122"/>
                <a:cs typeface="Times New Roman" panose="02020603050405020304" pitchFamily="18" charset="0"/>
              </a:rPr>
              <a:t> 处理，当 </a:t>
            </a:r>
            <a:r>
              <a:rPr lang="en-US" altLang="zh-CN" sz="2800" dirty="0">
                <a:latin typeface="Times New Roman" panose="02020603050405020304" pitchFamily="18" charset="0"/>
                <a:ea typeface="SimSun" panose="02010600030101010101" pitchFamily="2" charset="-122"/>
                <a:cs typeface="Times New Roman" panose="02020603050405020304" pitchFamily="18" charset="0"/>
              </a:rPr>
              <a:t>I-Cache</a:t>
            </a:r>
            <a:r>
              <a:rPr lang="zh-CN" altLang="en-US" sz="2800" dirty="0">
                <a:latin typeface="Times New Roman" panose="02020603050405020304" pitchFamily="18" charset="0"/>
                <a:ea typeface="SimSun" panose="02010600030101010101" pitchFamily="2" charset="-122"/>
                <a:cs typeface="Times New Roman" panose="02020603050405020304" pitchFamily="18" charset="0"/>
              </a:rPr>
              <a:t> 中的数据项通过依赖合并的过程暴露给客户端时，就转移到 </a:t>
            </a:r>
            <a:r>
              <a:rPr lang="en" altLang="zh-CN" sz="2800" dirty="0">
                <a:latin typeface="Times New Roman" panose="02020603050405020304" pitchFamily="18" charset="0"/>
                <a:ea typeface="SimSun" panose="02010600030101010101" pitchFamily="2" charset="-122"/>
                <a:cs typeface="Times New Roman" panose="02020603050405020304" pitchFamily="18" charset="0"/>
              </a:rPr>
              <a:t>C – </a:t>
            </a:r>
            <a:r>
              <a:rPr lang="en-US" altLang="zh-CN" sz="2800" dirty="0">
                <a:latin typeface="Times New Roman" panose="02020603050405020304" pitchFamily="18" charset="0"/>
                <a:ea typeface="SimSun" panose="02010600030101010101" pitchFamily="2" charset="-122"/>
                <a:cs typeface="Times New Roman" panose="02020603050405020304" pitchFamily="18" charset="0"/>
              </a:rPr>
              <a:t>C</a:t>
            </a:r>
            <a:r>
              <a:rPr lang="en" altLang="zh-CN" sz="2800" dirty="0">
                <a:latin typeface="Times New Roman" panose="02020603050405020304" pitchFamily="18" charset="0"/>
                <a:ea typeface="SimSun" panose="02010600030101010101" pitchFamily="2" charset="-122"/>
                <a:cs typeface="Times New Roman" panose="02020603050405020304" pitchFamily="18" charset="0"/>
              </a:rPr>
              <a:t>ache</a:t>
            </a:r>
            <a:r>
              <a:rPr lang="zh-CN" altLang="en-US" sz="2800" dirty="0">
                <a:latin typeface="Times New Roman" panose="02020603050405020304" pitchFamily="18" charset="0"/>
                <a:ea typeface="SimSun" panose="02010600030101010101" pitchFamily="2" charset="-122"/>
                <a:cs typeface="Times New Roman" panose="02020603050405020304" pitchFamily="18" charset="0"/>
              </a:rPr>
              <a:t> 中。</a:t>
            </a:r>
            <a:endParaRPr lang="zh-CN" altLang="en-US" sz="2800" dirty="0"/>
          </a:p>
        </p:txBody>
      </p:sp>
    </p:spTree>
    <p:extLst>
      <p:ext uri="{BB962C8B-B14F-4D97-AF65-F5344CB8AC3E}">
        <p14:creationId xmlns:p14="http://schemas.microsoft.com/office/powerpoint/2010/main" val="14399751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4B2B00-CE04-CDD2-DF47-BBFEC8C105BD}"/>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27BE9720-810C-16D1-A7BE-842BD9EB8E01}"/>
              </a:ext>
            </a:extLst>
          </p:cNvPr>
          <p:cNvSpPr>
            <a:spLocks noGrp="1"/>
          </p:cNvSpPr>
          <p:nvPr>
            <p:ph type="title"/>
          </p:nvPr>
        </p:nvSpPr>
        <p:spPr>
          <a:xfrm>
            <a:off x="838200" y="0"/>
            <a:ext cx="10515600" cy="1325563"/>
          </a:xfrm>
        </p:spPr>
        <p:txBody>
          <a:bodyPr/>
          <a:lstStyle/>
          <a:p>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依赖合并（</a:t>
            </a:r>
            <a:r>
              <a:rPr kumimoji="1" lang="en-US" altLang="zh-CN" dirty="0">
                <a:latin typeface="Times New Roman" panose="02020603050405020304" pitchFamily="18" charset="0"/>
                <a:ea typeface="SimSun" panose="02010600030101010101" pitchFamily="2" charset="-122"/>
                <a:cs typeface="Times New Roman" panose="02020603050405020304" pitchFamily="18" charset="0"/>
              </a:rPr>
              <a:t>Dependency</a:t>
            </a:r>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 </a:t>
            </a:r>
            <a:r>
              <a:rPr kumimoji="1" lang="en-US" altLang="zh-CN" dirty="0">
                <a:latin typeface="Times New Roman" panose="02020603050405020304" pitchFamily="18" charset="0"/>
                <a:ea typeface="SimSun" panose="02010600030101010101" pitchFamily="2" charset="-122"/>
                <a:cs typeface="Times New Roman" panose="02020603050405020304" pitchFamily="18" charset="0"/>
              </a:rPr>
              <a:t>Integration</a:t>
            </a:r>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a:t>
            </a:r>
          </a:p>
        </p:txBody>
      </p:sp>
      <p:sp>
        <p:nvSpPr>
          <p:cNvPr id="10" name="内容占位符 5">
            <a:extLst>
              <a:ext uri="{FF2B5EF4-FFF2-40B4-BE49-F238E27FC236}">
                <a16:creationId xmlns:a16="http://schemas.microsoft.com/office/drawing/2014/main" id="{2EEF4FF3-BE8C-37DB-EA41-BCE35E69B0B0}"/>
              </a:ext>
            </a:extLst>
          </p:cNvPr>
          <p:cNvSpPr txBox="1">
            <a:spLocks/>
          </p:cNvSpPr>
          <p:nvPr/>
        </p:nvSpPr>
        <p:spPr>
          <a:xfrm>
            <a:off x="838200" y="3212546"/>
            <a:ext cx="10342419" cy="227062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zh-CN" altLang="en-US" dirty="0">
                <a:latin typeface="Times New Roman" panose="02020603050405020304" pitchFamily="18" charset="0"/>
                <a:ea typeface="SimSun" panose="02010600030101010101" pitchFamily="2" charset="-122"/>
                <a:cs typeface="Times New Roman" panose="02020603050405020304" pitchFamily="18" charset="0"/>
              </a:rPr>
              <a:t>如果 </a:t>
            </a:r>
            <a:r>
              <a:rPr lang="en-US" altLang="zh-CN" dirty="0">
                <a:latin typeface="Times New Roman" panose="02020603050405020304" pitchFamily="18" charset="0"/>
                <a:ea typeface="SimSun" panose="02010600030101010101" pitchFamily="2" charset="-122"/>
                <a:cs typeface="Times New Roman" panose="02020603050405020304" pitchFamily="18" charset="0"/>
              </a:rPr>
              <a:t>x</a:t>
            </a:r>
            <a:r>
              <a:rPr lang="zh-CN" altLang="en-US" dirty="0">
                <a:latin typeface="Times New Roman" panose="02020603050405020304" pitchFamily="18" charset="0"/>
                <a:ea typeface="SimSun" panose="02010600030101010101" pitchFamily="2" charset="-122"/>
                <a:cs typeface="Times New Roman" panose="02020603050405020304" pitchFamily="18" charset="0"/>
              </a:rPr>
              <a:t> 在 </a:t>
            </a:r>
            <a:r>
              <a:rPr lang="en-US" altLang="zh-CN" dirty="0">
                <a:latin typeface="Times New Roman" panose="02020603050405020304" pitchFamily="18" charset="0"/>
                <a:ea typeface="SimSun" panose="02010600030101010101" pitchFamily="2" charset="-122"/>
                <a:cs typeface="Times New Roman" panose="02020603050405020304" pitchFamily="18" charset="0"/>
              </a:rPr>
              <a:t>S</a:t>
            </a:r>
            <a:r>
              <a:rPr lang="zh-CN" altLang="en-US" dirty="0">
                <a:latin typeface="Times New Roman" panose="02020603050405020304" pitchFamily="18" charset="0"/>
                <a:ea typeface="SimSun" panose="02010600030101010101" pitchFamily="2" charset="-122"/>
                <a:cs typeface="Times New Roman" panose="02020603050405020304" pitchFamily="18" charset="0"/>
              </a:rPr>
              <a:t> 中，</a:t>
            </a:r>
            <a:r>
              <a:rPr lang="en-US" altLang="zh-CN" dirty="0">
                <a:latin typeface="Times New Roman" panose="02020603050405020304" pitchFamily="18" charset="0"/>
                <a:ea typeface="SimSun" panose="02010600030101010101" pitchFamily="2" charset="-122"/>
                <a:cs typeface="Times New Roman" panose="02020603050405020304" pitchFamily="18" charset="0"/>
              </a:rPr>
              <a:t>x</a:t>
            </a:r>
            <a:r>
              <a:rPr lang="zh-CN" altLang="en-US" dirty="0">
                <a:latin typeface="Times New Roman" panose="02020603050405020304" pitchFamily="18" charset="0"/>
                <a:ea typeface="SimSun" panose="02010600030101010101" pitchFamily="2" charset="-122"/>
                <a:cs typeface="Times New Roman" panose="02020603050405020304" pitchFamily="18" charset="0"/>
              </a:rPr>
              <a:t> 依赖于 </a:t>
            </a:r>
            <a:r>
              <a:rPr lang="en-US" altLang="zh-CN" dirty="0">
                <a:latin typeface="Times New Roman" panose="02020603050405020304" pitchFamily="18" charset="0"/>
                <a:ea typeface="SimSun" panose="02010600030101010101" pitchFamily="2" charset="-122"/>
                <a:cs typeface="Times New Roman" panose="02020603050405020304" pitchFamily="18" charset="0"/>
              </a:rPr>
              <a:t>y</a:t>
            </a:r>
            <a:r>
              <a:rPr lang="zh-CN" altLang="en-US" dirty="0">
                <a:latin typeface="Times New Roman" panose="02020603050405020304" pitchFamily="18" charset="0"/>
                <a:ea typeface="SimSun" panose="02010600030101010101" pitchFamily="2" charset="-122"/>
                <a:cs typeface="Times New Roman" panose="02020603050405020304" pitchFamily="18" charset="0"/>
              </a:rPr>
              <a:t>，那么</a:t>
            </a:r>
            <a:r>
              <a:rPr lang="en-US" altLang="zh-CN" dirty="0">
                <a:latin typeface="Times New Roman" panose="02020603050405020304" pitchFamily="18" charset="0"/>
                <a:ea typeface="SimSun" panose="02010600030101010101" pitchFamily="2" charset="-122"/>
                <a:cs typeface="Times New Roman" panose="02020603050405020304" pitchFamily="18" charset="0"/>
              </a:rPr>
              <a:t>S</a:t>
            </a:r>
            <a:r>
              <a:rPr lang="zh-CN" altLang="en-US" dirty="0">
                <a:latin typeface="Times New Roman" panose="02020603050405020304" pitchFamily="18" charset="0"/>
                <a:ea typeface="SimSun" panose="02010600030101010101" pitchFamily="2" charset="-122"/>
                <a:cs typeface="Times New Roman" panose="02020603050405020304" pitchFamily="18" charset="0"/>
              </a:rPr>
              <a:t>中一定有 </a:t>
            </a:r>
            <a:r>
              <a:rPr lang="en-US" altLang="zh-CN" dirty="0">
                <a:latin typeface="Times New Roman" panose="02020603050405020304" pitchFamily="18" charset="0"/>
                <a:ea typeface="SimSun" panose="02010600030101010101" pitchFamily="2" charset="-122"/>
                <a:cs typeface="Times New Roman" panose="02020603050405020304" pitchFamily="18" charset="0"/>
              </a:rPr>
              <a:t>y’</a:t>
            </a:r>
            <a:r>
              <a:rPr lang="zh-CN" altLang="en-US" dirty="0">
                <a:latin typeface="Times New Roman" panose="02020603050405020304" pitchFamily="18" charset="0"/>
                <a:ea typeface="SimSun" panose="02010600030101010101" pitchFamily="2" charset="-122"/>
                <a:cs typeface="Times New Roman" panose="02020603050405020304" pitchFamily="18" charset="0"/>
              </a:rPr>
              <a:t>，版本不旧于 </a:t>
            </a:r>
            <a:r>
              <a:rPr lang="en-US" altLang="zh-CN" dirty="0">
                <a:latin typeface="Times New Roman" panose="02020603050405020304" pitchFamily="18" charset="0"/>
                <a:ea typeface="SimSun" panose="02010600030101010101" pitchFamily="2" charset="-122"/>
                <a:cs typeface="Times New Roman" panose="02020603050405020304" pitchFamily="18" charset="0"/>
              </a:rPr>
              <a:t>y</a:t>
            </a:r>
            <a:r>
              <a:rPr lang="zh-CN" altLang="en-US" dirty="0">
                <a:latin typeface="Times New Roman" panose="02020603050405020304" pitchFamily="18" charset="0"/>
                <a:ea typeface="SimSun" panose="02010600030101010101" pitchFamily="2" charset="-122"/>
                <a:cs typeface="Times New Roman" panose="02020603050405020304" pitchFamily="18" charset="0"/>
              </a:rPr>
              <a:t> 。依赖合并是为了保证在更新 </a:t>
            </a:r>
            <a:r>
              <a:rPr lang="en-US" altLang="zh-CN" dirty="0">
                <a:latin typeface="Times New Roman" panose="02020603050405020304" pitchFamily="18" charset="0"/>
                <a:ea typeface="SimSun" panose="02010600030101010101" pitchFamily="2" charset="-122"/>
                <a:cs typeface="Times New Roman" panose="02020603050405020304" pitchFamily="18" charset="0"/>
              </a:rPr>
              <a:t>C – cache</a:t>
            </a:r>
            <a:r>
              <a:rPr lang="zh-CN" altLang="en-US" dirty="0">
                <a:latin typeface="Times New Roman" panose="02020603050405020304" pitchFamily="18" charset="0"/>
                <a:ea typeface="SimSun" panose="02010600030101010101" pitchFamily="2" charset="-122"/>
                <a:cs typeface="Times New Roman" panose="02020603050405020304" pitchFamily="18" charset="0"/>
              </a:rPr>
              <a:t> 时，始终是严格的“因果割”。这意味着割中每个写的依赖关系要么发生在割中，要么发生在对已经发生在割中的同一个键的写操作之前。</a:t>
            </a:r>
            <a:endParaRPr lang="en-US" altLang="zh-CN" dirty="0">
              <a:latin typeface="Times New Roman" panose="02020603050405020304" pitchFamily="18" charset="0"/>
              <a:ea typeface="SimSun" panose="02010600030101010101" pitchFamily="2" charset="-122"/>
              <a:cs typeface="Times New Roman" panose="02020603050405020304" pitchFamily="18" charset="0"/>
            </a:endParaRPr>
          </a:p>
        </p:txBody>
      </p:sp>
      <p:pic>
        <p:nvPicPr>
          <p:cNvPr id="8" name="图片 7">
            <a:extLst>
              <a:ext uri="{FF2B5EF4-FFF2-40B4-BE49-F238E27FC236}">
                <a16:creationId xmlns:a16="http://schemas.microsoft.com/office/drawing/2014/main" id="{29C72D19-BD68-343A-59CC-5EE197D9F7B3}"/>
              </a:ext>
            </a:extLst>
          </p:cNvPr>
          <p:cNvPicPr>
            <a:picLocks noChangeAspect="1"/>
          </p:cNvPicPr>
          <p:nvPr/>
        </p:nvPicPr>
        <p:blipFill>
          <a:blip r:embed="rId3"/>
          <a:stretch>
            <a:fillRect/>
          </a:stretch>
        </p:blipFill>
        <p:spPr>
          <a:xfrm>
            <a:off x="1683227" y="1747671"/>
            <a:ext cx="8825545" cy="1215964"/>
          </a:xfrm>
          <a:prstGeom prst="rect">
            <a:avLst/>
          </a:prstGeom>
        </p:spPr>
      </p:pic>
    </p:spTree>
    <p:extLst>
      <p:ext uri="{BB962C8B-B14F-4D97-AF65-F5344CB8AC3E}">
        <p14:creationId xmlns:p14="http://schemas.microsoft.com/office/powerpoint/2010/main" val="14919507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67B741-2F79-5988-5619-8F454F99B009}"/>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5981B73B-55CF-1E5D-B1BB-CC56D4E30E9C}"/>
              </a:ext>
            </a:extLst>
          </p:cNvPr>
          <p:cNvSpPr>
            <a:spLocks noGrp="1"/>
          </p:cNvSpPr>
          <p:nvPr>
            <p:ph type="title"/>
          </p:nvPr>
        </p:nvSpPr>
        <p:spPr>
          <a:xfrm>
            <a:off x="838200" y="0"/>
            <a:ext cx="10515600" cy="1325563"/>
          </a:xfrm>
        </p:spPr>
        <p:txBody>
          <a:bodyPr/>
          <a:lstStyle/>
          <a:p>
            <a:r>
              <a:rPr kumimoji="1" lang="en-US" altLang="zh-CN" dirty="0" err="1">
                <a:latin typeface="Times New Roman" panose="02020603050405020304" pitchFamily="18" charset="0"/>
                <a:ea typeface="SimSun" panose="02010600030101010101" pitchFamily="2" charset="-122"/>
                <a:cs typeface="Times New Roman" panose="02020603050405020304" pitchFamily="18" charset="0"/>
              </a:rPr>
              <a:t>CausalMesh</a:t>
            </a:r>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 协议概述</a:t>
            </a:r>
          </a:p>
        </p:txBody>
      </p:sp>
      <p:sp>
        <p:nvSpPr>
          <p:cNvPr id="10" name="内容占位符 5">
            <a:extLst>
              <a:ext uri="{FF2B5EF4-FFF2-40B4-BE49-F238E27FC236}">
                <a16:creationId xmlns:a16="http://schemas.microsoft.com/office/drawing/2014/main" id="{90A7A0DF-60FB-5E52-5FA2-3A1F1C5FE0BC}"/>
              </a:ext>
            </a:extLst>
          </p:cNvPr>
          <p:cNvSpPr txBox="1">
            <a:spLocks/>
          </p:cNvSpPr>
          <p:nvPr/>
        </p:nvSpPr>
        <p:spPr>
          <a:xfrm>
            <a:off x="838200" y="1510383"/>
            <a:ext cx="10342419" cy="132556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 altLang="zh-CN" dirty="0" err="1">
                <a:latin typeface="Times New Roman" panose="02020603050405020304" pitchFamily="18" charset="0"/>
                <a:ea typeface="SimSun" panose="02010600030101010101" pitchFamily="2" charset="-122"/>
                <a:cs typeface="Times New Roman" panose="02020603050405020304" pitchFamily="18" charset="0"/>
              </a:rPr>
              <a:t>CausalMesh</a:t>
            </a:r>
            <a:r>
              <a:rPr lang="en" altLang="zh-CN" dirty="0">
                <a:latin typeface="Times New Roman" panose="02020603050405020304" pitchFamily="18" charset="0"/>
                <a:ea typeface="SimSun" panose="02010600030101010101" pitchFamily="2" charset="-122"/>
                <a:cs typeface="Times New Roman" panose="02020603050405020304" pitchFamily="18" charset="0"/>
              </a:rPr>
              <a:t> </a:t>
            </a:r>
            <a:r>
              <a:rPr lang="zh-CN" altLang="en-US" dirty="0">
                <a:latin typeface="Times New Roman" panose="02020603050405020304" pitchFamily="18" charset="0"/>
                <a:ea typeface="SimSun" panose="02010600030101010101" pitchFamily="2" charset="-122"/>
                <a:cs typeface="Times New Roman" panose="02020603050405020304" pitchFamily="18" charset="0"/>
              </a:rPr>
              <a:t>提供了一种无协调的协议以实现因果一致性，支持的 </a:t>
            </a:r>
            <a:r>
              <a:rPr lang="en-US" altLang="zh-CN" dirty="0">
                <a:latin typeface="Times New Roman" panose="02020603050405020304" pitchFamily="18" charset="0"/>
                <a:ea typeface="SimSun" panose="02010600030101010101" pitchFamily="2" charset="-122"/>
                <a:cs typeface="Times New Roman" panose="02020603050405020304" pitchFamily="18" charset="0"/>
              </a:rPr>
              <a:t>serverless</a:t>
            </a:r>
            <a:r>
              <a:rPr lang="zh-CN" altLang="en-US" dirty="0">
                <a:latin typeface="Times New Roman" panose="02020603050405020304" pitchFamily="18" charset="0"/>
                <a:ea typeface="SimSun" panose="02010600030101010101" pitchFamily="2" charset="-122"/>
                <a:cs typeface="Times New Roman" panose="02020603050405020304" pitchFamily="18" charset="0"/>
              </a:rPr>
              <a:t> </a:t>
            </a:r>
            <a:r>
              <a:rPr lang="en-US" altLang="zh-CN" dirty="0">
                <a:latin typeface="Times New Roman" panose="02020603050405020304" pitchFamily="18" charset="0"/>
                <a:ea typeface="SimSun" panose="02010600030101010101" pitchFamily="2" charset="-122"/>
                <a:cs typeface="Times New Roman" panose="02020603050405020304" pitchFamily="18" charset="0"/>
              </a:rPr>
              <a:t>function</a:t>
            </a:r>
            <a:r>
              <a:rPr lang="zh-CN" altLang="en-US" dirty="0">
                <a:latin typeface="Times New Roman" panose="02020603050405020304" pitchFamily="18" charset="0"/>
                <a:ea typeface="SimSun" panose="02010600030101010101" pitchFamily="2" charset="-122"/>
                <a:cs typeface="Times New Roman" panose="02020603050405020304" pitchFamily="18" charset="0"/>
              </a:rPr>
              <a:t> 操作，主要包括写路径、读路径和读事务。</a:t>
            </a:r>
            <a:endParaRPr lang="en-US" altLang="zh-CN" dirty="0">
              <a:latin typeface="Times New Roman" panose="02020603050405020304" pitchFamily="18" charset="0"/>
              <a:ea typeface="SimSun" panose="02010600030101010101" pitchFamily="2" charset="-122"/>
              <a:cs typeface="Times New Roman" panose="02020603050405020304" pitchFamily="18" charset="0"/>
            </a:endParaRPr>
          </a:p>
        </p:txBody>
      </p:sp>
      <p:pic>
        <p:nvPicPr>
          <p:cNvPr id="3" name="图片 2">
            <a:extLst>
              <a:ext uri="{FF2B5EF4-FFF2-40B4-BE49-F238E27FC236}">
                <a16:creationId xmlns:a16="http://schemas.microsoft.com/office/drawing/2014/main" id="{2DBE3B70-8A89-2EC4-F8BF-88E106D58829}"/>
              </a:ext>
            </a:extLst>
          </p:cNvPr>
          <p:cNvPicPr>
            <a:picLocks noChangeAspect="1"/>
          </p:cNvPicPr>
          <p:nvPr/>
        </p:nvPicPr>
        <p:blipFill>
          <a:blip r:embed="rId3"/>
          <a:stretch>
            <a:fillRect/>
          </a:stretch>
        </p:blipFill>
        <p:spPr>
          <a:xfrm>
            <a:off x="838200" y="3173166"/>
            <a:ext cx="10521399" cy="1953016"/>
          </a:xfrm>
          <a:prstGeom prst="rect">
            <a:avLst/>
          </a:prstGeom>
        </p:spPr>
      </p:pic>
    </p:spTree>
    <p:extLst>
      <p:ext uri="{BB962C8B-B14F-4D97-AF65-F5344CB8AC3E}">
        <p14:creationId xmlns:p14="http://schemas.microsoft.com/office/powerpoint/2010/main" val="2166229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F0F57E-4604-8630-85B7-427B1C4BFD81}"/>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FED7FA44-1FF9-6A63-6FE0-D0540FB90772}"/>
              </a:ext>
            </a:extLst>
          </p:cNvPr>
          <p:cNvSpPr>
            <a:spLocks noGrp="1"/>
          </p:cNvSpPr>
          <p:nvPr>
            <p:ph type="title"/>
          </p:nvPr>
        </p:nvSpPr>
        <p:spPr>
          <a:xfrm>
            <a:off x="838200" y="0"/>
            <a:ext cx="10515600" cy="1325563"/>
          </a:xfrm>
        </p:spPr>
        <p:txBody>
          <a:bodyPr/>
          <a:lstStyle/>
          <a:p>
            <a:r>
              <a:rPr kumimoji="1" lang="en-US" altLang="zh-CN" dirty="0" err="1">
                <a:latin typeface="Times New Roman" panose="02020603050405020304" pitchFamily="18" charset="0"/>
                <a:ea typeface="SimSun" panose="02010600030101010101" pitchFamily="2" charset="-122"/>
                <a:cs typeface="Times New Roman" panose="02020603050405020304" pitchFamily="18" charset="0"/>
              </a:rPr>
              <a:t>CausalMesh</a:t>
            </a:r>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 写路径</a:t>
            </a:r>
          </a:p>
        </p:txBody>
      </p:sp>
      <p:sp>
        <p:nvSpPr>
          <p:cNvPr id="10" name="内容占位符 5">
            <a:extLst>
              <a:ext uri="{FF2B5EF4-FFF2-40B4-BE49-F238E27FC236}">
                <a16:creationId xmlns:a16="http://schemas.microsoft.com/office/drawing/2014/main" id="{19E8D211-4B69-F086-A719-95227E940B27}"/>
              </a:ext>
            </a:extLst>
          </p:cNvPr>
          <p:cNvSpPr txBox="1">
            <a:spLocks/>
          </p:cNvSpPr>
          <p:nvPr/>
        </p:nvSpPr>
        <p:spPr>
          <a:xfrm>
            <a:off x="838200" y="1510383"/>
            <a:ext cx="5715000" cy="495969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lnSpc>
                <a:spcPct val="120000"/>
              </a:lnSpc>
              <a:buAutoNum type="arabicPeriod"/>
            </a:pPr>
            <a:r>
              <a:rPr lang="zh-CN" altLang="en-US" dirty="0">
                <a:latin typeface="Times New Roman" panose="02020603050405020304" pitchFamily="18" charset="0"/>
                <a:ea typeface="SimSun" panose="02010600030101010101" pitchFamily="2" charset="-122"/>
                <a:cs typeface="Times New Roman" panose="02020603050405020304" pitchFamily="18" charset="0"/>
              </a:rPr>
              <a:t>缓存服务器写操作分配一个新版本后。</a:t>
            </a:r>
            <a:endParaRPr lang="en-US" altLang="zh-CN" dirty="0">
              <a:latin typeface="Times New Roman" panose="02020603050405020304" pitchFamily="18" charset="0"/>
              <a:ea typeface="SimSun" panose="02010600030101010101" pitchFamily="2" charset="-122"/>
              <a:cs typeface="Times New Roman" panose="02020603050405020304" pitchFamily="18" charset="0"/>
            </a:endParaRPr>
          </a:p>
          <a:p>
            <a:pPr marL="514350" indent="-514350">
              <a:lnSpc>
                <a:spcPct val="120000"/>
              </a:lnSpc>
              <a:buAutoNum type="arabicPeriod"/>
            </a:pPr>
            <a:r>
              <a:rPr lang="zh-CN" altLang="en-US" dirty="0">
                <a:latin typeface="Times New Roman" panose="02020603050405020304" pitchFamily="18" charset="0"/>
                <a:ea typeface="SimSun" panose="02010600030101010101" pitchFamily="2" charset="-122"/>
                <a:cs typeface="Times New Roman" panose="02020603050405020304" pitchFamily="18" charset="0"/>
              </a:rPr>
              <a:t>将这个写操作添加到 </a:t>
            </a:r>
            <a:r>
              <a:rPr lang="en" altLang="zh-CN" dirty="0">
                <a:latin typeface="Times New Roman" panose="02020603050405020304" pitchFamily="18" charset="0"/>
                <a:ea typeface="SimSun" panose="02010600030101010101" pitchFamily="2" charset="-122"/>
                <a:cs typeface="Times New Roman" panose="02020603050405020304" pitchFamily="18" charset="0"/>
              </a:rPr>
              <a:t>I-cache</a:t>
            </a:r>
            <a:r>
              <a:rPr lang="zh-CN" altLang="en-US" dirty="0">
                <a:latin typeface="Times New Roman" panose="02020603050405020304" pitchFamily="18" charset="0"/>
                <a:ea typeface="SimSun" panose="02010600030101010101" pitchFamily="2" charset="-122"/>
                <a:cs typeface="Times New Roman" panose="02020603050405020304" pitchFamily="18" charset="0"/>
              </a:rPr>
              <a:t>，并将其刷新到数据库。</a:t>
            </a:r>
            <a:endParaRPr lang="en-US" altLang="zh-CN" dirty="0">
              <a:latin typeface="Times New Roman" panose="02020603050405020304" pitchFamily="18" charset="0"/>
              <a:ea typeface="SimSun" panose="02010600030101010101" pitchFamily="2" charset="-122"/>
              <a:cs typeface="Times New Roman" panose="02020603050405020304" pitchFamily="18" charset="0"/>
            </a:endParaRPr>
          </a:p>
          <a:p>
            <a:pPr marL="514350" indent="-514350">
              <a:lnSpc>
                <a:spcPct val="120000"/>
              </a:lnSpc>
              <a:buAutoNum type="arabicPeriod"/>
            </a:pPr>
            <a:r>
              <a:rPr lang="zh-CN" altLang="en-US" dirty="0">
                <a:latin typeface="Times New Roman" panose="02020603050405020304" pitchFamily="18" charset="0"/>
                <a:ea typeface="SimSun" panose="02010600030101010101" pitchFamily="2" charset="-122"/>
                <a:cs typeface="Times New Roman" panose="02020603050405020304" pitchFamily="18" charset="0"/>
              </a:rPr>
              <a:t>服务器就可以安全地向客户端返回确认信息。</a:t>
            </a:r>
            <a:endParaRPr lang="en-US" altLang="zh-CN" dirty="0">
              <a:latin typeface="Times New Roman" panose="02020603050405020304" pitchFamily="18" charset="0"/>
              <a:ea typeface="SimSun" panose="02010600030101010101" pitchFamily="2" charset="-122"/>
              <a:cs typeface="Times New Roman" panose="02020603050405020304" pitchFamily="18" charset="0"/>
            </a:endParaRPr>
          </a:p>
          <a:p>
            <a:pPr marL="0" indent="0">
              <a:lnSpc>
                <a:spcPct val="120000"/>
              </a:lnSpc>
              <a:buNone/>
            </a:pPr>
            <a:endParaRPr lang="en-US" altLang="zh-CN" dirty="0">
              <a:latin typeface="Times New Roman" panose="02020603050405020304" pitchFamily="18" charset="0"/>
              <a:ea typeface="SimSun" panose="02010600030101010101" pitchFamily="2" charset="-122"/>
              <a:cs typeface="Times New Roman" panose="02020603050405020304" pitchFamily="18" charset="0"/>
            </a:endParaRPr>
          </a:p>
          <a:p>
            <a:pPr marL="0" indent="0">
              <a:lnSpc>
                <a:spcPct val="120000"/>
              </a:lnSpc>
              <a:buNone/>
            </a:pPr>
            <a:r>
              <a:rPr lang="zh-CN" altLang="en-US" dirty="0">
                <a:latin typeface="Times New Roman" panose="02020603050405020304" pitchFamily="18" charset="0"/>
                <a:ea typeface="SimSun" panose="02010600030101010101" pitchFamily="2" charset="-122"/>
                <a:cs typeface="Times New Roman" panose="02020603050405020304" pitchFamily="18" charset="0"/>
              </a:rPr>
              <a:t>改版本，并没有对外可见</a:t>
            </a:r>
            <a:endParaRPr lang="en-US" altLang="zh-CN" dirty="0">
              <a:latin typeface="Times New Roman" panose="02020603050405020304" pitchFamily="18" charset="0"/>
              <a:ea typeface="SimSun" panose="02010600030101010101" pitchFamily="2" charset="-122"/>
              <a:cs typeface="Times New Roman" panose="02020603050405020304" pitchFamily="18" charset="0"/>
            </a:endParaRPr>
          </a:p>
        </p:txBody>
      </p:sp>
      <p:pic>
        <p:nvPicPr>
          <p:cNvPr id="4" name="图片 3">
            <a:extLst>
              <a:ext uri="{FF2B5EF4-FFF2-40B4-BE49-F238E27FC236}">
                <a16:creationId xmlns:a16="http://schemas.microsoft.com/office/drawing/2014/main" id="{CF3D7475-EB96-87DC-8CE1-AC4092980181}"/>
              </a:ext>
            </a:extLst>
          </p:cNvPr>
          <p:cNvPicPr>
            <a:picLocks noChangeAspect="1"/>
          </p:cNvPicPr>
          <p:nvPr/>
        </p:nvPicPr>
        <p:blipFill>
          <a:blip r:embed="rId3"/>
          <a:stretch>
            <a:fillRect/>
          </a:stretch>
        </p:blipFill>
        <p:spPr>
          <a:xfrm>
            <a:off x="6667500" y="2223655"/>
            <a:ext cx="4686300" cy="2209800"/>
          </a:xfrm>
          <a:prstGeom prst="rect">
            <a:avLst/>
          </a:prstGeom>
        </p:spPr>
      </p:pic>
    </p:spTree>
    <p:extLst>
      <p:ext uri="{BB962C8B-B14F-4D97-AF65-F5344CB8AC3E}">
        <p14:creationId xmlns:p14="http://schemas.microsoft.com/office/powerpoint/2010/main" val="15221202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99E376-B9E6-D6B8-F319-0DB6BFF6EE34}"/>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791990A3-A85B-BF8A-7256-CF06B9A98140}"/>
              </a:ext>
            </a:extLst>
          </p:cNvPr>
          <p:cNvSpPr>
            <a:spLocks noGrp="1"/>
          </p:cNvSpPr>
          <p:nvPr>
            <p:ph type="title"/>
          </p:nvPr>
        </p:nvSpPr>
        <p:spPr>
          <a:xfrm>
            <a:off x="838200" y="0"/>
            <a:ext cx="10515600" cy="1325563"/>
          </a:xfrm>
        </p:spPr>
        <p:txBody>
          <a:bodyPr/>
          <a:lstStyle/>
          <a:p>
            <a:r>
              <a:rPr kumimoji="1" lang="en-US" altLang="zh-CN" dirty="0" err="1">
                <a:latin typeface="Times New Roman" panose="02020603050405020304" pitchFamily="18" charset="0"/>
                <a:ea typeface="SimSun" panose="02010600030101010101" pitchFamily="2" charset="-122"/>
                <a:cs typeface="Times New Roman" panose="02020603050405020304" pitchFamily="18" charset="0"/>
              </a:rPr>
              <a:t>CausalMesh</a:t>
            </a:r>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 写传播链</a:t>
            </a:r>
          </a:p>
        </p:txBody>
      </p:sp>
      <p:sp>
        <p:nvSpPr>
          <p:cNvPr id="10" name="内容占位符 5">
            <a:extLst>
              <a:ext uri="{FF2B5EF4-FFF2-40B4-BE49-F238E27FC236}">
                <a16:creationId xmlns:a16="http://schemas.microsoft.com/office/drawing/2014/main" id="{3D3CFBE6-9348-09AA-9341-137DE84DC39D}"/>
              </a:ext>
            </a:extLst>
          </p:cNvPr>
          <p:cNvSpPr txBox="1">
            <a:spLocks/>
          </p:cNvSpPr>
          <p:nvPr/>
        </p:nvSpPr>
        <p:spPr>
          <a:xfrm>
            <a:off x="838200" y="1510383"/>
            <a:ext cx="5715000" cy="451634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zh-CN" altLang="en-US" dirty="0">
                <a:latin typeface="Times New Roman" panose="02020603050405020304" pitchFamily="18" charset="0"/>
                <a:ea typeface="SimSun" panose="02010600030101010101" pitchFamily="2" charset="-122"/>
                <a:cs typeface="Times New Roman" panose="02020603050405020304" pitchFamily="18" charset="0"/>
              </a:rPr>
              <a:t>三台服务器形成了三条链：</a:t>
            </a:r>
            <a:endParaRPr lang="en-US" altLang="zh-CN" dirty="0">
              <a:latin typeface="Times New Roman" panose="02020603050405020304" pitchFamily="18" charset="0"/>
              <a:ea typeface="SimSun" panose="02010600030101010101" pitchFamily="2" charset="-122"/>
              <a:cs typeface="Times New Roman" panose="02020603050405020304" pitchFamily="18" charset="0"/>
            </a:endParaRPr>
          </a:p>
          <a:p>
            <a:pPr lvl="1"/>
            <a:r>
              <a:rPr lang="en" altLang="zh-CN" b="0" i="0" dirty="0">
                <a:solidFill>
                  <a:srgbClr val="3E3F42"/>
                </a:solidFill>
                <a:effectLst/>
                <a:latin typeface="Times New Roman" panose="02020603050405020304" pitchFamily="18" charset="0"/>
                <a:cs typeface="Times New Roman" panose="02020603050405020304" pitchFamily="18" charset="0"/>
              </a:rPr>
              <a:t>S0 → S1 → S2</a:t>
            </a:r>
          </a:p>
          <a:p>
            <a:pPr lvl="1">
              <a:spcBef>
                <a:spcPts val="750"/>
              </a:spcBef>
            </a:pPr>
            <a:r>
              <a:rPr lang="en" altLang="zh-CN" b="0" i="0" dirty="0">
                <a:solidFill>
                  <a:srgbClr val="3E3F42"/>
                </a:solidFill>
                <a:effectLst/>
                <a:latin typeface="Times New Roman" panose="02020603050405020304" pitchFamily="18" charset="0"/>
                <a:cs typeface="Times New Roman" panose="02020603050405020304" pitchFamily="18" charset="0"/>
              </a:rPr>
              <a:t>S1 → S2 → S0</a:t>
            </a:r>
          </a:p>
          <a:p>
            <a:pPr lvl="1">
              <a:spcBef>
                <a:spcPts val="750"/>
              </a:spcBef>
            </a:pPr>
            <a:r>
              <a:rPr lang="en" altLang="zh-CN" b="0" i="0" dirty="0">
                <a:solidFill>
                  <a:srgbClr val="3E3F42"/>
                </a:solidFill>
                <a:effectLst/>
                <a:latin typeface="Times New Roman" panose="02020603050405020304" pitchFamily="18" charset="0"/>
                <a:cs typeface="Times New Roman" panose="02020603050405020304" pitchFamily="18" charset="0"/>
              </a:rPr>
              <a:t>S2 → S0 → S1</a:t>
            </a:r>
          </a:p>
          <a:p>
            <a:pPr marL="0" indent="0">
              <a:lnSpc>
                <a:spcPct val="120000"/>
              </a:lnSpc>
              <a:buNone/>
            </a:pPr>
            <a:r>
              <a:rPr lang="zh-CN" altLang="en-US" dirty="0">
                <a:latin typeface="Times New Roman" panose="02020603050405020304" pitchFamily="18" charset="0"/>
                <a:ea typeface="SimSun" panose="02010600030101010101" pitchFamily="2" charset="-122"/>
                <a:cs typeface="Times New Roman" panose="02020603050405020304" pitchFamily="18" charset="0"/>
              </a:rPr>
              <a:t>写操作通过头部传播，直至到达尾部，采用</a:t>
            </a:r>
            <a:r>
              <a:rPr lang="en-US" altLang="zh-CN" dirty="0">
                <a:latin typeface="Times New Roman" panose="02020603050405020304" pitchFamily="18" charset="0"/>
                <a:ea typeface="SimSun" panose="02010600030101010101" pitchFamily="2" charset="-122"/>
                <a:cs typeface="Times New Roman" panose="02020603050405020304" pitchFamily="18" charset="0"/>
              </a:rPr>
              <a:t>FIFO</a:t>
            </a:r>
            <a:r>
              <a:rPr lang="zh-CN" altLang="en-US" dirty="0">
                <a:latin typeface="Times New Roman" panose="02020603050405020304" pitchFamily="18" charset="0"/>
                <a:ea typeface="SimSun" panose="02010600030101010101" pitchFamily="2" charset="-122"/>
                <a:cs typeface="Times New Roman" panose="02020603050405020304" pitchFamily="18" charset="0"/>
              </a:rPr>
              <a:t>原则。中间服务器更新其 </a:t>
            </a:r>
            <a:r>
              <a:rPr lang="en-US" altLang="zh-CN" dirty="0">
                <a:latin typeface="Times New Roman" panose="02020603050405020304" pitchFamily="18" charset="0"/>
                <a:ea typeface="SimSun" panose="02010600030101010101" pitchFamily="2" charset="-122"/>
                <a:cs typeface="Times New Roman" panose="02020603050405020304" pitchFamily="18" charset="0"/>
              </a:rPr>
              <a:t>I-cache</a:t>
            </a:r>
            <a:r>
              <a:rPr lang="zh-CN" altLang="en-US" dirty="0">
                <a:latin typeface="Times New Roman" panose="02020603050405020304" pitchFamily="18" charset="0"/>
                <a:ea typeface="SimSun" panose="02010600030101010101" pitchFamily="2" charset="-122"/>
                <a:cs typeface="Times New Roman" panose="02020603050405020304" pitchFamily="18" charset="0"/>
              </a:rPr>
              <a:t> 并转发写入到下一服务器。尾部服务器集成写入到其</a:t>
            </a:r>
            <a:r>
              <a:rPr lang="en" altLang="zh-CN" dirty="0">
                <a:latin typeface="Times New Roman" panose="02020603050405020304" pitchFamily="18" charset="0"/>
                <a:ea typeface="SimSun" panose="02010600030101010101" pitchFamily="2" charset="-122"/>
                <a:cs typeface="Times New Roman" panose="02020603050405020304" pitchFamily="18" charset="0"/>
              </a:rPr>
              <a:t>C-cache</a:t>
            </a:r>
            <a:r>
              <a:rPr lang="zh-CN" altLang="en-US" dirty="0">
                <a:latin typeface="Times New Roman" panose="02020603050405020304" pitchFamily="18" charset="0"/>
                <a:ea typeface="SimSun" panose="02010600030101010101" pitchFamily="2" charset="-122"/>
                <a:cs typeface="Times New Roman" panose="02020603050405020304" pitchFamily="18" charset="0"/>
              </a:rPr>
              <a:t>中。</a:t>
            </a:r>
          </a:p>
        </p:txBody>
      </p:sp>
      <p:pic>
        <p:nvPicPr>
          <p:cNvPr id="4" name="图片 3">
            <a:extLst>
              <a:ext uri="{FF2B5EF4-FFF2-40B4-BE49-F238E27FC236}">
                <a16:creationId xmlns:a16="http://schemas.microsoft.com/office/drawing/2014/main" id="{FD913DEE-4171-D288-8E5D-A4546033FC3C}"/>
              </a:ext>
            </a:extLst>
          </p:cNvPr>
          <p:cNvPicPr>
            <a:picLocks noChangeAspect="1"/>
          </p:cNvPicPr>
          <p:nvPr/>
        </p:nvPicPr>
        <p:blipFill>
          <a:blip r:embed="rId3"/>
          <a:stretch>
            <a:fillRect/>
          </a:stretch>
        </p:blipFill>
        <p:spPr>
          <a:xfrm>
            <a:off x="6667500" y="2223655"/>
            <a:ext cx="4686300" cy="2209800"/>
          </a:xfrm>
          <a:prstGeom prst="rect">
            <a:avLst/>
          </a:prstGeom>
        </p:spPr>
      </p:pic>
    </p:spTree>
    <p:extLst>
      <p:ext uri="{BB962C8B-B14F-4D97-AF65-F5344CB8AC3E}">
        <p14:creationId xmlns:p14="http://schemas.microsoft.com/office/powerpoint/2010/main" val="7760085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6FB22F-D899-6AB9-EE02-37F45B771857}"/>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C06D0C99-CA39-9C73-5289-56B21A4BF715}"/>
              </a:ext>
            </a:extLst>
          </p:cNvPr>
          <p:cNvSpPr>
            <a:spLocks noGrp="1"/>
          </p:cNvSpPr>
          <p:nvPr>
            <p:ph type="title"/>
          </p:nvPr>
        </p:nvSpPr>
        <p:spPr>
          <a:xfrm>
            <a:off x="838200" y="0"/>
            <a:ext cx="10515600" cy="1325563"/>
          </a:xfrm>
        </p:spPr>
        <p:txBody>
          <a:bodyPr/>
          <a:lstStyle/>
          <a:p>
            <a:r>
              <a:rPr kumimoji="1" lang="en-US" altLang="zh-CN" dirty="0" err="1">
                <a:latin typeface="Times New Roman" panose="02020603050405020304" pitchFamily="18" charset="0"/>
                <a:ea typeface="SimSun" panose="02010600030101010101" pitchFamily="2" charset="-122"/>
                <a:cs typeface="Times New Roman" panose="02020603050405020304" pitchFamily="18" charset="0"/>
              </a:rPr>
              <a:t>CausalMesh</a:t>
            </a:r>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 写路径</a:t>
            </a:r>
          </a:p>
        </p:txBody>
      </p:sp>
      <p:sp>
        <p:nvSpPr>
          <p:cNvPr id="10" name="内容占位符 5">
            <a:extLst>
              <a:ext uri="{FF2B5EF4-FFF2-40B4-BE49-F238E27FC236}">
                <a16:creationId xmlns:a16="http://schemas.microsoft.com/office/drawing/2014/main" id="{4354F5AC-48F2-AFEA-F066-0B2C11DC99E3}"/>
              </a:ext>
            </a:extLst>
          </p:cNvPr>
          <p:cNvSpPr txBox="1">
            <a:spLocks/>
          </p:cNvSpPr>
          <p:nvPr/>
        </p:nvSpPr>
        <p:spPr>
          <a:xfrm>
            <a:off x="4805219" y="1452273"/>
            <a:ext cx="6126019" cy="45605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zh-CN" altLang="en-US" dirty="0">
                <a:latin typeface="Times New Roman" panose="02020603050405020304" pitchFamily="18" charset="0"/>
                <a:ea typeface="SimSun" panose="02010600030101010101" pitchFamily="2" charset="-122"/>
                <a:cs typeface="Times New Roman" panose="02020603050405020304" pitchFamily="18" charset="0"/>
              </a:rPr>
              <a:t>客户端 </a:t>
            </a:r>
            <a:r>
              <a:rPr lang="en-US" altLang="zh-CN" dirty="0">
                <a:latin typeface="Times New Roman" panose="02020603050405020304" pitchFamily="18" charset="0"/>
                <a:ea typeface="SimSun" panose="02010600030101010101" pitchFamily="2" charset="-122"/>
                <a:cs typeface="Times New Roman" panose="02020603050405020304" pitchFamily="18" charset="0"/>
              </a:rPr>
              <a:t>C</a:t>
            </a:r>
            <a:r>
              <a:rPr lang="en" altLang="zh-CN" dirty="0">
                <a:latin typeface="Times New Roman" panose="02020603050405020304" pitchFamily="18" charset="0"/>
                <a:ea typeface="SimSun" panose="02010600030101010101" pitchFamily="2" charset="-122"/>
                <a:cs typeface="Times New Roman" panose="02020603050405020304" pitchFamily="18" charset="0"/>
              </a:rPr>
              <a:t>1 </a:t>
            </a:r>
            <a:r>
              <a:rPr lang="zh-CN" altLang="en-US" dirty="0">
                <a:latin typeface="Times New Roman" panose="02020603050405020304" pitchFamily="18" charset="0"/>
                <a:ea typeface="SimSun" panose="02010600030101010101" pitchFamily="2" charset="-122"/>
                <a:cs typeface="Times New Roman" panose="02020603050405020304" pitchFamily="18" charset="0"/>
              </a:rPr>
              <a:t>首先向 </a:t>
            </a:r>
            <a:r>
              <a:rPr lang="en" altLang="zh-CN" dirty="0">
                <a:latin typeface="Times New Roman" panose="02020603050405020304" pitchFamily="18" charset="0"/>
                <a:ea typeface="SimSun" panose="02010600030101010101" pitchFamily="2" charset="-122"/>
                <a:cs typeface="Times New Roman" panose="02020603050405020304" pitchFamily="18" charset="0"/>
              </a:rPr>
              <a:t>S0 </a:t>
            </a:r>
            <a:r>
              <a:rPr lang="zh-CN" altLang="en-US" dirty="0">
                <a:latin typeface="Times New Roman" panose="02020603050405020304" pitchFamily="18" charset="0"/>
                <a:ea typeface="SimSun" panose="02010600030101010101" pitchFamily="2" charset="-122"/>
                <a:cs typeface="Times New Roman" panose="02020603050405020304" pitchFamily="18" charset="0"/>
              </a:rPr>
              <a:t>写入 </a:t>
            </a:r>
            <a:r>
              <a:rPr lang="en" altLang="zh-CN" dirty="0">
                <a:latin typeface="Times New Roman" panose="02020603050405020304" pitchFamily="18" charset="0"/>
                <a:ea typeface="SimSun" panose="02010600030101010101" pitchFamily="2" charset="-122"/>
                <a:cs typeface="Times New Roman" panose="02020603050405020304" pitchFamily="18" charset="0"/>
              </a:rPr>
              <a:t>x</a:t>
            </a:r>
            <a:r>
              <a:rPr lang="zh-CN" altLang="en" dirty="0">
                <a:latin typeface="Times New Roman" panose="02020603050405020304" pitchFamily="18" charset="0"/>
                <a:ea typeface="SimSun" panose="02010600030101010101" pitchFamily="2" charset="-122"/>
                <a:cs typeface="Times New Roman" panose="02020603050405020304" pitchFamily="18" charset="0"/>
              </a:rPr>
              <a:t>，</a:t>
            </a:r>
            <a:r>
              <a:rPr lang="zh-CN" altLang="en-US" dirty="0">
                <a:latin typeface="Times New Roman" panose="02020603050405020304" pitchFamily="18" charset="0"/>
                <a:ea typeface="SimSun" panose="02010600030101010101" pitchFamily="2" charset="-122"/>
                <a:cs typeface="Times New Roman" panose="02020603050405020304" pitchFamily="18" charset="0"/>
              </a:rPr>
              <a:t>然后迁移到 </a:t>
            </a:r>
            <a:r>
              <a:rPr lang="en" altLang="zh-CN" dirty="0">
                <a:latin typeface="Times New Roman" panose="02020603050405020304" pitchFamily="18" charset="0"/>
                <a:ea typeface="SimSun" panose="02010600030101010101" pitchFamily="2" charset="-122"/>
                <a:cs typeface="Times New Roman" panose="02020603050405020304" pitchFamily="18" charset="0"/>
              </a:rPr>
              <a:t>S1</a:t>
            </a:r>
            <a:r>
              <a:rPr lang="zh-CN" altLang="en-US" dirty="0">
                <a:latin typeface="Times New Roman" panose="02020603050405020304" pitchFamily="18" charset="0"/>
                <a:ea typeface="SimSun" panose="02010600030101010101" pitchFamily="2" charset="-122"/>
                <a:cs typeface="Times New Roman" panose="02020603050405020304" pitchFamily="18" charset="0"/>
              </a:rPr>
              <a:t>，写入依赖于 </a:t>
            </a:r>
            <a:r>
              <a:rPr lang="en" altLang="zh-CN" dirty="0">
                <a:latin typeface="Times New Roman" panose="02020603050405020304" pitchFamily="18" charset="0"/>
                <a:ea typeface="SimSun" panose="02010600030101010101" pitchFamily="2" charset="-122"/>
                <a:cs typeface="Times New Roman" panose="02020603050405020304" pitchFamily="18" charset="0"/>
              </a:rPr>
              <a:t>x </a:t>
            </a:r>
            <a:r>
              <a:rPr lang="zh-CN" altLang="en-US" dirty="0">
                <a:latin typeface="Times New Roman" panose="02020603050405020304" pitchFamily="18" charset="0"/>
                <a:ea typeface="SimSun" panose="02010600030101010101" pitchFamily="2" charset="-122"/>
                <a:cs typeface="Times New Roman" panose="02020603050405020304" pitchFamily="18" charset="0"/>
              </a:rPr>
              <a:t>的 </a:t>
            </a:r>
            <a:r>
              <a:rPr lang="en" altLang="zh-CN" dirty="0">
                <a:latin typeface="Times New Roman" panose="02020603050405020304" pitchFamily="18" charset="0"/>
                <a:ea typeface="SimSun" panose="02010600030101010101" pitchFamily="2" charset="-122"/>
                <a:cs typeface="Times New Roman" panose="02020603050405020304" pitchFamily="18" charset="0"/>
              </a:rPr>
              <a:t>y</a:t>
            </a:r>
            <a:r>
              <a:rPr lang="zh-CN" altLang="en" dirty="0">
                <a:latin typeface="Times New Roman" panose="02020603050405020304" pitchFamily="18" charset="0"/>
                <a:ea typeface="SimSun" panose="02010600030101010101" pitchFamily="2" charset="-122"/>
                <a:cs typeface="Times New Roman" panose="02020603050405020304" pitchFamily="18" charset="0"/>
              </a:rPr>
              <a:t>。</a:t>
            </a:r>
          </a:p>
          <a:p>
            <a:pPr marL="0" indent="0">
              <a:lnSpc>
                <a:spcPct val="120000"/>
              </a:lnSpc>
              <a:buNone/>
            </a:pPr>
            <a:r>
              <a:rPr lang="zh-CN" altLang="en-US" dirty="0">
                <a:latin typeface="Times New Roman" panose="02020603050405020304" pitchFamily="18" charset="0"/>
                <a:ea typeface="SimSun" panose="02010600030101010101" pitchFamily="2" charset="-122"/>
                <a:cs typeface="Times New Roman" panose="02020603050405020304" pitchFamily="18" charset="0"/>
              </a:rPr>
              <a:t>由于 </a:t>
            </a:r>
            <a:r>
              <a:rPr lang="en" altLang="zh-CN" dirty="0">
                <a:latin typeface="Times New Roman" panose="02020603050405020304" pitchFamily="18" charset="0"/>
                <a:ea typeface="SimSun" panose="02010600030101010101" pitchFamily="2" charset="-122"/>
                <a:cs typeface="Times New Roman" panose="02020603050405020304" pitchFamily="18" charset="0"/>
              </a:rPr>
              <a:t>S0 </a:t>
            </a:r>
            <a:r>
              <a:rPr lang="zh-CN" altLang="en-US" dirty="0">
                <a:latin typeface="Times New Roman" panose="02020603050405020304" pitchFamily="18" charset="0"/>
                <a:ea typeface="SimSun" panose="02010600030101010101" pitchFamily="2" charset="-122"/>
                <a:cs typeface="Times New Roman" panose="02020603050405020304" pitchFamily="18" charset="0"/>
              </a:rPr>
              <a:t>到 </a:t>
            </a:r>
            <a:r>
              <a:rPr lang="en" altLang="zh-CN" dirty="0">
                <a:latin typeface="Times New Roman" panose="02020603050405020304" pitchFamily="18" charset="0"/>
                <a:ea typeface="SimSun" panose="02010600030101010101" pitchFamily="2" charset="-122"/>
                <a:cs typeface="Times New Roman" panose="02020603050405020304" pitchFamily="18" charset="0"/>
              </a:rPr>
              <a:t>S1 </a:t>
            </a:r>
            <a:r>
              <a:rPr lang="zh-CN" altLang="en-US" dirty="0">
                <a:latin typeface="Times New Roman" panose="02020603050405020304" pitchFamily="18" charset="0"/>
                <a:ea typeface="SimSun" panose="02010600030101010101" pitchFamily="2" charset="-122"/>
                <a:cs typeface="Times New Roman" panose="02020603050405020304" pitchFamily="18" charset="0"/>
              </a:rPr>
              <a:t>的连接很慢，</a:t>
            </a:r>
            <a:r>
              <a:rPr lang="en" altLang="zh-CN" dirty="0">
                <a:latin typeface="Times New Roman" panose="02020603050405020304" pitchFamily="18" charset="0"/>
                <a:ea typeface="SimSun" panose="02010600030101010101" pitchFamily="2" charset="-122"/>
                <a:cs typeface="Times New Roman" panose="02020603050405020304" pitchFamily="18" charset="0"/>
              </a:rPr>
              <a:t>y </a:t>
            </a:r>
            <a:r>
              <a:rPr lang="zh-CN" altLang="en-US" dirty="0">
                <a:latin typeface="Times New Roman" panose="02020603050405020304" pitchFamily="18" charset="0"/>
                <a:ea typeface="SimSun" panose="02010600030101010101" pitchFamily="2" charset="-122"/>
                <a:cs typeface="Times New Roman" panose="02020603050405020304" pitchFamily="18" charset="0"/>
              </a:rPr>
              <a:t>在 </a:t>
            </a:r>
            <a:r>
              <a:rPr lang="en" altLang="zh-CN" dirty="0">
                <a:latin typeface="Times New Roman" panose="02020603050405020304" pitchFamily="18" charset="0"/>
                <a:ea typeface="SimSun" panose="02010600030101010101" pitchFamily="2" charset="-122"/>
                <a:cs typeface="Times New Roman" panose="02020603050405020304" pitchFamily="18" charset="0"/>
              </a:rPr>
              <a:t>x </a:t>
            </a:r>
            <a:r>
              <a:rPr lang="zh-CN" altLang="en-US" dirty="0">
                <a:latin typeface="Times New Roman" panose="02020603050405020304" pitchFamily="18" charset="0"/>
                <a:ea typeface="SimSun" panose="02010600030101010101" pitchFamily="2" charset="-122"/>
                <a:cs typeface="Times New Roman" panose="02020603050405020304" pitchFamily="18" charset="0"/>
              </a:rPr>
              <a:t>到达 </a:t>
            </a:r>
            <a:r>
              <a:rPr lang="en" altLang="zh-CN" dirty="0">
                <a:latin typeface="Times New Roman" panose="02020603050405020304" pitchFamily="18" charset="0"/>
                <a:ea typeface="SimSun" panose="02010600030101010101" pitchFamily="2" charset="-122"/>
                <a:cs typeface="Times New Roman" panose="02020603050405020304" pitchFamily="18" charset="0"/>
              </a:rPr>
              <a:t>S1 </a:t>
            </a:r>
            <a:r>
              <a:rPr lang="zh-CN" altLang="en-US" dirty="0">
                <a:latin typeface="Times New Roman" panose="02020603050405020304" pitchFamily="18" charset="0"/>
                <a:ea typeface="SimSun" panose="02010600030101010101" pitchFamily="2" charset="-122"/>
                <a:cs typeface="Times New Roman" panose="02020603050405020304" pitchFamily="18" charset="0"/>
              </a:rPr>
              <a:t>之前出现在 </a:t>
            </a:r>
            <a:r>
              <a:rPr lang="en" altLang="zh-CN" dirty="0">
                <a:latin typeface="Times New Roman" panose="02020603050405020304" pitchFamily="18" charset="0"/>
                <a:ea typeface="SimSun" panose="02010600030101010101" pitchFamily="2" charset="-122"/>
                <a:cs typeface="Times New Roman" panose="02020603050405020304" pitchFamily="18" charset="0"/>
              </a:rPr>
              <a:t>S1</a:t>
            </a:r>
            <a:r>
              <a:rPr lang="zh-CN" altLang="en" dirty="0">
                <a:latin typeface="Times New Roman" panose="02020603050405020304" pitchFamily="18" charset="0"/>
                <a:ea typeface="SimSun" panose="02010600030101010101" pitchFamily="2" charset="-122"/>
                <a:cs typeface="Times New Roman" panose="02020603050405020304" pitchFamily="18" charset="0"/>
              </a:rPr>
              <a:t>。</a:t>
            </a:r>
          </a:p>
          <a:p>
            <a:pPr marL="0" indent="0">
              <a:lnSpc>
                <a:spcPct val="120000"/>
              </a:lnSpc>
              <a:buNone/>
            </a:pPr>
            <a:r>
              <a:rPr lang="zh-CN" altLang="en-US" dirty="0">
                <a:latin typeface="Times New Roman" panose="02020603050405020304" pitchFamily="18" charset="0"/>
                <a:ea typeface="SimSun" panose="02010600030101010101" pitchFamily="2" charset="-122"/>
                <a:cs typeface="Times New Roman" panose="02020603050405020304" pitchFamily="18" charset="0"/>
              </a:rPr>
              <a:t>客户端 </a:t>
            </a:r>
            <a:r>
              <a:rPr lang="en" altLang="zh-CN" dirty="0">
                <a:latin typeface="Times New Roman" panose="02020603050405020304" pitchFamily="18" charset="0"/>
                <a:ea typeface="SimSun" panose="02010600030101010101" pitchFamily="2" charset="-122"/>
                <a:cs typeface="Times New Roman" panose="02020603050405020304" pitchFamily="18" charset="0"/>
              </a:rPr>
              <a:t>C2 </a:t>
            </a:r>
            <a:r>
              <a:rPr lang="zh-CN" altLang="en-US" dirty="0">
                <a:latin typeface="Times New Roman" panose="02020603050405020304" pitchFamily="18" charset="0"/>
                <a:ea typeface="SimSun" panose="02010600030101010101" pitchFamily="2" charset="-122"/>
                <a:cs typeface="Times New Roman" panose="02020603050405020304" pitchFamily="18" charset="0"/>
              </a:rPr>
              <a:t>如果在 </a:t>
            </a:r>
            <a:r>
              <a:rPr lang="en" altLang="zh-CN" dirty="0">
                <a:latin typeface="Times New Roman" panose="02020603050405020304" pitchFamily="18" charset="0"/>
                <a:ea typeface="SimSun" panose="02010600030101010101" pitchFamily="2" charset="-122"/>
                <a:cs typeface="Times New Roman" panose="02020603050405020304" pitchFamily="18" charset="0"/>
              </a:rPr>
              <a:t>S1 </a:t>
            </a:r>
            <a:r>
              <a:rPr lang="zh-CN" altLang="en-US" dirty="0">
                <a:latin typeface="Times New Roman" panose="02020603050405020304" pitchFamily="18" charset="0"/>
                <a:ea typeface="SimSun" panose="02010600030101010101" pitchFamily="2" charset="-122"/>
                <a:cs typeface="Times New Roman" panose="02020603050405020304" pitchFamily="18" charset="0"/>
              </a:rPr>
              <a:t>先读取 </a:t>
            </a:r>
            <a:r>
              <a:rPr lang="en" altLang="zh-CN" dirty="0">
                <a:latin typeface="Times New Roman" panose="02020603050405020304" pitchFamily="18" charset="0"/>
                <a:ea typeface="SimSun" panose="02010600030101010101" pitchFamily="2" charset="-122"/>
                <a:cs typeface="Times New Roman" panose="02020603050405020304" pitchFamily="18" charset="0"/>
              </a:rPr>
              <a:t>y </a:t>
            </a:r>
            <a:r>
              <a:rPr lang="zh-CN" altLang="en-US" dirty="0">
                <a:latin typeface="Times New Roman" panose="02020603050405020304" pitchFamily="18" charset="0"/>
                <a:ea typeface="SimSun" panose="02010600030101010101" pitchFamily="2" charset="-122"/>
                <a:cs typeface="Times New Roman" panose="02020603050405020304" pitchFamily="18" charset="0"/>
              </a:rPr>
              <a:t>再读取 </a:t>
            </a:r>
            <a:r>
              <a:rPr lang="en" altLang="zh-CN" dirty="0">
                <a:latin typeface="Times New Roman" panose="02020603050405020304" pitchFamily="18" charset="0"/>
                <a:ea typeface="SimSun" panose="02010600030101010101" pitchFamily="2" charset="-122"/>
                <a:cs typeface="Times New Roman" panose="02020603050405020304" pitchFamily="18" charset="0"/>
              </a:rPr>
              <a:t>x</a:t>
            </a:r>
            <a:r>
              <a:rPr lang="zh-CN" altLang="en" dirty="0">
                <a:latin typeface="Times New Roman" panose="02020603050405020304" pitchFamily="18" charset="0"/>
                <a:ea typeface="SimSun" panose="02010600030101010101" pitchFamily="2" charset="-122"/>
                <a:cs typeface="Times New Roman" panose="02020603050405020304" pitchFamily="18" charset="0"/>
              </a:rPr>
              <a:t>，</a:t>
            </a:r>
            <a:r>
              <a:rPr lang="zh-CN" altLang="en-US" dirty="0">
                <a:latin typeface="Times New Roman" panose="02020603050405020304" pitchFamily="18" charset="0"/>
                <a:ea typeface="SimSun" panose="02010600030101010101" pitchFamily="2" charset="-122"/>
                <a:cs typeface="Times New Roman" panose="02020603050405020304" pitchFamily="18" charset="0"/>
              </a:rPr>
              <a:t>会看到 </a:t>
            </a:r>
            <a:r>
              <a:rPr lang="en" altLang="zh-CN" dirty="0">
                <a:latin typeface="Times New Roman" panose="02020603050405020304" pitchFamily="18" charset="0"/>
                <a:ea typeface="SimSun" panose="02010600030101010101" pitchFamily="2" charset="-122"/>
                <a:cs typeface="Times New Roman" panose="02020603050405020304" pitchFamily="18" charset="0"/>
              </a:rPr>
              <a:t>y </a:t>
            </a:r>
            <a:r>
              <a:rPr lang="zh-CN" altLang="en-US" dirty="0">
                <a:latin typeface="Times New Roman" panose="02020603050405020304" pitchFamily="18" charset="0"/>
                <a:ea typeface="SimSun" panose="02010600030101010101" pitchFamily="2" charset="-122"/>
                <a:cs typeface="Times New Roman" panose="02020603050405020304" pitchFamily="18" charset="0"/>
              </a:rPr>
              <a:t>但看不到 </a:t>
            </a:r>
            <a:r>
              <a:rPr lang="en" altLang="zh-CN" dirty="0">
                <a:latin typeface="Times New Roman" panose="02020603050405020304" pitchFamily="18" charset="0"/>
                <a:ea typeface="SimSun" panose="02010600030101010101" pitchFamily="2" charset="-122"/>
                <a:cs typeface="Times New Roman" panose="02020603050405020304" pitchFamily="18" charset="0"/>
              </a:rPr>
              <a:t>x</a:t>
            </a:r>
            <a:r>
              <a:rPr lang="zh-CN" altLang="en" dirty="0">
                <a:latin typeface="Times New Roman" panose="02020603050405020304" pitchFamily="18" charset="0"/>
                <a:ea typeface="SimSun" panose="02010600030101010101" pitchFamily="2" charset="-122"/>
                <a:cs typeface="Times New Roman" panose="02020603050405020304" pitchFamily="18" charset="0"/>
              </a:rPr>
              <a:t>，</a:t>
            </a:r>
            <a:r>
              <a:rPr lang="zh-CN" altLang="en-US" dirty="0">
                <a:latin typeface="Times New Roman" panose="02020603050405020304" pitchFamily="18" charset="0"/>
                <a:ea typeface="SimSun" panose="02010600030101010101" pitchFamily="2" charset="-122"/>
                <a:cs typeface="Times New Roman" panose="02020603050405020304" pitchFamily="18" charset="0"/>
              </a:rPr>
              <a:t>导致因果一致性被违反。</a:t>
            </a:r>
          </a:p>
        </p:txBody>
      </p:sp>
      <p:pic>
        <p:nvPicPr>
          <p:cNvPr id="3" name="图片 2">
            <a:extLst>
              <a:ext uri="{FF2B5EF4-FFF2-40B4-BE49-F238E27FC236}">
                <a16:creationId xmlns:a16="http://schemas.microsoft.com/office/drawing/2014/main" id="{33AF3B61-DBA3-2CC7-1BC9-D141B4511374}"/>
              </a:ext>
            </a:extLst>
          </p:cNvPr>
          <p:cNvPicPr>
            <a:picLocks noChangeAspect="1"/>
          </p:cNvPicPr>
          <p:nvPr/>
        </p:nvPicPr>
        <p:blipFill>
          <a:blip r:embed="rId3"/>
          <a:stretch>
            <a:fillRect/>
          </a:stretch>
        </p:blipFill>
        <p:spPr>
          <a:xfrm>
            <a:off x="1401619" y="2115272"/>
            <a:ext cx="3403600" cy="2133600"/>
          </a:xfrm>
          <a:prstGeom prst="rect">
            <a:avLst/>
          </a:prstGeom>
        </p:spPr>
      </p:pic>
    </p:spTree>
    <p:extLst>
      <p:ext uri="{BB962C8B-B14F-4D97-AF65-F5344CB8AC3E}">
        <p14:creationId xmlns:p14="http://schemas.microsoft.com/office/powerpoint/2010/main" val="15104270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69F2A1-62FA-79EE-1DF5-F3CA916DE422}"/>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C97D193D-E298-6336-AE6F-5006F7A7F3E3}"/>
              </a:ext>
            </a:extLst>
          </p:cNvPr>
          <p:cNvSpPr>
            <a:spLocks noGrp="1"/>
          </p:cNvSpPr>
          <p:nvPr>
            <p:ph type="title"/>
          </p:nvPr>
        </p:nvSpPr>
        <p:spPr>
          <a:xfrm>
            <a:off x="838200" y="0"/>
            <a:ext cx="10515600" cy="1325563"/>
          </a:xfrm>
        </p:spPr>
        <p:txBody>
          <a:bodyPr/>
          <a:lstStyle/>
          <a:p>
            <a:r>
              <a:rPr kumimoji="1" lang="en-US" altLang="zh-CN" dirty="0" err="1">
                <a:latin typeface="Times New Roman" panose="02020603050405020304" pitchFamily="18" charset="0"/>
                <a:ea typeface="SimSun" panose="02010600030101010101" pitchFamily="2" charset="-122"/>
                <a:cs typeface="Times New Roman" panose="02020603050405020304" pitchFamily="18" charset="0"/>
              </a:rPr>
              <a:t>CausalMesh</a:t>
            </a:r>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 写路径</a:t>
            </a:r>
          </a:p>
        </p:txBody>
      </p:sp>
      <p:sp>
        <p:nvSpPr>
          <p:cNvPr id="10" name="内容占位符 5">
            <a:extLst>
              <a:ext uri="{FF2B5EF4-FFF2-40B4-BE49-F238E27FC236}">
                <a16:creationId xmlns:a16="http://schemas.microsoft.com/office/drawing/2014/main" id="{21747332-B39A-6F95-7DE3-4C59F5DD3ABA}"/>
              </a:ext>
            </a:extLst>
          </p:cNvPr>
          <p:cNvSpPr txBox="1">
            <a:spLocks/>
          </p:cNvSpPr>
          <p:nvPr/>
        </p:nvSpPr>
        <p:spPr>
          <a:xfrm>
            <a:off x="4805219" y="1452273"/>
            <a:ext cx="6548581" cy="480998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spcAft>
                <a:spcPts val="1200"/>
              </a:spcAft>
              <a:buNone/>
            </a:pPr>
            <a:r>
              <a:rPr lang="zh-CN" altLang="en-US" b="1" i="0" dirty="0">
                <a:effectLst/>
                <a:latin typeface="Times New Roman" panose="02020603050405020304" pitchFamily="18" charset="0"/>
                <a:ea typeface="SimSun" panose="02010600030101010101" pitchFamily="2" charset="-122"/>
                <a:cs typeface="Times New Roman" panose="02020603050405020304" pitchFamily="18" charset="0"/>
              </a:rPr>
              <a:t>携带本地写入 </a:t>
            </a:r>
            <a:r>
              <a:rPr lang="en-US" altLang="zh-CN" b="1" i="1" dirty="0">
                <a:effectLst/>
                <a:latin typeface="Times New Roman" panose="02020603050405020304" pitchFamily="18" charset="0"/>
                <a:ea typeface="SimSun" panose="02010600030101010101" pitchFamily="2" charset="-122"/>
                <a:cs typeface="Times New Roman" panose="02020603050405020304" pitchFamily="18" charset="0"/>
              </a:rPr>
              <a:t>local</a:t>
            </a:r>
            <a:r>
              <a:rPr lang="zh-CN" altLang="en-US" b="1" i="1" dirty="0">
                <a:effectLst/>
                <a:latin typeface="Times New Roman" panose="02020603050405020304" pitchFamily="18" charset="0"/>
                <a:ea typeface="SimSun" panose="02010600030101010101" pitchFamily="2" charset="-122"/>
                <a:cs typeface="Times New Roman" panose="02020603050405020304" pitchFamily="18" charset="0"/>
              </a:rPr>
              <a:t> </a:t>
            </a:r>
            <a:r>
              <a:rPr lang="en-US" altLang="zh-CN" b="1" i="1" dirty="0">
                <a:effectLst/>
                <a:latin typeface="Times New Roman" panose="02020603050405020304" pitchFamily="18" charset="0"/>
                <a:ea typeface="SimSun" panose="02010600030101010101" pitchFamily="2" charset="-122"/>
                <a:cs typeface="Times New Roman" panose="02020603050405020304" pitchFamily="18" charset="0"/>
              </a:rPr>
              <a:t>writes</a:t>
            </a:r>
            <a:endParaRPr lang="en-US" altLang="zh-CN" b="0" i="0" dirty="0">
              <a:effectLst/>
              <a:latin typeface="Times New Roman" panose="02020603050405020304" pitchFamily="18" charset="0"/>
              <a:ea typeface="SimSun" panose="02010600030101010101" pitchFamily="2" charset="-122"/>
              <a:cs typeface="Times New Roman" panose="02020603050405020304" pitchFamily="18" charset="0"/>
            </a:endParaRPr>
          </a:p>
          <a:p>
            <a:pPr lvl="1">
              <a:spcAft>
                <a:spcPts val="1200"/>
              </a:spcAft>
            </a:pPr>
            <a:r>
              <a:rPr lang="zh-CN" altLang="en-US" b="0" i="0" dirty="0">
                <a:effectLst/>
                <a:latin typeface="Times New Roman" panose="02020603050405020304" pitchFamily="18" charset="0"/>
                <a:ea typeface="SimSun" panose="02010600030101010101" pitchFamily="2" charset="-122"/>
                <a:cs typeface="Times New Roman" panose="02020603050405020304" pitchFamily="18" charset="0"/>
              </a:rPr>
              <a:t>客户端会将其本地写入携带到目标节点。</a:t>
            </a:r>
          </a:p>
          <a:p>
            <a:pPr lvl="1">
              <a:spcBef>
                <a:spcPts val="750"/>
              </a:spcBef>
              <a:spcAft>
                <a:spcPts val="1200"/>
              </a:spcAft>
            </a:pPr>
            <a:r>
              <a:rPr lang="zh-CN" altLang="en-US" b="0" i="0" dirty="0">
                <a:effectLst/>
                <a:latin typeface="Times New Roman" panose="02020603050405020304" pitchFamily="18" charset="0"/>
                <a:ea typeface="SimSun" panose="02010600030101010101" pitchFamily="2" charset="-122"/>
                <a:cs typeface="Times New Roman" panose="02020603050405020304" pitchFamily="18" charset="0"/>
              </a:rPr>
              <a:t>携带的写入存储在工作流上下文中，调度器将该上下文传递给同一工作流内的后续函数。</a:t>
            </a:r>
          </a:p>
          <a:p>
            <a:pPr marL="0" indent="0" algn="l">
              <a:spcBef>
                <a:spcPts val="750"/>
              </a:spcBef>
              <a:spcAft>
                <a:spcPts val="1200"/>
              </a:spcAft>
              <a:buNone/>
            </a:pPr>
            <a:r>
              <a:rPr lang="zh-CN" altLang="en-US" b="1" i="0" dirty="0">
                <a:effectLst/>
                <a:latin typeface="Times New Roman" panose="02020603050405020304" pitchFamily="18" charset="0"/>
                <a:ea typeface="SimSun" panose="02010600030101010101" pitchFamily="2" charset="-122"/>
                <a:cs typeface="Times New Roman" panose="02020603050405020304" pitchFamily="18" charset="0"/>
              </a:rPr>
              <a:t>写入和缓存机制</a:t>
            </a:r>
            <a:endParaRPr lang="en-US" altLang="zh-CN" b="0" i="0" dirty="0">
              <a:effectLst/>
              <a:latin typeface="Times New Roman" panose="02020603050405020304" pitchFamily="18" charset="0"/>
              <a:ea typeface="SimSun" panose="02010600030101010101" pitchFamily="2" charset="-122"/>
              <a:cs typeface="Times New Roman" panose="02020603050405020304" pitchFamily="18" charset="0"/>
            </a:endParaRPr>
          </a:p>
          <a:p>
            <a:pPr lvl="1">
              <a:spcBef>
                <a:spcPts val="750"/>
              </a:spcBef>
              <a:spcAft>
                <a:spcPts val="1200"/>
              </a:spcAft>
            </a:pPr>
            <a:r>
              <a:rPr lang="zh-CN" altLang="en-US" b="0" i="0" dirty="0">
                <a:effectLst/>
                <a:latin typeface="Times New Roman" panose="02020603050405020304" pitchFamily="18" charset="0"/>
                <a:ea typeface="SimSun" panose="02010600030101010101" pitchFamily="2" charset="-122"/>
                <a:cs typeface="Times New Roman" panose="02020603050405020304" pitchFamily="18" charset="0"/>
              </a:rPr>
              <a:t>在执行写入时，客户端会附加其 </a:t>
            </a:r>
            <a:r>
              <a:rPr lang="en-US" altLang="zh-CN" b="0" i="1" dirty="0">
                <a:effectLst/>
                <a:latin typeface="Times New Roman" panose="02020603050405020304" pitchFamily="18" charset="0"/>
                <a:ea typeface="SimSun" panose="02010600030101010101" pitchFamily="2" charset="-122"/>
                <a:cs typeface="Times New Roman" panose="02020603050405020304" pitchFamily="18" charset="0"/>
              </a:rPr>
              <a:t>deps</a:t>
            </a:r>
            <a:r>
              <a:rPr lang="zh-CN" altLang="en-US" b="0" i="0" dirty="0">
                <a:effectLst/>
                <a:latin typeface="Times New Roman" panose="02020603050405020304" pitchFamily="18" charset="0"/>
                <a:ea typeface="SimSun" panose="02010600030101010101" pitchFamily="2" charset="-122"/>
                <a:cs typeface="Times New Roman" panose="02020603050405020304" pitchFamily="18" charset="0"/>
              </a:rPr>
              <a:t> 和</a:t>
            </a:r>
            <a:r>
              <a:rPr lang="en-US" altLang="zh-CN" b="0" i="1" dirty="0">
                <a:effectLst/>
                <a:latin typeface="Times New Roman" panose="02020603050405020304" pitchFamily="18" charset="0"/>
                <a:ea typeface="SimSun" panose="02010600030101010101" pitchFamily="2" charset="-122"/>
                <a:cs typeface="Times New Roman" panose="02020603050405020304" pitchFamily="18" charset="0"/>
              </a:rPr>
              <a:t>local</a:t>
            </a:r>
            <a:r>
              <a:rPr lang="zh-CN" altLang="en-US" b="0" i="1" dirty="0">
                <a:effectLst/>
                <a:latin typeface="Times New Roman" panose="02020603050405020304" pitchFamily="18" charset="0"/>
                <a:ea typeface="SimSun" panose="02010600030101010101" pitchFamily="2" charset="-122"/>
                <a:cs typeface="Times New Roman" panose="02020603050405020304" pitchFamily="18" charset="0"/>
              </a:rPr>
              <a:t> </a:t>
            </a:r>
            <a:r>
              <a:rPr lang="en-US" altLang="zh-CN" b="0" i="1" dirty="0">
                <a:effectLst/>
                <a:latin typeface="Times New Roman" panose="02020603050405020304" pitchFamily="18" charset="0"/>
                <a:ea typeface="SimSun" panose="02010600030101010101" pitchFamily="2" charset="-122"/>
                <a:cs typeface="Times New Roman" panose="02020603050405020304" pitchFamily="18" charset="0"/>
              </a:rPr>
              <a:t>writes</a:t>
            </a:r>
            <a:r>
              <a:rPr lang="zh-CN" altLang="en-US" b="0" i="0" dirty="0">
                <a:effectLst/>
                <a:latin typeface="Times New Roman" panose="02020603050405020304" pitchFamily="18" charset="0"/>
                <a:ea typeface="SimSun" panose="02010600030101010101" pitchFamily="2" charset="-122"/>
                <a:cs typeface="Times New Roman" panose="02020603050405020304" pitchFamily="18" charset="0"/>
              </a:rPr>
              <a:t>。</a:t>
            </a:r>
          </a:p>
          <a:p>
            <a:pPr lvl="1">
              <a:spcBef>
                <a:spcPts val="750"/>
              </a:spcBef>
              <a:spcAft>
                <a:spcPts val="1200"/>
              </a:spcAft>
            </a:pPr>
            <a:r>
              <a:rPr lang="zh-CN" altLang="en-US" b="0" i="0" dirty="0">
                <a:effectLst/>
                <a:latin typeface="Times New Roman" panose="02020603050405020304" pitchFamily="18" charset="0"/>
                <a:ea typeface="SimSun" panose="02010600030101010101" pitchFamily="2" charset="-122"/>
                <a:cs typeface="Times New Roman" panose="02020603050405020304" pitchFamily="18" charset="0"/>
              </a:rPr>
              <a:t>缓存服务器遍历 </a:t>
            </a:r>
            <a:r>
              <a:rPr lang="en-US" altLang="zh-CN" b="0" i="1" dirty="0">
                <a:effectLst/>
                <a:latin typeface="Times New Roman" panose="02020603050405020304" pitchFamily="18" charset="0"/>
                <a:ea typeface="SimSun" panose="02010600030101010101" pitchFamily="2" charset="-122"/>
                <a:cs typeface="Times New Roman" panose="02020603050405020304" pitchFamily="18" charset="0"/>
              </a:rPr>
              <a:t>local</a:t>
            </a:r>
            <a:r>
              <a:rPr lang="zh-CN" altLang="en-US" b="0" i="1" dirty="0">
                <a:effectLst/>
                <a:latin typeface="Times New Roman" panose="02020603050405020304" pitchFamily="18" charset="0"/>
                <a:ea typeface="SimSun" panose="02010600030101010101" pitchFamily="2" charset="-122"/>
                <a:cs typeface="Times New Roman" panose="02020603050405020304" pitchFamily="18" charset="0"/>
              </a:rPr>
              <a:t> </a:t>
            </a:r>
            <a:r>
              <a:rPr lang="en-US" altLang="zh-CN" b="0" i="1" dirty="0">
                <a:effectLst/>
                <a:latin typeface="Times New Roman" panose="02020603050405020304" pitchFamily="18" charset="0"/>
                <a:ea typeface="SimSun" panose="02010600030101010101" pitchFamily="2" charset="-122"/>
                <a:cs typeface="Times New Roman" panose="02020603050405020304" pitchFamily="18" charset="0"/>
              </a:rPr>
              <a:t>writes</a:t>
            </a:r>
            <a:r>
              <a:rPr lang="zh-CN" altLang="en-US" b="0" i="0" dirty="0">
                <a:effectLst/>
                <a:latin typeface="Times New Roman" panose="02020603050405020304" pitchFamily="18" charset="0"/>
                <a:ea typeface="SimSun" panose="02010600030101010101" pitchFamily="2" charset="-122"/>
                <a:cs typeface="Times New Roman" panose="02020603050405020304" pitchFamily="18" charset="0"/>
              </a:rPr>
              <a:t>，并将未见过的写入添加到 </a:t>
            </a:r>
            <a:r>
              <a:rPr lang="en" altLang="zh-CN" b="0" i="0" dirty="0">
                <a:effectLst/>
                <a:latin typeface="Times New Roman" panose="02020603050405020304" pitchFamily="18" charset="0"/>
                <a:ea typeface="SimSun" panose="02010600030101010101" pitchFamily="2" charset="-122"/>
                <a:cs typeface="Times New Roman" panose="02020603050405020304" pitchFamily="18" charset="0"/>
              </a:rPr>
              <a:t>I-cache </a:t>
            </a:r>
            <a:r>
              <a:rPr lang="zh-CN" altLang="en-US" b="0" i="0" dirty="0">
                <a:effectLst/>
                <a:latin typeface="Times New Roman" panose="02020603050405020304" pitchFamily="18" charset="0"/>
                <a:ea typeface="SimSun" panose="02010600030101010101" pitchFamily="2" charset="-122"/>
                <a:cs typeface="Times New Roman" panose="02020603050405020304" pitchFamily="18" charset="0"/>
              </a:rPr>
              <a:t>中。</a:t>
            </a:r>
          </a:p>
        </p:txBody>
      </p:sp>
      <p:pic>
        <p:nvPicPr>
          <p:cNvPr id="3" name="图片 2">
            <a:extLst>
              <a:ext uri="{FF2B5EF4-FFF2-40B4-BE49-F238E27FC236}">
                <a16:creationId xmlns:a16="http://schemas.microsoft.com/office/drawing/2014/main" id="{B05EF26A-510F-84E0-73B8-F905EE534514}"/>
              </a:ext>
            </a:extLst>
          </p:cNvPr>
          <p:cNvPicPr>
            <a:picLocks noChangeAspect="1"/>
          </p:cNvPicPr>
          <p:nvPr/>
        </p:nvPicPr>
        <p:blipFill>
          <a:blip r:embed="rId3"/>
          <a:stretch>
            <a:fillRect/>
          </a:stretch>
        </p:blipFill>
        <p:spPr>
          <a:xfrm>
            <a:off x="1401619" y="2115272"/>
            <a:ext cx="3403600" cy="2133600"/>
          </a:xfrm>
          <a:prstGeom prst="rect">
            <a:avLst/>
          </a:prstGeom>
        </p:spPr>
      </p:pic>
    </p:spTree>
    <p:extLst>
      <p:ext uri="{BB962C8B-B14F-4D97-AF65-F5344CB8AC3E}">
        <p14:creationId xmlns:p14="http://schemas.microsoft.com/office/powerpoint/2010/main" val="10229193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A14BCC-04CE-0585-8F29-F8CEEF54CF87}"/>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1CE475E4-6DAA-C008-293D-651A09D45243}"/>
              </a:ext>
            </a:extLst>
          </p:cNvPr>
          <p:cNvSpPr>
            <a:spLocks noGrp="1"/>
          </p:cNvSpPr>
          <p:nvPr>
            <p:ph type="title"/>
          </p:nvPr>
        </p:nvSpPr>
        <p:spPr>
          <a:xfrm>
            <a:off x="838200" y="0"/>
            <a:ext cx="10515600" cy="1325563"/>
          </a:xfrm>
        </p:spPr>
        <p:txBody>
          <a:bodyPr/>
          <a:lstStyle/>
          <a:p>
            <a:r>
              <a:rPr kumimoji="1" lang="en-US" altLang="zh-CN" dirty="0" err="1">
                <a:latin typeface="Times New Roman" panose="02020603050405020304" pitchFamily="18" charset="0"/>
                <a:ea typeface="SimSun" panose="02010600030101010101" pitchFamily="2" charset="-122"/>
                <a:cs typeface="Times New Roman" panose="02020603050405020304" pitchFamily="18" charset="0"/>
              </a:rPr>
              <a:t>CausalMesh</a:t>
            </a:r>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 读操作和读事务</a:t>
            </a:r>
          </a:p>
        </p:txBody>
      </p:sp>
      <p:sp>
        <p:nvSpPr>
          <p:cNvPr id="10" name="内容占位符 5">
            <a:extLst>
              <a:ext uri="{FF2B5EF4-FFF2-40B4-BE49-F238E27FC236}">
                <a16:creationId xmlns:a16="http://schemas.microsoft.com/office/drawing/2014/main" id="{0D0B4215-2E45-36A6-40BC-75E13F82905B}"/>
              </a:ext>
            </a:extLst>
          </p:cNvPr>
          <p:cNvSpPr txBox="1">
            <a:spLocks/>
          </p:cNvSpPr>
          <p:nvPr/>
        </p:nvSpPr>
        <p:spPr>
          <a:xfrm>
            <a:off x="838200" y="1510383"/>
            <a:ext cx="10366094" cy="424223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zh-CN" altLang="en-US" dirty="0">
                <a:latin typeface="Times New Roman" panose="02020603050405020304" pitchFamily="18" charset="0"/>
                <a:ea typeface="SimSun" panose="02010600030101010101" pitchFamily="2" charset="-122"/>
                <a:cs typeface="Times New Roman" panose="02020603050405020304" pitchFamily="18" charset="0"/>
              </a:rPr>
              <a:t>读请求与依赖</a:t>
            </a:r>
          </a:p>
          <a:p>
            <a:pPr marL="971550" lvl="1" indent="-514350">
              <a:lnSpc>
                <a:spcPct val="120000"/>
              </a:lnSpc>
              <a:buAutoNum type="arabicPeriod"/>
            </a:pPr>
            <a:r>
              <a:rPr lang="zh-CN" altLang="en-US" dirty="0">
                <a:latin typeface="Times New Roman" panose="02020603050405020304" pitchFamily="18" charset="0"/>
                <a:ea typeface="SimSun" panose="02010600030101010101" pitchFamily="2" charset="-122"/>
                <a:cs typeface="Times New Roman" panose="02020603050405020304" pitchFamily="18" charset="0"/>
              </a:rPr>
              <a:t>读请求包含其依赖，服务器会整合依赖并从</a:t>
            </a:r>
            <a:r>
              <a:rPr lang="en" altLang="zh-CN" dirty="0">
                <a:latin typeface="Times New Roman" panose="02020603050405020304" pitchFamily="18" charset="0"/>
                <a:ea typeface="SimSun" panose="02010600030101010101" pitchFamily="2" charset="-122"/>
                <a:cs typeface="Times New Roman" panose="02020603050405020304" pitchFamily="18" charset="0"/>
              </a:rPr>
              <a:t>C-cache</a:t>
            </a:r>
            <a:r>
              <a:rPr lang="zh-CN" altLang="en-US" dirty="0">
                <a:latin typeface="Times New Roman" panose="02020603050405020304" pitchFamily="18" charset="0"/>
                <a:ea typeface="SimSun" panose="02010600030101010101" pitchFamily="2" charset="-122"/>
                <a:cs typeface="Times New Roman" panose="02020603050405020304" pitchFamily="18" charset="0"/>
              </a:rPr>
              <a:t>返回值及其版本。</a:t>
            </a:r>
          </a:p>
          <a:p>
            <a:pPr marL="971550" lvl="1" indent="-514350">
              <a:lnSpc>
                <a:spcPct val="120000"/>
              </a:lnSpc>
              <a:buAutoNum type="arabicPeriod"/>
            </a:pPr>
            <a:r>
              <a:rPr lang="zh-CN" altLang="en-US" dirty="0">
                <a:latin typeface="Times New Roman" panose="02020603050405020304" pitchFamily="18" charset="0"/>
                <a:ea typeface="SimSun" panose="02010600030101010101" pitchFamily="2" charset="-122"/>
                <a:cs typeface="Times New Roman" panose="02020603050405020304" pitchFamily="18" charset="0"/>
              </a:rPr>
              <a:t>整合确保客户端不会读取比其依赖旧的版本。如果客户端过去读取 </a:t>
            </a:r>
            <a:r>
              <a:rPr lang="en" altLang="zh-CN" dirty="0">
                <a:latin typeface="Times New Roman" panose="02020603050405020304" pitchFamily="18" charset="0"/>
                <a:ea typeface="SimSun" panose="02010600030101010101" pitchFamily="2" charset="-122"/>
                <a:cs typeface="Times New Roman" panose="02020603050405020304" pitchFamily="18" charset="0"/>
              </a:rPr>
              <a:t>y1</a:t>
            </a:r>
            <a:r>
              <a:rPr lang="zh-CN" altLang="en" dirty="0">
                <a:latin typeface="Times New Roman" panose="02020603050405020304" pitchFamily="18" charset="0"/>
                <a:ea typeface="SimSun" panose="02010600030101010101" pitchFamily="2" charset="-122"/>
                <a:cs typeface="Times New Roman" panose="02020603050405020304" pitchFamily="18" charset="0"/>
              </a:rPr>
              <a:t>（</a:t>
            </a:r>
            <a:r>
              <a:rPr lang="en" altLang="zh-CN" dirty="0">
                <a:latin typeface="Times New Roman" panose="02020603050405020304" pitchFamily="18" charset="0"/>
                <a:ea typeface="SimSun" panose="02010600030101010101" pitchFamily="2" charset="-122"/>
                <a:cs typeface="Times New Roman" panose="02020603050405020304" pitchFamily="18" charset="0"/>
              </a:rPr>
              <a:t>x1 → y1</a:t>
            </a:r>
            <a:r>
              <a:rPr lang="zh-CN" altLang="en" dirty="0">
                <a:latin typeface="Times New Roman" panose="02020603050405020304" pitchFamily="18" charset="0"/>
                <a:ea typeface="SimSun" panose="02010600030101010101" pitchFamily="2" charset="-122"/>
                <a:cs typeface="Times New Roman" panose="02020603050405020304" pitchFamily="18" charset="0"/>
              </a:rPr>
              <a:t>），</a:t>
            </a:r>
            <a:r>
              <a:rPr lang="zh-CN" altLang="en-US" dirty="0">
                <a:latin typeface="Times New Roman" panose="02020603050405020304" pitchFamily="18" charset="0"/>
                <a:ea typeface="SimSun" panose="02010600030101010101" pitchFamily="2" charset="-122"/>
                <a:cs typeface="Times New Roman" panose="02020603050405020304" pitchFamily="18" charset="0"/>
              </a:rPr>
              <a:t>当它之后读取 </a:t>
            </a:r>
            <a:r>
              <a:rPr lang="en" altLang="zh-CN" dirty="0">
                <a:latin typeface="Times New Roman" panose="02020603050405020304" pitchFamily="18" charset="0"/>
                <a:ea typeface="SimSun" panose="02010600030101010101" pitchFamily="2" charset="-122"/>
                <a:cs typeface="Times New Roman" panose="02020603050405020304" pitchFamily="18" charset="0"/>
              </a:rPr>
              <a:t>x </a:t>
            </a:r>
            <a:r>
              <a:rPr lang="zh-CN" altLang="en-US" dirty="0">
                <a:latin typeface="Times New Roman" panose="02020603050405020304" pitchFamily="18" charset="0"/>
                <a:ea typeface="SimSun" panose="02010600030101010101" pitchFamily="2" charset="-122"/>
                <a:cs typeface="Times New Roman" panose="02020603050405020304" pitchFamily="18" charset="0"/>
              </a:rPr>
              <a:t>时，不会读到比 </a:t>
            </a:r>
            <a:r>
              <a:rPr lang="en" altLang="zh-CN" dirty="0">
                <a:latin typeface="Times New Roman" panose="02020603050405020304" pitchFamily="18" charset="0"/>
                <a:ea typeface="SimSun" panose="02010600030101010101" pitchFamily="2" charset="-122"/>
                <a:cs typeface="Times New Roman" panose="02020603050405020304" pitchFamily="18" charset="0"/>
              </a:rPr>
              <a:t>x1 </a:t>
            </a:r>
            <a:r>
              <a:rPr lang="zh-CN" altLang="en-US" dirty="0">
                <a:latin typeface="Times New Roman" panose="02020603050405020304" pitchFamily="18" charset="0"/>
                <a:ea typeface="SimSun" panose="02010600030101010101" pitchFamily="2" charset="-122"/>
                <a:cs typeface="Times New Roman" panose="02020603050405020304" pitchFamily="18" charset="0"/>
              </a:rPr>
              <a:t>旧的版本。</a:t>
            </a:r>
          </a:p>
          <a:p>
            <a:pPr marL="0" indent="0">
              <a:lnSpc>
                <a:spcPct val="120000"/>
              </a:lnSpc>
              <a:buNone/>
            </a:pPr>
            <a:r>
              <a:rPr lang="zh-CN" altLang="en-US" dirty="0">
                <a:latin typeface="Times New Roman" panose="02020603050405020304" pitchFamily="18" charset="0"/>
                <a:ea typeface="SimSun" panose="02010600030101010101" pitchFamily="2" charset="-122"/>
                <a:cs typeface="Times New Roman" panose="02020603050405020304" pitchFamily="18" charset="0"/>
              </a:rPr>
              <a:t>缓存未命中处理</a:t>
            </a:r>
          </a:p>
          <a:p>
            <a:pPr marL="971550" lvl="1" indent="-514350">
              <a:lnSpc>
                <a:spcPct val="120000"/>
              </a:lnSpc>
              <a:buAutoNum type="arabicPeriod"/>
            </a:pPr>
            <a:r>
              <a:rPr lang="zh-CN" altLang="en-US" dirty="0">
                <a:latin typeface="Times New Roman" panose="02020603050405020304" pitchFamily="18" charset="0"/>
                <a:ea typeface="SimSun" panose="02010600030101010101" pitchFamily="2" charset="-122"/>
                <a:cs typeface="Times New Roman" panose="02020603050405020304" pitchFamily="18" charset="0"/>
              </a:rPr>
              <a:t>如果请求的键在缓存中不存在，客户端需直接从底层存储读取数据。</a:t>
            </a:r>
          </a:p>
          <a:p>
            <a:pPr marL="971550" lvl="1" indent="-514350">
              <a:lnSpc>
                <a:spcPct val="120000"/>
              </a:lnSpc>
              <a:buAutoNum type="arabicPeriod"/>
            </a:pPr>
            <a:r>
              <a:rPr lang="zh-CN" altLang="en-US" dirty="0">
                <a:latin typeface="Times New Roman" panose="02020603050405020304" pitchFamily="18" charset="0"/>
                <a:ea typeface="SimSun" panose="02010600030101010101" pitchFamily="2" charset="-122"/>
                <a:cs typeface="Times New Roman" panose="02020603050405020304" pitchFamily="18" charset="0"/>
              </a:rPr>
              <a:t>缓存服务器在后台将结果添加到 </a:t>
            </a:r>
            <a:r>
              <a:rPr lang="en" altLang="zh-CN" dirty="0">
                <a:latin typeface="Times New Roman" panose="02020603050405020304" pitchFamily="18" charset="0"/>
                <a:ea typeface="SimSun" panose="02010600030101010101" pitchFamily="2" charset="-122"/>
                <a:cs typeface="Times New Roman" panose="02020603050405020304" pitchFamily="18" charset="0"/>
              </a:rPr>
              <a:t>I-cache</a:t>
            </a:r>
            <a:r>
              <a:rPr lang="zh-CN" altLang="en" dirty="0">
                <a:latin typeface="Times New Roman" panose="02020603050405020304" pitchFamily="18" charset="0"/>
                <a:ea typeface="SimSun" panose="02010600030101010101" pitchFamily="2" charset="-122"/>
                <a:cs typeface="Times New Roman" panose="02020603050405020304" pitchFamily="18" charset="0"/>
              </a:rPr>
              <a:t>，</a:t>
            </a:r>
            <a:r>
              <a:rPr lang="zh-CN" altLang="en-US" dirty="0">
                <a:latin typeface="Times New Roman" panose="02020603050405020304" pitchFamily="18" charset="0"/>
                <a:ea typeface="SimSun" panose="02010600030101010101" pitchFamily="2" charset="-122"/>
                <a:cs typeface="Times New Roman" panose="02020603050405020304" pitchFamily="18" charset="0"/>
              </a:rPr>
              <a:t>并向其他缓存服务器传播。</a:t>
            </a:r>
            <a:endParaRPr lang="en-US" altLang="zh-CN" dirty="0">
              <a:latin typeface="Times New Roman" panose="02020603050405020304" pitchFamily="18"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928552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F82B90-2DA8-06C3-F1F2-D7E2BF5C5089}"/>
              </a:ext>
            </a:extLst>
          </p:cNvPr>
          <p:cNvSpPr>
            <a:spLocks noGrp="1"/>
          </p:cNvSpPr>
          <p:nvPr>
            <p:ph type="title"/>
          </p:nvPr>
        </p:nvSpPr>
        <p:spPr>
          <a:xfrm>
            <a:off x="838200" y="0"/>
            <a:ext cx="10515600" cy="1325563"/>
          </a:xfrm>
        </p:spPr>
        <p:txBody>
          <a:bodyPr/>
          <a:lstStyle/>
          <a:p>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围绕 </a:t>
            </a:r>
            <a:r>
              <a:rPr kumimoji="1" lang="en-US" altLang="zh-CN" dirty="0" err="1">
                <a:latin typeface="Times New Roman" panose="02020603050405020304" pitchFamily="18" charset="0"/>
                <a:ea typeface="SimSun" panose="02010600030101010101" pitchFamily="2" charset="-122"/>
                <a:cs typeface="Times New Roman" panose="02020603050405020304" pitchFamily="18" charset="0"/>
              </a:rPr>
              <a:t>FaaS</a:t>
            </a:r>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 的研究工作</a:t>
            </a:r>
          </a:p>
        </p:txBody>
      </p:sp>
      <p:sp>
        <p:nvSpPr>
          <p:cNvPr id="6" name="内容占位符 5">
            <a:extLst>
              <a:ext uri="{FF2B5EF4-FFF2-40B4-BE49-F238E27FC236}">
                <a16:creationId xmlns:a16="http://schemas.microsoft.com/office/drawing/2014/main" id="{B174838C-34C6-9B5B-2849-320C4EA87F0F}"/>
              </a:ext>
            </a:extLst>
          </p:cNvPr>
          <p:cNvSpPr>
            <a:spLocks noGrp="1"/>
          </p:cNvSpPr>
          <p:nvPr>
            <p:ph idx="1"/>
          </p:nvPr>
        </p:nvSpPr>
        <p:spPr>
          <a:xfrm>
            <a:off x="838200" y="1178561"/>
            <a:ext cx="11255062" cy="5441180"/>
          </a:xfrm>
        </p:spPr>
        <p:txBody>
          <a:bodyPr>
            <a:normAutofit fontScale="92500"/>
          </a:bodyPr>
          <a:lstStyle/>
          <a:p>
            <a:r>
              <a:rPr lang="zh-CN" altLang="en-US" dirty="0">
                <a:latin typeface="Times New Roman" panose="02020603050405020304" pitchFamily="18" charset="0"/>
                <a:ea typeface="SimSun" panose="02010600030101010101" pitchFamily="2" charset="-122"/>
                <a:cs typeface="Times New Roman" panose="02020603050405020304" pitchFamily="18" charset="0"/>
              </a:rPr>
              <a:t>冷启动：</a:t>
            </a:r>
            <a:endParaRPr lang="en-US" altLang="zh-CN" dirty="0">
              <a:latin typeface="Times New Roman" panose="02020603050405020304" pitchFamily="18" charset="0"/>
              <a:ea typeface="SimSun" panose="02010600030101010101" pitchFamily="2" charset="-122"/>
              <a:cs typeface="Times New Roman" panose="02020603050405020304" pitchFamily="18" charset="0"/>
            </a:endParaRPr>
          </a:p>
          <a:p>
            <a:pPr lvl="1"/>
            <a:r>
              <a:rPr lang="en-US" altLang="zh-CN" dirty="0">
                <a:latin typeface="Times New Roman" panose="02020603050405020304" pitchFamily="18" charset="0"/>
                <a:ea typeface="SimSun" panose="02010600030101010101" pitchFamily="2" charset="-122"/>
                <a:cs typeface="Times New Roman" panose="02020603050405020304" pitchFamily="18" charset="0"/>
              </a:rPr>
              <a:t>﻿</a:t>
            </a:r>
            <a:r>
              <a:rPr lang="en-US" altLang="zh-CN" dirty="0" err="1">
                <a:latin typeface="Times New Roman" panose="02020603050405020304" pitchFamily="18" charset="0"/>
                <a:ea typeface="SimSun" panose="02010600030101010101" pitchFamily="2" charset="-122"/>
                <a:cs typeface="Times New Roman" panose="02020603050405020304" pitchFamily="18" charset="0"/>
              </a:rPr>
              <a:t>CodeCrunch</a:t>
            </a:r>
            <a:r>
              <a:rPr lang="en-US" altLang="zh-CN" dirty="0">
                <a:latin typeface="Times New Roman" panose="02020603050405020304" pitchFamily="18" charset="0"/>
                <a:ea typeface="SimSun" panose="02010600030101010101" pitchFamily="2" charset="-122"/>
                <a:cs typeface="Times New Roman" panose="02020603050405020304" pitchFamily="18" charset="0"/>
              </a:rPr>
              <a:t>,</a:t>
            </a:r>
            <a:r>
              <a:rPr lang="zh-CN" altLang="en-US" dirty="0">
                <a:latin typeface="Times New Roman" panose="02020603050405020304" pitchFamily="18" charset="0"/>
                <a:ea typeface="SimSun" panose="02010600030101010101" pitchFamily="2" charset="-122"/>
                <a:cs typeface="Times New Roman" panose="02020603050405020304" pitchFamily="18" charset="0"/>
              </a:rPr>
              <a:t> </a:t>
            </a:r>
            <a:r>
              <a:rPr lang="en" altLang="zh-CN" dirty="0">
                <a:latin typeface="Times New Roman" panose="02020603050405020304" pitchFamily="18" charset="0"/>
                <a:ea typeface="SimSun" panose="02010600030101010101" pitchFamily="2" charset="-122"/>
                <a:cs typeface="Times New Roman" panose="02020603050405020304" pitchFamily="18" charset="0"/>
              </a:rPr>
              <a:t>﻿</a:t>
            </a:r>
            <a:r>
              <a:rPr lang="en-US" altLang="zh-CN" dirty="0">
                <a:latin typeface="Times New Roman" panose="02020603050405020304" pitchFamily="18" charset="0"/>
                <a:ea typeface="SimSun" panose="02010600030101010101" pitchFamily="2" charset="-122"/>
                <a:cs typeface="Times New Roman" panose="02020603050405020304" pitchFamily="18" charset="0"/>
              </a:rPr>
              <a:t> </a:t>
            </a:r>
            <a:r>
              <a:rPr lang="en-US" altLang="zh-CN" dirty="0" err="1">
                <a:latin typeface="Times New Roman" panose="02020603050405020304" pitchFamily="18" charset="0"/>
                <a:ea typeface="SimSun" panose="02010600030101010101" pitchFamily="2" charset="-122"/>
                <a:cs typeface="Times New Roman" panose="02020603050405020304" pitchFamily="18" charset="0"/>
              </a:rPr>
              <a:t>RainbowCake</a:t>
            </a:r>
            <a:r>
              <a:rPr lang="en-US" altLang="zh-CN" dirty="0">
                <a:latin typeface="Times New Roman" panose="02020603050405020304" pitchFamily="18" charset="0"/>
                <a:ea typeface="SimSun" panose="02010600030101010101" pitchFamily="2" charset="-122"/>
                <a:cs typeface="Times New Roman" panose="02020603050405020304" pitchFamily="18" charset="0"/>
              </a:rPr>
              <a:t>, </a:t>
            </a:r>
            <a:r>
              <a:rPr lang="en" altLang="zh-CN" dirty="0" err="1">
                <a:latin typeface="Times New Roman" panose="02020603050405020304" pitchFamily="18" charset="0"/>
                <a:ea typeface="SimSun" panose="02010600030101010101" pitchFamily="2" charset="-122"/>
                <a:cs typeface="Times New Roman" panose="02020603050405020304" pitchFamily="18" charset="0"/>
              </a:rPr>
              <a:t>FaaSMem</a:t>
            </a:r>
            <a:r>
              <a:rPr lang="zh-CN" altLang="en-US" dirty="0">
                <a:latin typeface="Times New Roman" panose="02020603050405020304" pitchFamily="18" charset="0"/>
                <a:ea typeface="SimSun" panose="02010600030101010101" pitchFamily="2" charset="-122"/>
                <a:cs typeface="Times New Roman" panose="02020603050405020304" pitchFamily="18" charset="0"/>
              </a:rPr>
              <a:t> </a:t>
            </a:r>
            <a:r>
              <a:rPr lang="en-US" altLang="zh-CN" dirty="0">
                <a:latin typeface="Times New Roman" panose="02020603050405020304" pitchFamily="18" charset="0"/>
                <a:ea typeface="SimSun" panose="02010600030101010101" pitchFamily="2" charset="-122"/>
                <a:cs typeface="Times New Roman" panose="02020603050405020304" pitchFamily="18" charset="0"/>
              </a:rPr>
              <a:t>-</a:t>
            </a:r>
            <a:r>
              <a:rPr lang="zh-CN" altLang="en-US" dirty="0">
                <a:latin typeface="Times New Roman" panose="02020603050405020304" pitchFamily="18" charset="0"/>
                <a:ea typeface="SimSun" panose="02010600030101010101" pitchFamily="2" charset="-122"/>
                <a:cs typeface="Times New Roman" panose="02020603050405020304" pitchFamily="18" charset="0"/>
              </a:rPr>
              <a:t> </a:t>
            </a:r>
            <a:r>
              <a:rPr lang="en-US" altLang="zh-CN" dirty="0">
                <a:latin typeface="Times New Roman" panose="02020603050405020304" pitchFamily="18" charset="0"/>
                <a:ea typeface="SimSun" panose="02010600030101010101" pitchFamily="2" charset="-122"/>
                <a:cs typeface="Times New Roman" panose="02020603050405020304" pitchFamily="18" charset="0"/>
              </a:rPr>
              <a:t>ASPLOS’24</a:t>
            </a:r>
            <a:r>
              <a:rPr lang="zh-CN" altLang="en-US" dirty="0">
                <a:latin typeface="Times New Roman" panose="02020603050405020304" pitchFamily="18" charset="0"/>
                <a:ea typeface="SimSun" panose="02010600030101010101" pitchFamily="2" charset="-122"/>
                <a:cs typeface="Times New Roman" panose="02020603050405020304" pitchFamily="18" charset="0"/>
              </a:rPr>
              <a:t> </a:t>
            </a:r>
            <a:r>
              <a:rPr lang="en-US" altLang="zh-CN" dirty="0">
                <a:latin typeface="Times New Roman" panose="02020603050405020304" pitchFamily="18" charset="0"/>
                <a:ea typeface="SimSun" panose="02010600030101010101" pitchFamily="2" charset="-122"/>
                <a:cs typeface="Times New Roman" panose="02020603050405020304" pitchFamily="18" charset="0"/>
              </a:rPr>
              <a:t>[</a:t>
            </a:r>
            <a:r>
              <a:rPr lang="zh-CN" altLang="en-US" dirty="0">
                <a:latin typeface="Times New Roman" panose="02020603050405020304" pitchFamily="18" charset="0"/>
                <a:ea typeface="SimSun" panose="02010600030101010101" pitchFamily="2" charset="-122"/>
                <a:cs typeface="Times New Roman" panose="02020603050405020304" pitchFamily="18" charset="0"/>
              </a:rPr>
              <a:t>压缩、分层</a:t>
            </a:r>
            <a:r>
              <a:rPr lang="en-US" altLang="zh-CN" dirty="0">
                <a:latin typeface="Times New Roman" panose="02020603050405020304" pitchFamily="18" charset="0"/>
                <a:ea typeface="SimSun" panose="02010600030101010101" pitchFamily="2" charset="-122"/>
                <a:cs typeface="Times New Roman" panose="02020603050405020304" pitchFamily="18" charset="0"/>
              </a:rPr>
              <a:t>]</a:t>
            </a:r>
          </a:p>
          <a:p>
            <a:pPr lvl="1"/>
            <a:r>
              <a:rPr lang="en-US" altLang="zh-CN" dirty="0">
                <a:latin typeface="Times New Roman" panose="02020603050405020304" pitchFamily="18" charset="0"/>
                <a:ea typeface="SimSun" panose="02010600030101010101" pitchFamily="2" charset="-122"/>
                <a:cs typeface="Times New Roman" panose="02020603050405020304" pitchFamily="18" charset="0"/>
              </a:rPr>
              <a:t>﻿Erlang</a:t>
            </a:r>
            <a:r>
              <a:rPr lang="zh-CN" altLang="en-US" dirty="0">
                <a:latin typeface="Times New Roman" panose="02020603050405020304" pitchFamily="18" charset="0"/>
                <a:ea typeface="SimSun" panose="02010600030101010101" pitchFamily="2" charset="-122"/>
                <a:cs typeface="Times New Roman" panose="02020603050405020304" pitchFamily="18" charset="0"/>
              </a:rPr>
              <a:t> </a:t>
            </a:r>
            <a:r>
              <a:rPr lang="en-US" altLang="zh-CN" dirty="0">
                <a:latin typeface="Times New Roman" panose="02020603050405020304" pitchFamily="18" charset="0"/>
                <a:ea typeface="SimSun" panose="02010600030101010101" pitchFamily="2" charset="-122"/>
                <a:cs typeface="Times New Roman" panose="02020603050405020304" pitchFamily="18" charset="0"/>
              </a:rPr>
              <a:t>-</a:t>
            </a:r>
            <a:r>
              <a:rPr lang="zh-CN" altLang="en-US" dirty="0">
                <a:latin typeface="Times New Roman" panose="02020603050405020304" pitchFamily="18" charset="0"/>
                <a:ea typeface="SimSun" panose="02010600030101010101" pitchFamily="2" charset="-122"/>
                <a:cs typeface="Times New Roman" panose="02020603050405020304" pitchFamily="18" charset="0"/>
              </a:rPr>
              <a:t> </a:t>
            </a:r>
            <a:r>
              <a:rPr lang="en-US" altLang="zh-CN" dirty="0">
                <a:latin typeface="Times New Roman" panose="02020603050405020304" pitchFamily="18" charset="0"/>
                <a:ea typeface="SimSun" panose="02010600030101010101" pitchFamily="2" charset="-122"/>
                <a:cs typeface="Times New Roman" panose="02020603050405020304" pitchFamily="18" charset="0"/>
              </a:rPr>
              <a:t>EuroSys’24,</a:t>
            </a:r>
            <a:r>
              <a:rPr lang="zh-CN" altLang="en-US" dirty="0">
                <a:latin typeface="Times New Roman" panose="02020603050405020304" pitchFamily="18" charset="0"/>
                <a:ea typeface="SimSun" panose="02010600030101010101" pitchFamily="2" charset="-122"/>
                <a:cs typeface="Times New Roman" panose="02020603050405020304" pitchFamily="18" charset="0"/>
              </a:rPr>
              <a:t> </a:t>
            </a:r>
            <a:r>
              <a:rPr lang="en-US" altLang="zh-CN" dirty="0">
                <a:latin typeface="Times New Roman" panose="02020603050405020304" pitchFamily="18" charset="0"/>
                <a:ea typeface="SimSun" panose="02010600030101010101" pitchFamily="2" charset="-122"/>
                <a:cs typeface="Times New Roman" panose="02020603050405020304" pitchFamily="18" charset="0"/>
              </a:rPr>
              <a:t>JIAGU</a:t>
            </a:r>
            <a:r>
              <a:rPr lang="zh-CN" altLang="en-US" dirty="0">
                <a:latin typeface="Times New Roman" panose="02020603050405020304" pitchFamily="18" charset="0"/>
                <a:ea typeface="SimSun" panose="02010600030101010101" pitchFamily="2" charset="-122"/>
                <a:cs typeface="Times New Roman" panose="02020603050405020304" pitchFamily="18" charset="0"/>
              </a:rPr>
              <a:t> </a:t>
            </a:r>
            <a:r>
              <a:rPr lang="en-US" altLang="zh-CN" dirty="0">
                <a:latin typeface="Times New Roman" panose="02020603050405020304" pitchFamily="18" charset="0"/>
                <a:ea typeface="SimSun" panose="02010600030101010101" pitchFamily="2" charset="-122"/>
                <a:cs typeface="Times New Roman" panose="02020603050405020304" pitchFamily="18" charset="0"/>
              </a:rPr>
              <a:t>-</a:t>
            </a:r>
            <a:r>
              <a:rPr lang="zh-CN" altLang="en-US" dirty="0">
                <a:latin typeface="Times New Roman" panose="02020603050405020304" pitchFamily="18" charset="0"/>
                <a:ea typeface="SimSun" panose="02010600030101010101" pitchFamily="2" charset="-122"/>
                <a:cs typeface="Times New Roman" panose="02020603050405020304" pitchFamily="18" charset="0"/>
              </a:rPr>
              <a:t> </a:t>
            </a:r>
            <a:r>
              <a:rPr lang="en-US" altLang="zh-CN" dirty="0">
                <a:latin typeface="Times New Roman" panose="02020603050405020304" pitchFamily="18" charset="0"/>
                <a:ea typeface="SimSun" panose="02010600030101010101" pitchFamily="2" charset="-122"/>
                <a:cs typeface="Times New Roman" panose="02020603050405020304" pitchFamily="18" charset="0"/>
              </a:rPr>
              <a:t>ATC’24,</a:t>
            </a:r>
            <a:r>
              <a:rPr lang="zh-CN" altLang="en-US" dirty="0">
                <a:latin typeface="Times New Roman" panose="02020603050405020304" pitchFamily="18" charset="0"/>
                <a:ea typeface="SimSun" panose="02010600030101010101" pitchFamily="2" charset="-122"/>
                <a:cs typeface="Times New Roman" panose="02020603050405020304" pitchFamily="18" charset="0"/>
              </a:rPr>
              <a:t> </a:t>
            </a:r>
            <a:r>
              <a:rPr lang="en-US" altLang="zh-CN" dirty="0" err="1">
                <a:latin typeface="Times New Roman" panose="02020603050405020304" pitchFamily="18" charset="0"/>
                <a:ea typeface="SimSun" panose="02010600030101010101" pitchFamily="2" charset="-122"/>
                <a:cs typeface="Times New Roman" panose="02020603050405020304" pitchFamily="18" charset="0"/>
              </a:rPr>
              <a:t>XFaaS</a:t>
            </a:r>
            <a:r>
              <a:rPr lang="zh-CN" altLang="en-US" dirty="0">
                <a:latin typeface="Times New Roman" panose="02020603050405020304" pitchFamily="18" charset="0"/>
                <a:ea typeface="SimSun" panose="02010600030101010101" pitchFamily="2" charset="-122"/>
                <a:cs typeface="Times New Roman" panose="02020603050405020304" pitchFamily="18" charset="0"/>
              </a:rPr>
              <a:t> </a:t>
            </a:r>
            <a:r>
              <a:rPr lang="en-US" altLang="zh-CN" dirty="0">
                <a:latin typeface="Times New Roman" panose="02020603050405020304" pitchFamily="18" charset="0"/>
                <a:ea typeface="SimSun" panose="02010600030101010101" pitchFamily="2" charset="-122"/>
                <a:cs typeface="Times New Roman" panose="02020603050405020304" pitchFamily="18" charset="0"/>
              </a:rPr>
              <a:t>-</a:t>
            </a:r>
            <a:r>
              <a:rPr lang="zh-CN" altLang="en-US" dirty="0">
                <a:latin typeface="Times New Roman" panose="02020603050405020304" pitchFamily="18" charset="0"/>
                <a:ea typeface="SimSun" panose="02010600030101010101" pitchFamily="2" charset="-122"/>
                <a:cs typeface="Times New Roman" panose="02020603050405020304" pitchFamily="18" charset="0"/>
              </a:rPr>
              <a:t> </a:t>
            </a:r>
            <a:r>
              <a:rPr lang="en-US" altLang="zh-CN" dirty="0">
                <a:latin typeface="Times New Roman" panose="02020603050405020304" pitchFamily="18" charset="0"/>
                <a:ea typeface="SimSun" panose="02010600030101010101" pitchFamily="2" charset="-122"/>
                <a:cs typeface="Times New Roman" panose="02020603050405020304" pitchFamily="18" charset="0"/>
              </a:rPr>
              <a:t>SOSP’23,</a:t>
            </a:r>
            <a:r>
              <a:rPr lang="zh-CN" altLang="en-US" dirty="0">
                <a:latin typeface="Times New Roman" panose="02020603050405020304" pitchFamily="18" charset="0"/>
                <a:ea typeface="SimSun" panose="02010600030101010101" pitchFamily="2" charset="-122"/>
                <a:cs typeface="Times New Roman" panose="02020603050405020304" pitchFamily="18" charset="0"/>
              </a:rPr>
              <a:t> </a:t>
            </a:r>
            <a:r>
              <a:rPr lang="en-US" altLang="zh-CN" dirty="0">
                <a:latin typeface="Times New Roman" panose="02020603050405020304" pitchFamily="18" charset="0"/>
                <a:ea typeface="SimSun" panose="02010600030101010101" pitchFamily="2" charset="-122"/>
                <a:cs typeface="Times New Roman" panose="02020603050405020304" pitchFamily="18" charset="0"/>
              </a:rPr>
              <a:t>...</a:t>
            </a:r>
            <a:r>
              <a:rPr lang="zh-CN" altLang="en-US" dirty="0">
                <a:latin typeface="Times New Roman" panose="02020603050405020304" pitchFamily="18" charset="0"/>
                <a:ea typeface="SimSun" panose="02010600030101010101" pitchFamily="2" charset="-122"/>
                <a:cs typeface="Times New Roman" panose="02020603050405020304" pitchFamily="18" charset="0"/>
              </a:rPr>
              <a:t> </a:t>
            </a:r>
            <a:r>
              <a:rPr lang="en-US" altLang="zh-CN" dirty="0">
                <a:latin typeface="Times New Roman" panose="02020603050405020304" pitchFamily="18" charset="0"/>
                <a:ea typeface="SimSun" panose="02010600030101010101" pitchFamily="2" charset="-122"/>
                <a:cs typeface="Times New Roman" panose="02020603050405020304" pitchFamily="18" charset="0"/>
              </a:rPr>
              <a:t>[</a:t>
            </a:r>
            <a:r>
              <a:rPr lang="zh-CN" altLang="en-US" dirty="0">
                <a:latin typeface="Times New Roman" panose="02020603050405020304" pitchFamily="18" charset="0"/>
                <a:ea typeface="SimSun" panose="02010600030101010101" pitchFamily="2" charset="-122"/>
                <a:cs typeface="Times New Roman" panose="02020603050405020304" pitchFamily="18" charset="0"/>
              </a:rPr>
              <a:t>调度 </a:t>
            </a:r>
            <a:r>
              <a:rPr lang="en-US" altLang="zh-CN" dirty="0">
                <a:latin typeface="Times New Roman" panose="02020603050405020304" pitchFamily="18" charset="0"/>
                <a:ea typeface="SimSun" panose="02010600030101010101" pitchFamily="2" charset="-122"/>
                <a:cs typeface="Times New Roman" panose="02020603050405020304" pitchFamily="18" charset="0"/>
              </a:rPr>
              <a:t>function</a:t>
            </a:r>
            <a:r>
              <a:rPr lang="zh-CN" altLang="en-US" dirty="0">
                <a:latin typeface="Times New Roman" panose="02020603050405020304" pitchFamily="18" charset="0"/>
                <a:ea typeface="SimSun" panose="02010600030101010101" pitchFamily="2" charset="-122"/>
                <a:cs typeface="Times New Roman" panose="02020603050405020304" pitchFamily="18" charset="0"/>
              </a:rPr>
              <a:t> 执行</a:t>
            </a:r>
            <a:r>
              <a:rPr lang="en-US" altLang="zh-CN" dirty="0">
                <a:latin typeface="Times New Roman" panose="02020603050405020304" pitchFamily="18" charset="0"/>
                <a:ea typeface="SimSun" panose="02010600030101010101" pitchFamily="2" charset="-122"/>
                <a:cs typeface="Times New Roman" panose="02020603050405020304" pitchFamily="18" charset="0"/>
              </a:rPr>
              <a:t>]</a:t>
            </a:r>
          </a:p>
          <a:p>
            <a:r>
              <a:rPr lang="zh-CN" altLang="en-US" dirty="0">
                <a:latin typeface="Times New Roman" panose="02020603050405020304" pitchFamily="18" charset="0"/>
                <a:ea typeface="SimSun" panose="02010600030101010101" pitchFamily="2" charset="-122"/>
                <a:cs typeface="Times New Roman" panose="02020603050405020304" pitchFamily="18" charset="0"/>
              </a:rPr>
              <a:t>有状态函数即服务 </a:t>
            </a:r>
            <a:r>
              <a:rPr lang="en-US" altLang="zh-CN" dirty="0">
                <a:latin typeface="Times New Roman" panose="02020603050405020304" pitchFamily="18" charset="0"/>
                <a:ea typeface="SimSun" panose="02010600030101010101" pitchFamily="2" charset="-122"/>
                <a:cs typeface="Times New Roman" panose="02020603050405020304" pitchFamily="18" charset="0"/>
              </a:rPr>
              <a:t>(Stateful</a:t>
            </a:r>
            <a:r>
              <a:rPr lang="zh-CN" altLang="en-US" dirty="0">
                <a:latin typeface="Times New Roman" panose="02020603050405020304" pitchFamily="18" charset="0"/>
                <a:ea typeface="SimSun" panose="02010600030101010101" pitchFamily="2" charset="-122"/>
                <a:cs typeface="Times New Roman" panose="02020603050405020304" pitchFamily="18" charset="0"/>
              </a:rPr>
              <a:t> </a:t>
            </a:r>
            <a:r>
              <a:rPr lang="en-US" altLang="zh-CN" dirty="0">
                <a:latin typeface="Times New Roman" panose="02020603050405020304" pitchFamily="18" charset="0"/>
                <a:ea typeface="SimSun" panose="02010600030101010101" pitchFamily="2" charset="-122"/>
                <a:cs typeface="Times New Roman" panose="02020603050405020304" pitchFamily="18" charset="0"/>
              </a:rPr>
              <a:t>Function</a:t>
            </a:r>
            <a:r>
              <a:rPr lang="zh-CN" altLang="en-US" dirty="0">
                <a:latin typeface="Times New Roman" panose="02020603050405020304" pitchFamily="18" charset="0"/>
                <a:ea typeface="SimSun" panose="02010600030101010101" pitchFamily="2" charset="-122"/>
                <a:cs typeface="Times New Roman" panose="02020603050405020304" pitchFamily="18" charset="0"/>
              </a:rPr>
              <a:t> </a:t>
            </a:r>
            <a:r>
              <a:rPr lang="en-US" altLang="zh-CN" dirty="0">
                <a:latin typeface="Times New Roman" panose="02020603050405020304" pitchFamily="18" charset="0"/>
                <a:ea typeface="SimSun" panose="02010600030101010101" pitchFamily="2" charset="-122"/>
                <a:cs typeface="Times New Roman" panose="02020603050405020304" pitchFamily="18" charset="0"/>
              </a:rPr>
              <a:t>as</a:t>
            </a:r>
            <a:r>
              <a:rPr lang="zh-CN" altLang="en-US" dirty="0">
                <a:latin typeface="Times New Roman" panose="02020603050405020304" pitchFamily="18" charset="0"/>
                <a:ea typeface="SimSun" panose="02010600030101010101" pitchFamily="2" charset="-122"/>
                <a:cs typeface="Times New Roman" panose="02020603050405020304" pitchFamily="18" charset="0"/>
              </a:rPr>
              <a:t> </a:t>
            </a:r>
            <a:r>
              <a:rPr lang="en-US" altLang="zh-CN" dirty="0">
                <a:latin typeface="Times New Roman" panose="02020603050405020304" pitchFamily="18" charset="0"/>
                <a:ea typeface="SimSun" panose="02010600030101010101" pitchFamily="2" charset="-122"/>
                <a:cs typeface="Times New Roman" panose="02020603050405020304" pitchFamily="18" charset="0"/>
              </a:rPr>
              <a:t>a</a:t>
            </a:r>
            <a:r>
              <a:rPr lang="zh-CN" altLang="en-US" dirty="0">
                <a:latin typeface="Times New Roman" panose="02020603050405020304" pitchFamily="18" charset="0"/>
                <a:ea typeface="SimSun" panose="02010600030101010101" pitchFamily="2" charset="-122"/>
                <a:cs typeface="Times New Roman" panose="02020603050405020304" pitchFamily="18" charset="0"/>
              </a:rPr>
              <a:t> </a:t>
            </a:r>
            <a:r>
              <a:rPr lang="en-US" altLang="zh-CN" dirty="0">
                <a:latin typeface="Times New Roman" panose="02020603050405020304" pitchFamily="18" charset="0"/>
                <a:ea typeface="SimSun" panose="02010600030101010101" pitchFamily="2" charset="-122"/>
                <a:cs typeface="Times New Roman" panose="02020603050405020304" pitchFamily="18" charset="0"/>
              </a:rPr>
              <a:t>Service,</a:t>
            </a:r>
            <a:r>
              <a:rPr lang="zh-CN" altLang="en-US" dirty="0">
                <a:latin typeface="Times New Roman" panose="02020603050405020304" pitchFamily="18" charset="0"/>
                <a:ea typeface="SimSun" panose="02010600030101010101" pitchFamily="2" charset="-122"/>
                <a:cs typeface="Times New Roman" panose="02020603050405020304" pitchFamily="18" charset="0"/>
              </a:rPr>
              <a:t> </a:t>
            </a:r>
            <a:r>
              <a:rPr lang="en-US" altLang="zh-CN" dirty="0" err="1">
                <a:latin typeface="Times New Roman" panose="02020603050405020304" pitchFamily="18" charset="0"/>
                <a:ea typeface="SimSun" panose="02010600030101010101" pitchFamily="2" charset="-122"/>
                <a:cs typeface="Times New Roman" panose="02020603050405020304" pitchFamily="18" charset="0"/>
              </a:rPr>
              <a:t>SFaaS</a:t>
            </a:r>
            <a:r>
              <a:rPr lang="en-US" altLang="zh-CN" dirty="0">
                <a:latin typeface="Times New Roman" panose="02020603050405020304" pitchFamily="18" charset="0"/>
                <a:ea typeface="SimSun" panose="02010600030101010101" pitchFamily="2" charset="-122"/>
                <a:cs typeface="Times New Roman" panose="02020603050405020304" pitchFamily="18" charset="0"/>
              </a:rPr>
              <a:t>)</a:t>
            </a:r>
            <a:r>
              <a:rPr lang="zh-CN" altLang="en-US" dirty="0">
                <a:latin typeface="Times New Roman" panose="02020603050405020304" pitchFamily="18" charset="0"/>
                <a:ea typeface="SimSun" panose="02010600030101010101" pitchFamily="2" charset="-122"/>
                <a:cs typeface="Times New Roman" panose="02020603050405020304" pitchFamily="18" charset="0"/>
              </a:rPr>
              <a:t>：</a:t>
            </a:r>
            <a:endParaRPr lang="en-US" altLang="zh-CN" dirty="0">
              <a:latin typeface="Times New Roman" panose="02020603050405020304" pitchFamily="18" charset="0"/>
              <a:ea typeface="SimSun" panose="02010600030101010101" pitchFamily="2" charset="-122"/>
              <a:cs typeface="Times New Roman" panose="02020603050405020304" pitchFamily="18" charset="0"/>
            </a:endParaRPr>
          </a:p>
          <a:p>
            <a:pPr lvl="1"/>
            <a:r>
              <a:rPr lang="en-US" altLang="zh-CN" dirty="0">
                <a:latin typeface="Times New Roman" panose="02020603050405020304" pitchFamily="18" charset="0"/>
                <a:ea typeface="SimSun" panose="02010600030101010101" pitchFamily="2" charset="-122"/>
                <a:cs typeface="Times New Roman" panose="02020603050405020304" pitchFamily="18" charset="0"/>
              </a:rPr>
              <a:t>﻿RMMAP</a:t>
            </a:r>
            <a:r>
              <a:rPr lang="zh-CN" altLang="en-US" dirty="0">
                <a:latin typeface="Times New Roman" panose="02020603050405020304" pitchFamily="18" charset="0"/>
                <a:ea typeface="SimSun" panose="02010600030101010101" pitchFamily="2" charset="-122"/>
                <a:cs typeface="Times New Roman" panose="02020603050405020304" pitchFamily="18" charset="0"/>
              </a:rPr>
              <a:t> </a:t>
            </a:r>
            <a:r>
              <a:rPr lang="en-US" altLang="zh-CN" dirty="0">
                <a:latin typeface="Times New Roman" panose="02020603050405020304" pitchFamily="18" charset="0"/>
                <a:ea typeface="SimSun" panose="02010600030101010101" pitchFamily="2" charset="-122"/>
                <a:cs typeface="Times New Roman" panose="02020603050405020304" pitchFamily="18" charset="0"/>
              </a:rPr>
              <a:t>-</a:t>
            </a:r>
            <a:r>
              <a:rPr lang="zh-CN" altLang="en-US" dirty="0">
                <a:latin typeface="Times New Roman" panose="02020603050405020304" pitchFamily="18" charset="0"/>
                <a:ea typeface="SimSun" panose="02010600030101010101" pitchFamily="2" charset="-122"/>
                <a:cs typeface="Times New Roman" panose="02020603050405020304" pitchFamily="18" charset="0"/>
              </a:rPr>
              <a:t> </a:t>
            </a:r>
            <a:r>
              <a:rPr lang="en-US" altLang="zh-CN" dirty="0">
                <a:latin typeface="Times New Roman" panose="02020603050405020304" pitchFamily="18" charset="0"/>
                <a:ea typeface="SimSun" panose="02010600030101010101" pitchFamily="2" charset="-122"/>
                <a:cs typeface="Times New Roman" panose="02020603050405020304" pitchFamily="18" charset="0"/>
              </a:rPr>
              <a:t>EuroSys’24,</a:t>
            </a:r>
            <a:r>
              <a:rPr lang="zh-CN" altLang="en-US" dirty="0">
                <a:latin typeface="Times New Roman" panose="02020603050405020304" pitchFamily="18" charset="0"/>
                <a:ea typeface="SimSun" panose="02010600030101010101" pitchFamily="2" charset="-122"/>
                <a:cs typeface="Times New Roman" panose="02020603050405020304" pitchFamily="18" charset="0"/>
              </a:rPr>
              <a:t> </a:t>
            </a:r>
            <a:r>
              <a:rPr lang="en-US" altLang="zh-CN" dirty="0" err="1">
                <a:latin typeface="Times New Roman" panose="02020603050405020304" pitchFamily="18" charset="0"/>
                <a:ea typeface="SimSun" panose="02010600030101010101" pitchFamily="2" charset="-122"/>
                <a:cs typeface="Times New Roman" panose="02020603050405020304" pitchFamily="18" charset="0"/>
              </a:rPr>
              <a:t>FaaSFlow</a:t>
            </a:r>
            <a:r>
              <a:rPr lang="zh-CN" altLang="en-US" dirty="0">
                <a:latin typeface="Times New Roman" panose="02020603050405020304" pitchFamily="18" charset="0"/>
                <a:ea typeface="SimSun" panose="02010600030101010101" pitchFamily="2" charset="-122"/>
                <a:cs typeface="Times New Roman" panose="02020603050405020304" pitchFamily="18" charset="0"/>
              </a:rPr>
              <a:t> </a:t>
            </a:r>
            <a:r>
              <a:rPr lang="en-US" altLang="zh-CN" dirty="0">
                <a:latin typeface="Times New Roman" panose="02020603050405020304" pitchFamily="18" charset="0"/>
                <a:ea typeface="SimSun" panose="02010600030101010101" pitchFamily="2" charset="-122"/>
                <a:cs typeface="Times New Roman" panose="02020603050405020304" pitchFamily="18" charset="0"/>
              </a:rPr>
              <a:t>-</a:t>
            </a:r>
            <a:r>
              <a:rPr lang="zh-CN" altLang="en-US" dirty="0">
                <a:latin typeface="Times New Roman" panose="02020603050405020304" pitchFamily="18" charset="0"/>
                <a:ea typeface="SimSun" panose="02010600030101010101" pitchFamily="2" charset="-122"/>
                <a:cs typeface="Times New Roman" panose="02020603050405020304" pitchFamily="18" charset="0"/>
              </a:rPr>
              <a:t> </a:t>
            </a:r>
            <a:r>
              <a:rPr lang="en-US" altLang="zh-CN" dirty="0">
                <a:latin typeface="Times New Roman" panose="02020603050405020304" pitchFamily="18" charset="0"/>
                <a:ea typeface="SimSun" panose="02010600030101010101" pitchFamily="2" charset="-122"/>
                <a:cs typeface="Times New Roman" panose="02020603050405020304" pitchFamily="18" charset="0"/>
              </a:rPr>
              <a:t>ASPLOS’22,</a:t>
            </a:r>
            <a:r>
              <a:rPr lang="zh-CN" altLang="en-US" dirty="0">
                <a:latin typeface="Times New Roman" panose="02020603050405020304" pitchFamily="18" charset="0"/>
                <a:ea typeface="SimSun" panose="02010600030101010101" pitchFamily="2" charset="-122"/>
                <a:cs typeface="Times New Roman" panose="02020603050405020304" pitchFamily="18" charset="0"/>
              </a:rPr>
              <a:t> </a:t>
            </a:r>
            <a:r>
              <a:rPr lang="en" altLang="zh-CN" dirty="0" err="1">
                <a:latin typeface="Times New Roman" panose="02020603050405020304" pitchFamily="18" charset="0"/>
                <a:ea typeface="SimSun" panose="02010600030101010101" pitchFamily="2" charset="-122"/>
                <a:cs typeface="Times New Roman" panose="02020603050405020304" pitchFamily="18" charset="0"/>
              </a:rPr>
              <a:t>Nightcore</a:t>
            </a:r>
            <a:r>
              <a:rPr lang="zh-CN" altLang="en-US" dirty="0">
                <a:latin typeface="Times New Roman" panose="02020603050405020304" pitchFamily="18" charset="0"/>
                <a:ea typeface="SimSun" panose="02010600030101010101" pitchFamily="2" charset="-122"/>
                <a:cs typeface="Times New Roman" panose="02020603050405020304" pitchFamily="18" charset="0"/>
              </a:rPr>
              <a:t> </a:t>
            </a:r>
            <a:r>
              <a:rPr lang="en-US" altLang="zh-CN" dirty="0">
                <a:latin typeface="Times New Roman" panose="02020603050405020304" pitchFamily="18" charset="0"/>
                <a:ea typeface="SimSun" panose="02010600030101010101" pitchFamily="2" charset="-122"/>
                <a:cs typeface="Times New Roman" panose="02020603050405020304" pitchFamily="18" charset="0"/>
              </a:rPr>
              <a:t>-</a:t>
            </a:r>
            <a:r>
              <a:rPr lang="zh-CN" altLang="en-US" dirty="0">
                <a:latin typeface="Times New Roman" panose="02020603050405020304" pitchFamily="18" charset="0"/>
                <a:ea typeface="SimSun" panose="02010600030101010101" pitchFamily="2" charset="-122"/>
                <a:cs typeface="Times New Roman" panose="02020603050405020304" pitchFamily="18" charset="0"/>
              </a:rPr>
              <a:t> </a:t>
            </a:r>
            <a:r>
              <a:rPr lang="en-US" altLang="zh-CN" dirty="0">
                <a:latin typeface="Times New Roman" panose="02020603050405020304" pitchFamily="18" charset="0"/>
                <a:ea typeface="SimSun" panose="02010600030101010101" pitchFamily="2" charset="-122"/>
                <a:cs typeface="Times New Roman" panose="02020603050405020304" pitchFamily="18" charset="0"/>
              </a:rPr>
              <a:t>ASPLOS’21</a:t>
            </a:r>
            <a:r>
              <a:rPr lang="zh-CN" altLang="en-US" dirty="0">
                <a:latin typeface="Times New Roman" panose="02020603050405020304" pitchFamily="18" charset="0"/>
                <a:ea typeface="SimSun" panose="02010600030101010101" pitchFamily="2" charset="-122"/>
                <a:cs typeface="Times New Roman" panose="02020603050405020304" pitchFamily="18" charset="0"/>
              </a:rPr>
              <a:t> </a:t>
            </a:r>
            <a:r>
              <a:rPr lang="en-US" altLang="zh-CN" dirty="0">
                <a:latin typeface="Times New Roman" panose="02020603050405020304" pitchFamily="18" charset="0"/>
                <a:ea typeface="SimSun" panose="02010600030101010101" pitchFamily="2" charset="-122"/>
                <a:cs typeface="Times New Roman" panose="02020603050405020304" pitchFamily="18" charset="0"/>
              </a:rPr>
              <a:t>[State</a:t>
            </a:r>
            <a:r>
              <a:rPr lang="zh-CN" altLang="en-US" dirty="0">
                <a:latin typeface="Times New Roman" panose="02020603050405020304" pitchFamily="18" charset="0"/>
                <a:ea typeface="SimSun" panose="02010600030101010101" pitchFamily="2" charset="-122"/>
                <a:cs typeface="Times New Roman" panose="02020603050405020304" pitchFamily="18" charset="0"/>
              </a:rPr>
              <a:t> </a:t>
            </a:r>
            <a:r>
              <a:rPr lang="en-US" altLang="zh-CN" dirty="0">
                <a:latin typeface="Times New Roman" panose="02020603050405020304" pitchFamily="18" charset="0"/>
                <a:ea typeface="SimSun" panose="02010600030101010101" pitchFamily="2" charset="-122"/>
                <a:cs typeface="Times New Roman" panose="02020603050405020304" pitchFamily="18" charset="0"/>
              </a:rPr>
              <a:t>transfer]</a:t>
            </a:r>
          </a:p>
          <a:p>
            <a:pPr lvl="1"/>
            <a:r>
              <a:rPr lang="en-US" altLang="zh-CN" dirty="0" err="1">
                <a:latin typeface="Times New Roman" panose="02020603050405020304" pitchFamily="18" charset="0"/>
                <a:ea typeface="SimSun" panose="02010600030101010101" pitchFamily="2" charset="-122"/>
                <a:cs typeface="Times New Roman" panose="02020603050405020304" pitchFamily="18" charset="0"/>
              </a:rPr>
              <a:t>Beldi</a:t>
            </a:r>
            <a:r>
              <a:rPr lang="zh-CN" altLang="en-US" dirty="0">
                <a:latin typeface="Times New Roman" panose="02020603050405020304" pitchFamily="18" charset="0"/>
                <a:ea typeface="SimSun" panose="02010600030101010101" pitchFamily="2" charset="-122"/>
                <a:cs typeface="Times New Roman" panose="02020603050405020304" pitchFamily="18" charset="0"/>
              </a:rPr>
              <a:t> </a:t>
            </a:r>
            <a:r>
              <a:rPr lang="en-US" altLang="zh-CN" dirty="0">
                <a:latin typeface="Times New Roman" panose="02020603050405020304" pitchFamily="18" charset="0"/>
                <a:ea typeface="SimSun" panose="02010600030101010101" pitchFamily="2" charset="-122"/>
                <a:cs typeface="Times New Roman" panose="02020603050405020304" pitchFamily="18" charset="0"/>
              </a:rPr>
              <a:t>-</a:t>
            </a:r>
            <a:r>
              <a:rPr lang="zh-CN" altLang="en-US" dirty="0">
                <a:latin typeface="Times New Roman" panose="02020603050405020304" pitchFamily="18" charset="0"/>
                <a:ea typeface="SimSun" panose="02010600030101010101" pitchFamily="2" charset="-122"/>
                <a:cs typeface="Times New Roman" panose="02020603050405020304" pitchFamily="18" charset="0"/>
              </a:rPr>
              <a:t> </a:t>
            </a:r>
            <a:r>
              <a:rPr lang="en-US" altLang="zh-CN" dirty="0">
                <a:latin typeface="Times New Roman" panose="02020603050405020304" pitchFamily="18" charset="0"/>
                <a:ea typeface="SimSun" panose="02010600030101010101" pitchFamily="2" charset="-122"/>
                <a:cs typeface="Times New Roman" panose="02020603050405020304" pitchFamily="18" charset="0"/>
              </a:rPr>
              <a:t>OSDI’20,</a:t>
            </a:r>
            <a:r>
              <a:rPr lang="zh-CN" altLang="en-US" dirty="0">
                <a:latin typeface="Times New Roman" panose="02020603050405020304" pitchFamily="18" charset="0"/>
                <a:ea typeface="SimSun" panose="02010600030101010101" pitchFamily="2" charset="-122"/>
                <a:cs typeface="Times New Roman" panose="02020603050405020304" pitchFamily="18" charset="0"/>
              </a:rPr>
              <a:t> </a:t>
            </a:r>
            <a:r>
              <a:rPr lang="en" altLang="zh-CN" dirty="0">
                <a:latin typeface="Times New Roman" panose="02020603050405020304" pitchFamily="18" charset="0"/>
                <a:ea typeface="SimSun" panose="02010600030101010101" pitchFamily="2" charset="-122"/>
                <a:cs typeface="Times New Roman" panose="02020603050405020304" pitchFamily="18" charset="0"/>
              </a:rPr>
              <a:t>Cloudburst</a:t>
            </a:r>
            <a:r>
              <a:rPr lang="zh-CN" altLang="en-US" dirty="0">
                <a:latin typeface="Times New Roman" panose="02020603050405020304" pitchFamily="18" charset="0"/>
                <a:ea typeface="SimSun" panose="02010600030101010101" pitchFamily="2" charset="-122"/>
                <a:cs typeface="Times New Roman" panose="02020603050405020304" pitchFamily="18" charset="0"/>
              </a:rPr>
              <a:t> </a:t>
            </a:r>
            <a:r>
              <a:rPr lang="en-US" altLang="zh-CN" dirty="0">
                <a:latin typeface="Times New Roman" panose="02020603050405020304" pitchFamily="18" charset="0"/>
                <a:ea typeface="SimSun" panose="02010600030101010101" pitchFamily="2" charset="-122"/>
                <a:cs typeface="Times New Roman" panose="02020603050405020304" pitchFamily="18" charset="0"/>
              </a:rPr>
              <a:t>-</a:t>
            </a:r>
            <a:r>
              <a:rPr lang="zh-CN" altLang="en-US" dirty="0">
                <a:latin typeface="Times New Roman" panose="02020603050405020304" pitchFamily="18" charset="0"/>
                <a:ea typeface="SimSun" panose="02010600030101010101" pitchFamily="2" charset="-122"/>
                <a:cs typeface="Times New Roman" panose="02020603050405020304" pitchFamily="18" charset="0"/>
              </a:rPr>
              <a:t> </a:t>
            </a:r>
            <a:r>
              <a:rPr lang="en-US" altLang="zh-CN" dirty="0">
                <a:latin typeface="Times New Roman" panose="02020603050405020304" pitchFamily="18" charset="0"/>
                <a:ea typeface="SimSun" panose="02010600030101010101" pitchFamily="2" charset="-122"/>
                <a:cs typeface="Times New Roman" panose="02020603050405020304" pitchFamily="18" charset="0"/>
              </a:rPr>
              <a:t>VLDB’20,</a:t>
            </a:r>
            <a:r>
              <a:rPr lang="zh-CN" altLang="en-US" dirty="0">
                <a:latin typeface="Times New Roman" panose="02020603050405020304" pitchFamily="18" charset="0"/>
                <a:ea typeface="SimSun" panose="02010600030101010101" pitchFamily="2" charset="-122"/>
                <a:cs typeface="Times New Roman" panose="02020603050405020304" pitchFamily="18" charset="0"/>
              </a:rPr>
              <a:t> </a:t>
            </a:r>
            <a:r>
              <a:rPr lang="en-US" altLang="zh-CN" dirty="0" err="1">
                <a:latin typeface="Times New Roman" panose="02020603050405020304" pitchFamily="18" charset="0"/>
                <a:ea typeface="SimSun" panose="02010600030101010101" pitchFamily="2" charset="-122"/>
                <a:cs typeface="Times New Roman" panose="02020603050405020304" pitchFamily="18" charset="0"/>
              </a:rPr>
              <a:t>Boki</a:t>
            </a:r>
            <a:r>
              <a:rPr lang="zh-CN" altLang="en-US" dirty="0">
                <a:latin typeface="Times New Roman" panose="02020603050405020304" pitchFamily="18" charset="0"/>
                <a:ea typeface="SimSun" panose="02010600030101010101" pitchFamily="2" charset="-122"/>
                <a:cs typeface="Times New Roman" panose="02020603050405020304" pitchFamily="18" charset="0"/>
              </a:rPr>
              <a:t> </a:t>
            </a:r>
            <a:r>
              <a:rPr lang="en-US" altLang="zh-CN" dirty="0">
                <a:latin typeface="Times New Roman" panose="02020603050405020304" pitchFamily="18" charset="0"/>
                <a:ea typeface="SimSun" panose="02010600030101010101" pitchFamily="2" charset="-122"/>
                <a:cs typeface="Times New Roman" panose="02020603050405020304" pitchFamily="18" charset="0"/>
              </a:rPr>
              <a:t>-</a:t>
            </a:r>
            <a:r>
              <a:rPr lang="zh-CN" altLang="en-US" dirty="0">
                <a:latin typeface="Times New Roman" panose="02020603050405020304" pitchFamily="18" charset="0"/>
                <a:ea typeface="SimSun" panose="02010600030101010101" pitchFamily="2" charset="-122"/>
                <a:cs typeface="Times New Roman" panose="02020603050405020304" pitchFamily="18" charset="0"/>
              </a:rPr>
              <a:t> </a:t>
            </a:r>
            <a:r>
              <a:rPr lang="en-US" altLang="zh-CN" dirty="0">
                <a:latin typeface="Times New Roman" panose="02020603050405020304" pitchFamily="18" charset="0"/>
                <a:ea typeface="SimSun" panose="02010600030101010101" pitchFamily="2" charset="-122"/>
                <a:cs typeface="Times New Roman" panose="02020603050405020304" pitchFamily="18" charset="0"/>
              </a:rPr>
              <a:t>SOSP’21,</a:t>
            </a:r>
            <a:r>
              <a:rPr lang="zh-CN" altLang="en-US" dirty="0">
                <a:latin typeface="Times New Roman" panose="02020603050405020304" pitchFamily="18" charset="0"/>
                <a:ea typeface="SimSun" panose="02010600030101010101" pitchFamily="2" charset="-122"/>
                <a:cs typeface="Times New Roman" panose="02020603050405020304" pitchFamily="18" charset="0"/>
              </a:rPr>
              <a:t> </a:t>
            </a:r>
            <a:r>
              <a:rPr lang="en-US" altLang="zh-CN" dirty="0">
                <a:latin typeface="Times New Roman" panose="02020603050405020304" pitchFamily="18" charset="0"/>
                <a:ea typeface="SimSun" panose="02010600030101010101" pitchFamily="2" charset="-122"/>
                <a:cs typeface="Times New Roman" panose="02020603050405020304" pitchFamily="18" charset="0"/>
              </a:rPr>
              <a:t>...</a:t>
            </a:r>
            <a:r>
              <a:rPr lang="zh-CN" altLang="en-US" dirty="0">
                <a:latin typeface="Times New Roman" panose="02020603050405020304" pitchFamily="18" charset="0"/>
                <a:ea typeface="SimSun" panose="02010600030101010101" pitchFamily="2" charset="-122"/>
                <a:cs typeface="Times New Roman" panose="02020603050405020304" pitchFamily="18" charset="0"/>
              </a:rPr>
              <a:t> </a:t>
            </a:r>
            <a:r>
              <a:rPr lang="en-US" altLang="zh-CN" dirty="0">
                <a:latin typeface="Times New Roman" panose="02020603050405020304" pitchFamily="18" charset="0"/>
                <a:ea typeface="SimSun" panose="02010600030101010101" pitchFamily="2" charset="-122"/>
                <a:cs typeface="Times New Roman" panose="02020603050405020304" pitchFamily="18" charset="0"/>
              </a:rPr>
              <a:t>[</a:t>
            </a:r>
            <a:r>
              <a:rPr lang="en-US" altLang="zh-CN" dirty="0" err="1">
                <a:latin typeface="Times New Roman" panose="02020603050405020304" pitchFamily="18" charset="0"/>
                <a:ea typeface="SimSun" panose="02010600030101010101" pitchFamily="2" charset="-122"/>
                <a:cs typeface="Times New Roman" panose="02020603050405020304" pitchFamily="18" charset="0"/>
              </a:rPr>
              <a:t>SFaaS</a:t>
            </a:r>
            <a:r>
              <a:rPr lang="zh-CN" altLang="en-US" dirty="0">
                <a:latin typeface="Times New Roman" panose="02020603050405020304" pitchFamily="18" charset="0"/>
                <a:ea typeface="SimSun" panose="02010600030101010101" pitchFamily="2" charset="-122"/>
                <a:cs typeface="Times New Roman" panose="02020603050405020304" pitchFamily="18" charset="0"/>
              </a:rPr>
              <a:t> </a:t>
            </a:r>
            <a:r>
              <a:rPr lang="en-US" altLang="zh-CN" dirty="0">
                <a:latin typeface="Times New Roman" panose="02020603050405020304" pitchFamily="18" charset="0"/>
                <a:ea typeface="SimSun" panose="02010600030101010101" pitchFamily="2" charset="-122"/>
                <a:cs typeface="Times New Roman" panose="02020603050405020304" pitchFamily="18" charset="0"/>
              </a:rPr>
              <a:t>framework]</a:t>
            </a:r>
          </a:p>
          <a:p>
            <a:pPr lvl="1"/>
            <a:r>
              <a:rPr lang="en-US" altLang="zh-CN" b="1" u="sng" dirty="0" err="1">
                <a:solidFill>
                  <a:srgbClr val="0070C0"/>
                </a:solidFill>
                <a:latin typeface="Times New Roman" panose="02020603050405020304" pitchFamily="18" charset="0"/>
                <a:ea typeface="SimSun" panose="02010600030101010101" pitchFamily="2" charset="-122"/>
                <a:cs typeface="Times New Roman" panose="02020603050405020304" pitchFamily="18" charset="0"/>
              </a:rPr>
              <a:t>CausalMesh</a:t>
            </a:r>
            <a:r>
              <a:rPr lang="zh-CN" altLang="en-US" dirty="0">
                <a:latin typeface="Times New Roman" panose="02020603050405020304" pitchFamily="18" charset="0"/>
                <a:ea typeface="SimSun" panose="02010600030101010101" pitchFamily="2" charset="-122"/>
                <a:cs typeface="Times New Roman" panose="02020603050405020304" pitchFamily="18" charset="0"/>
              </a:rPr>
              <a:t> </a:t>
            </a:r>
            <a:r>
              <a:rPr lang="en-US" altLang="zh-CN" dirty="0">
                <a:latin typeface="Times New Roman" panose="02020603050405020304" pitchFamily="18" charset="0"/>
                <a:ea typeface="SimSun" panose="02010600030101010101" pitchFamily="2" charset="-122"/>
                <a:cs typeface="Times New Roman" panose="02020603050405020304" pitchFamily="18" charset="0"/>
              </a:rPr>
              <a:t>-</a:t>
            </a:r>
            <a:r>
              <a:rPr lang="zh-CN" altLang="en-US" dirty="0">
                <a:latin typeface="Times New Roman" panose="02020603050405020304" pitchFamily="18" charset="0"/>
                <a:ea typeface="SimSun" panose="02010600030101010101" pitchFamily="2" charset="-122"/>
                <a:cs typeface="Times New Roman" panose="02020603050405020304" pitchFamily="18" charset="0"/>
              </a:rPr>
              <a:t> </a:t>
            </a:r>
            <a:r>
              <a:rPr lang="en-US" altLang="zh-CN" dirty="0">
                <a:latin typeface="Times New Roman" panose="02020603050405020304" pitchFamily="18" charset="0"/>
                <a:ea typeface="SimSun" panose="02010600030101010101" pitchFamily="2" charset="-122"/>
                <a:cs typeface="Times New Roman" panose="02020603050405020304" pitchFamily="18" charset="0"/>
              </a:rPr>
              <a:t>VLDB’25,</a:t>
            </a:r>
            <a:r>
              <a:rPr lang="zh-CN" altLang="en-US" dirty="0">
                <a:latin typeface="Times New Roman" panose="02020603050405020304" pitchFamily="18" charset="0"/>
                <a:ea typeface="SimSun" panose="02010600030101010101" pitchFamily="2" charset="-122"/>
                <a:cs typeface="Times New Roman" panose="02020603050405020304" pitchFamily="18" charset="0"/>
              </a:rPr>
              <a:t> </a:t>
            </a:r>
            <a:r>
              <a:rPr lang="en" altLang="zh-CN" dirty="0" err="1">
                <a:latin typeface="Times New Roman" panose="02020603050405020304" pitchFamily="18" charset="0"/>
                <a:ea typeface="SimSun" panose="02010600030101010101" pitchFamily="2" charset="-122"/>
                <a:cs typeface="Times New Roman" panose="02020603050405020304" pitchFamily="18" charset="0"/>
              </a:rPr>
              <a:t>Faas</a:t>
            </a:r>
            <a:r>
              <a:rPr lang="en-US" altLang="zh-CN" dirty="0">
                <a:latin typeface="Times New Roman" panose="02020603050405020304" pitchFamily="18" charset="0"/>
                <a:ea typeface="SimSun" panose="02010600030101010101" pitchFamily="2" charset="-122"/>
                <a:cs typeface="Times New Roman" panose="02020603050405020304" pitchFamily="18" charset="0"/>
              </a:rPr>
              <a:t>TCC</a:t>
            </a:r>
            <a:r>
              <a:rPr lang="zh-CN" altLang="en-US" dirty="0">
                <a:latin typeface="Times New Roman" panose="02020603050405020304" pitchFamily="18" charset="0"/>
                <a:ea typeface="SimSun" panose="02010600030101010101" pitchFamily="2" charset="-122"/>
                <a:cs typeface="Times New Roman" panose="02020603050405020304" pitchFamily="18" charset="0"/>
              </a:rPr>
              <a:t> </a:t>
            </a:r>
            <a:r>
              <a:rPr lang="en-US" altLang="zh-CN" dirty="0">
                <a:latin typeface="Times New Roman" panose="02020603050405020304" pitchFamily="18" charset="0"/>
                <a:ea typeface="SimSun" panose="02010600030101010101" pitchFamily="2" charset="-122"/>
                <a:cs typeface="Times New Roman" panose="02020603050405020304" pitchFamily="18" charset="0"/>
              </a:rPr>
              <a:t>-</a:t>
            </a:r>
            <a:r>
              <a:rPr lang="zh-CN" altLang="en-US" dirty="0">
                <a:latin typeface="Times New Roman" panose="02020603050405020304" pitchFamily="18" charset="0"/>
                <a:ea typeface="SimSun" panose="02010600030101010101" pitchFamily="2" charset="-122"/>
                <a:cs typeface="Times New Roman" panose="02020603050405020304" pitchFamily="18" charset="0"/>
              </a:rPr>
              <a:t> </a:t>
            </a:r>
            <a:r>
              <a:rPr lang="en-US" altLang="zh-CN" dirty="0">
                <a:latin typeface="Times New Roman" panose="02020603050405020304" pitchFamily="18" charset="0"/>
                <a:ea typeface="SimSun" panose="02010600030101010101" pitchFamily="2" charset="-122"/>
                <a:cs typeface="Times New Roman" panose="02020603050405020304" pitchFamily="18" charset="0"/>
              </a:rPr>
              <a:t>Middleware’21</a:t>
            </a:r>
            <a:r>
              <a:rPr lang="zh-CN" altLang="en-US" dirty="0">
                <a:latin typeface="Times New Roman" panose="02020603050405020304" pitchFamily="18" charset="0"/>
                <a:ea typeface="SimSun" panose="02010600030101010101" pitchFamily="2" charset="-122"/>
                <a:cs typeface="Times New Roman" panose="02020603050405020304" pitchFamily="18" charset="0"/>
              </a:rPr>
              <a:t> </a:t>
            </a:r>
            <a:r>
              <a:rPr lang="en-US" altLang="zh-CN" dirty="0">
                <a:latin typeface="Times New Roman" panose="02020603050405020304" pitchFamily="18" charset="0"/>
                <a:ea typeface="SimSun" panose="02010600030101010101" pitchFamily="2" charset="-122"/>
                <a:cs typeface="Times New Roman" panose="02020603050405020304" pitchFamily="18" charset="0"/>
              </a:rPr>
              <a:t>[</a:t>
            </a:r>
            <a:r>
              <a:rPr lang="zh-CN" altLang="en-US" dirty="0">
                <a:latin typeface="Times New Roman" panose="02020603050405020304" pitchFamily="18" charset="0"/>
                <a:ea typeface="SimSun" panose="02010600030101010101" pitchFamily="2" charset="-122"/>
                <a:cs typeface="Times New Roman" panose="02020603050405020304" pitchFamily="18" charset="0"/>
              </a:rPr>
              <a:t>缓存因果一致性</a:t>
            </a:r>
            <a:r>
              <a:rPr lang="en-US" altLang="zh-CN" dirty="0">
                <a:latin typeface="Times New Roman" panose="02020603050405020304" pitchFamily="18" charset="0"/>
                <a:ea typeface="SimSun" panose="02010600030101010101" pitchFamily="2" charset="-122"/>
                <a:cs typeface="Times New Roman" panose="02020603050405020304" pitchFamily="18" charset="0"/>
              </a:rPr>
              <a:t>]</a:t>
            </a:r>
          </a:p>
          <a:p>
            <a:r>
              <a:rPr lang="zh-CN" altLang="en-US" dirty="0">
                <a:latin typeface="Times New Roman" panose="02020603050405020304" pitchFamily="18" charset="0"/>
                <a:ea typeface="SimSun" panose="02010600030101010101" pitchFamily="2" charset="-122"/>
                <a:cs typeface="Times New Roman" panose="02020603050405020304" pitchFamily="18" charset="0"/>
              </a:rPr>
              <a:t>其他：</a:t>
            </a:r>
            <a:endParaRPr lang="en-US" altLang="zh-CN" dirty="0">
              <a:latin typeface="Times New Roman" panose="02020603050405020304" pitchFamily="18" charset="0"/>
              <a:ea typeface="SimSun" panose="02010600030101010101" pitchFamily="2" charset="-122"/>
              <a:cs typeface="Times New Roman" panose="02020603050405020304" pitchFamily="18" charset="0"/>
            </a:endParaRPr>
          </a:p>
          <a:p>
            <a:pPr lvl="1"/>
            <a:r>
              <a:rPr lang="en-US" altLang="zh-CN" dirty="0">
                <a:latin typeface="Times New Roman" panose="02020603050405020304" pitchFamily="18" charset="0"/>
                <a:ea typeface="SimSun" panose="02010600030101010101" pitchFamily="2" charset="-122"/>
                <a:cs typeface="Times New Roman" panose="02020603050405020304" pitchFamily="18" charset="0"/>
              </a:rPr>
              <a:t>Atlas</a:t>
            </a:r>
            <a:r>
              <a:rPr lang="zh-CN" altLang="en-US" dirty="0">
                <a:latin typeface="Times New Roman" panose="02020603050405020304" pitchFamily="18" charset="0"/>
                <a:ea typeface="SimSun" panose="02010600030101010101" pitchFamily="2" charset="-122"/>
                <a:cs typeface="Times New Roman" panose="02020603050405020304" pitchFamily="18" charset="0"/>
              </a:rPr>
              <a:t> </a:t>
            </a:r>
            <a:r>
              <a:rPr lang="en-US" altLang="zh-CN" dirty="0">
                <a:latin typeface="Times New Roman" panose="02020603050405020304" pitchFamily="18" charset="0"/>
                <a:ea typeface="SimSun" panose="02010600030101010101" pitchFamily="2" charset="-122"/>
                <a:cs typeface="Times New Roman" panose="02020603050405020304" pitchFamily="18" charset="0"/>
              </a:rPr>
              <a:t>-</a:t>
            </a:r>
            <a:r>
              <a:rPr lang="zh-CN" altLang="en-US" dirty="0">
                <a:latin typeface="Times New Roman" panose="02020603050405020304" pitchFamily="18" charset="0"/>
                <a:ea typeface="SimSun" panose="02010600030101010101" pitchFamily="2" charset="-122"/>
                <a:cs typeface="Times New Roman" panose="02020603050405020304" pitchFamily="18" charset="0"/>
              </a:rPr>
              <a:t> </a:t>
            </a:r>
            <a:r>
              <a:rPr lang="en-US" altLang="zh-CN" dirty="0">
                <a:latin typeface="Times New Roman" panose="02020603050405020304" pitchFamily="18" charset="0"/>
                <a:ea typeface="SimSun" panose="02010600030101010101" pitchFamily="2" charset="-122"/>
                <a:cs typeface="Times New Roman" panose="02020603050405020304" pitchFamily="18" charset="0"/>
              </a:rPr>
              <a:t>EuroSys’24</a:t>
            </a:r>
            <a:r>
              <a:rPr lang="zh-CN" altLang="en-US" dirty="0">
                <a:latin typeface="Times New Roman" panose="02020603050405020304" pitchFamily="18" charset="0"/>
                <a:ea typeface="SimSun" panose="02010600030101010101" pitchFamily="2" charset="-122"/>
                <a:cs typeface="Times New Roman" panose="02020603050405020304" pitchFamily="18" charset="0"/>
              </a:rPr>
              <a:t> </a:t>
            </a:r>
            <a:r>
              <a:rPr lang="en-US" altLang="zh-CN" dirty="0">
                <a:latin typeface="Times New Roman" panose="02020603050405020304" pitchFamily="18" charset="0"/>
                <a:ea typeface="SimSun" panose="02010600030101010101" pitchFamily="2" charset="-122"/>
                <a:cs typeface="Times New Roman" panose="02020603050405020304" pitchFamily="18" charset="0"/>
              </a:rPr>
              <a:t>[</a:t>
            </a:r>
            <a:r>
              <a:rPr lang="zh-CN" altLang="en-US" dirty="0">
                <a:latin typeface="Times New Roman" panose="02020603050405020304" pitchFamily="18" charset="0"/>
                <a:ea typeface="SimSun" panose="02010600030101010101" pitchFamily="2" charset="-122"/>
                <a:cs typeface="Times New Roman" panose="02020603050405020304" pitchFamily="18" charset="0"/>
              </a:rPr>
              <a:t>混合云</a:t>
            </a:r>
            <a:r>
              <a:rPr lang="en-US" altLang="zh-CN" dirty="0">
                <a:latin typeface="Times New Roman" panose="02020603050405020304" pitchFamily="18" charset="0"/>
                <a:ea typeface="SimSun" panose="02010600030101010101" pitchFamily="2" charset="-122"/>
                <a:cs typeface="Times New Roman" panose="02020603050405020304" pitchFamily="18" charset="0"/>
              </a:rPr>
              <a:t>]</a:t>
            </a:r>
          </a:p>
          <a:p>
            <a:pPr lvl="1"/>
            <a:r>
              <a:rPr lang="en" altLang="zh-CN" dirty="0">
                <a:latin typeface="Times New Roman" panose="02020603050405020304" pitchFamily="18" charset="0"/>
                <a:ea typeface="SimSun" panose="02010600030101010101" pitchFamily="2" charset="-122"/>
                <a:cs typeface="Times New Roman" panose="02020603050405020304" pitchFamily="18" charset="0"/>
              </a:rPr>
              <a:t>Pronghorn</a:t>
            </a:r>
            <a:r>
              <a:rPr lang="zh-CN" altLang="en-US" dirty="0">
                <a:latin typeface="Times New Roman" panose="02020603050405020304" pitchFamily="18" charset="0"/>
                <a:ea typeface="SimSun" panose="02010600030101010101" pitchFamily="2" charset="-122"/>
                <a:cs typeface="Times New Roman" panose="02020603050405020304" pitchFamily="18" charset="0"/>
              </a:rPr>
              <a:t> </a:t>
            </a:r>
            <a:r>
              <a:rPr lang="en-US" altLang="zh-CN" dirty="0">
                <a:latin typeface="Times New Roman" panose="02020603050405020304" pitchFamily="18" charset="0"/>
                <a:ea typeface="SimSun" panose="02010600030101010101" pitchFamily="2" charset="-122"/>
                <a:cs typeface="Times New Roman" panose="02020603050405020304" pitchFamily="18" charset="0"/>
              </a:rPr>
              <a:t>-</a:t>
            </a:r>
            <a:r>
              <a:rPr lang="zh-CN" altLang="en-US" dirty="0">
                <a:latin typeface="Times New Roman" panose="02020603050405020304" pitchFamily="18" charset="0"/>
                <a:ea typeface="SimSun" panose="02010600030101010101" pitchFamily="2" charset="-122"/>
                <a:cs typeface="Times New Roman" panose="02020603050405020304" pitchFamily="18" charset="0"/>
              </a:rPr>
              <a:t> </a:t>
            </a:r>
            <a:r>
              <a:rPr lang="en-US" altLang="zh-CN" dirty="0">
                <a:latin typeface="Times New Roman" panose="02020603050405020304" pitchFamily="18" charset="0"/>
                <a:ea typeface="SimSun" panose="02010600030101010101" pitchFamily="2" charset="-122"/>
                <a:cs typeface="Times New Roman" panose="02020603050405020304" pitchFamily="18" charset="0"/>
              </a:rPr>
              <a:t>ASPLOS’24,</a:t>
            </a:r>
            <a:r>
              <a:rPr lang="zh-CN" altLang="en-US" dirty="0">
                <a:latin typeface="Times New Roman" panose="02020603050405020304" pitchFamily="18" charset="0"/>
                <a:ea typeface="SimSun" panose="02010600030101010101" pitchFamily="2" charset="-122"/>
                <a:cs typeface="Times New Roman" panose="02020603050405020304" pitchFamily="18" charset="0"/>
              </a:rPr>
              <a:t> </a:t>
            </a:r>
            <a:r>
              <a:rPr lang="en" altLang="zh-CN" dirty="0">
                <a:latin typeface="Times New Roman" panose="02020603050405020304" pitchFamily="18" charset="0"/>
                <a:ea typeface="SimSun" panose="02010600030101010101" pitchFamily="2" charset="-122"/>
                <a:cs typeface="Times New Roman" panose="02020603050405020304" pitchFamily="18" charset="0"/>
              </a:rPr>
              <a:t>﻿Catalyzer</a:t>
            </a:r>
            <a:r>
              <a:rPr lang="zh-CN" altLang="en-US" dirty="0">
                <a:latin typeface="Times New Roman" panose="02020603050405020304" pitchFamily="18" charset="0"/>
                <a:ea typeface="SimSun" panose="02010600030101010101" pitchFamily="2" charset="-122"/>
                <a:cs typeface="Times New Roman" panose="02020603050405020304" pitchFamily="18" charset="0"/>
              </a:rPr>
              <a:t> </a:t>
            </a:r>
            <a:r>
              <a:rPr lang="en-US" altLang="zh-CN" dirty="0">
                <a:latin typeface="Times New Roman" panose="02020603050405020304" pitchFamily="18" charset="0"/>
                <a:ea typeface="SimSun" panose="02010600030101010101" pitchFamily="2" charset="-122"/>
                <a:cs typeface="Times New Roman" panose="02020603050405020304" pitchFamily="18" charset="0"/>
              </a:rPr>
              <a:t>-</a:t>
            </a:r>
            <a:r>
              <a:rPr lang="zh-CN" altLang="en-US" dirty="0">
                <a:latin typeface="Times New Roman" panose="02020603050405020304" pitchFamily="18" charset="0"/>
                <a:ea typeface="SimSun" panose="02010600030101010101" pitchFamily="2" charset="-122"/>
                <a:cs typeface="Times New Roman" panose="02020603050405020304" pitchFamily="18" charset="0"/>
              </a:rPr>
              <a:t> </a:t>
            </a:r>
            <a:r>
              <a:rPr lang="en-US" altLang="zh-CN" dirty="0">
                <a:latin typeface="Times New Roman" panose="02020603050405020304" pitchFamily="18" charset="0"/>
                <a:ea typeface="SimSun" panose="02010600030101010101" pitchFamily="2" charset="-122"/>
                <a:cs typeface="Times New Roman" panose="02020603050405020304" pitchFamily="18" charset="0"/>
              </a:rPr>
              <a:t>ASPLOS’20</a:t>
            </a:r>
            <a:r>
              <a:rPr lang="zh-CN" altLang="en-US" dirty="0">
                <a:latin typeface="Times New Roman" panose="02020603050405020304" pitchFamily="18" charset="0"/>
                <a:ea typeface="SimSun" panose="02010600030101010101" pitchFamily="2" charset="-122"/>
                <a:cs typeface="Times New Roman" panose="02020603050405020304" pitchFamily="18" charset="0"/>
              </a:rPr>
              <a:t> </a:t>
            </a:r>
            <a:r>
              <a:rPr lang="en-US" altLang="zh-CN" dirty="0">
                <a:latin typeface="Times New Roman" panose="02020603050405020304" pitchFamily="18" charset="0"/>
                <a:ea typeface="SimSun" panose="02010600030101010101" pitchFamily="2" charset="-122"/>
                <a:cs typeface="Times New Roman" panose="02020603050405020304" pitchFamily="18" charset="0"/>
              </a:rPr>
              <a:t>[JIT</a:t>
            </a:r>
            <a:r>
              <a:rPr lang="zh-CN" altLang="en-US" dirty="0">
                <a:latin typeface="Times New Roman" panose="02020603050405020304" pitchFamily="18" charset="0"/>
                <a:ea typeface="SimSun" panose="02010600030101010101" pitchFamily="2" charset="-122"/>
                <a:cs typeface="Times New Roman" panose="02020603050405020304" pitchFamily="18" charset="0"/>
              </a:rPr>
              <a:t> 编译优化</a:t>
            </a:r>
            <a:r>
              <a:rPr lang="en-US" altLang="zh-CN" dirty="0">
                <a:latin typeface="Times New Roman" panose="02020603050405020304" pitchFamily="18" charset="0"/>
                <a:ea typeface="SimSun" panose="02010600030101010101" pitchFamily="2" charset="-122"/>
                <a:cs typeface="Times New Roman" panose="02020603050405020304" pitchFamily="18" charset="0"/>
              </a:rPr>
              <a:t>]</a:t>
            </a:r>
          </a:p>
          <a:p>
            <a:pPr lvl="1"/>
            <a:r>
              <a:rPr lang="en-US" altLang="zh-CN" dirty="0">
                <a:latin typeface="Times New Roman" panose="02020603050405020304" pitchFamily="18" charset="0"/>
                <a:ea typeface="SimSun" panose="02010600030101010101" pitchFamily="2" charset="-122"/>
                <a:cs typeface="Times New Roman" panose="02020603050405020304" pitchFamily="18" charset="0"/>
              </a:rPr>
              <a:t>﻿Everywhere All at Once: Co-Location Attacks</a:t>
            </a:r>
            <a:r>
              <a:rPr lang="zh-CN" altLang="en-US" dirty="0">
                <a:latin typeface="Times New Roman" panose="02020603050405020304" pitchFamily="18" charset="0"/>
                <a:ea typeface="SimSun" panose="02010600030101010101" pitchFamily="2" charset="-122"/>
                <a:cs typeface="Times New Roman" panose="02020603050405020304" pitchFamily="18" charset="0"/>
              </a:rPr>
              <a:t> </a:t>
            </a:r>
            <a:r>
              <a:rPr lang="en-US" altLang="zh-CN" dirty="0">
                <a:latin typeface="Times New Roman" panose="02020603050405020304" pitchFamily="18" charset="0"/>
                <a:ea typeface="SimSun" panose="02010600030101010101" pitchFamily="2" charset="-122"/>
                <a:cs typeface="Times New Roman" panose="02020603050405020304" pitchFamily="18" charset="0"/>
              </a:rPr>
              <a:t>on Public Cloud </a:t>
            </a:r>
            <a:r>
              <a:rPr lang="en-US" altLang="zh-CN" dirty="0" err="1">
                <a:latin typeface="Times New Roman" panose="02020603050405020304" pitchFamily="18" charset="0"/>
                <a:ea typeface="SimSun" panose="02010600030101010101" pitchFamily="2" charset="-122"/>
                <a:cs typeface="Times New Roman" panose="02020603050405020304" pitchFamily="18" charset="0"/>
              </a:rPr>
              <a:t>FaaS</a:t>
            </a:r>
            <a:r>
              <a:rPr lang="zh-CN" altLang="en-US" dirty="0">
                <a:latin typeface="Times New Roman" panose="02020603050405020304" pitchFamily="18" charset="0"/>
                <a:ea typeface="SimSun" panose="02010600030101010101" pitchFamily="2" charset="-122"/>
                <a:cs typeface="Times New Roman" panose="02020603050405020304" pitchFamily="18" charset="0"/>
              </a:rPr>
              <a:t> </a:t>
            </a:r>
            <a:r>
              <a:rPr lang="en-US" altLang="zh-CN" dirty="0">
                <a:latin typeface="Times New Roman" panose="02020603050405020304" pitchFamily="18" charset="0"/>
                <a:ea typeface="SimSun" panose="02010600030101010101" pitchFamily="2" charset="-122"/>
                <a:cs typeface="Times New Roman" panose="02020603050405020304" pitchFamily="18" charset="0"/>
              </a:rPr>
              <a:t>-</a:t>
            </a:r>
            <a:r>
              <a:rPr lang="zh-CN" altLang="en-US" dirty="0">
                <a:latin typeface="Times New Roman" panose="02020603050405020304" pitchFamily="18" charset="0"/>
                <a:ea typeface="SimSun" panose="02010600030101010101" pitchFamily="2" charset="-122"/>
                <a:cs typeface="Times New Roman" panose="02020603050405020304" pitchFamily="18" charset="0"/>
              </a:rPr>
              <a:t> </a:t>
            </a:r>
            <a:r>
              <a:rPr lang="en-US" altLang="zh-CN" dirty="0">
                <a:latin typeface="Times New Roman" panose="02020603050405020304" pitchFamily="18" charset="0"/>
                <a:ea typeface="SimSun" panose="02010600030101010101" pitchFamily="2" charset="-122"/>
                <a:cs typeface="Times New Roman" panose="02020603050405020304" pitchFamily="18" charset="0"/>
              </a:rPr>
              <a:t>ASPLOS’24</a:t>
            </a:r>
            <a:r>
              <a:rPr lang="zh-CN" altLang="en-US" dirty="0">
                <a:latin typeface="Times New Roman" panose="02020603050405020304" pitchFamily="18" charset="0"/>
                <a:ea typeface="SimSun" panose="02010600030101010101" pitchFamily="2" charset="-122"/>
                <a:cs typeface="Times New Roman" panose="02020603050405020304" pitchFamily="18" charset="0"/>
              </a:rPr>
              <a:t> </a:t>
            </a:r>
            <a:r>
              <a:rPr lang="en-US" altLang="zh-CN" dirty="0">
                <a:latin typeface="Times New Roman" panose="02020603050405020304" pitchFamily="18" charset="0"/>
                <a:ea typeface="SimSun" panose="02010600030101010101" pitchFamily="2" charset="-122"/>
                <a:cs typeface="Times New Roman" panose="02020603050405020304" pitchFamily="18" charset="0"/>
              </a:rPr>
              <a:t>[</a:t>
            </a:r>
            <a:r>
              <a:rPr lang="zh-CN" altLang="en-US" dirty="0">
                <a:latin typeface="Times New Roman" panose="02020603050405020304" pitchFamily="18" charset="0"/>
                <a:ea typeface="SimSun" panose="02010600030101010101" pitchFamily="2" charset="-122"/>
                <a:cs typeface="Times New Roman" panose="02020603050405020304" pitchFamily="18" charset="0"/>
              </a:rPr>
              <a:t>安全</a:t>
            </a:r>
            <a:r>
              <a:rPr lang="en-US" altLang="zh-CN" dirty="0">
                <a:latin typeface="Times New Roman" panose="02020603050405020304" pitchFamily="18" charset="0"/>
                <a:ea typeface="SimSun" panose="02010600030101010101" pitchFamily="2" charset="-122"/>
                <a:cs typeface="Times New Roman" panose="02020603050405020304" pitchFamily="18" charset="0"/>
              </a:rPr>
              <a:t>]</a:t>
            </a:r>
          </a:p>
          <a:p>
            <a:pPr lvl="1"/>
            <a:r>
              <a:rPr lang="el-GR" altLang="zh-CN" dirty="0">
                <a:latin typeface="Times New Roman" panose="02020603050405020304" pitchFamily="18" charset="0"/>
                <a:ea typeface="SimSun" panose="02010600030101010101" pitchFamily="2" charset="-122"/>
                <a:cs typeface="Times New Roman" panose="02020603050405020304" pitchFamily="18" charset="0"/>
              </a:rPr>
              <a:t>μ2</a:t>
            </a:r>
            <a:r>
              <a:rPr lang="en-US" altLang="zh-CN" dirty="0" err="1">
                <a:latin typeface="Times New Roman" panose="02020603050405020304" pitchFamily="18" charset="0"/>
                <a:ea typeface="SimSun" panose="02010600030101010101" pitchFamily="2" charset="-122"/>
                <a:cs typeface="Times New Roman" panose="02020603050405020304" pitchFamily="18" charset="0"/>
              </a:rPr>
              <a:t>sls</a:t>
            </a:r>
            <a:r>
              <a:rPr lang="zh-CN" altLang="en-US" dirty="0">
                <a:latin typeface="Times New Roman" panose="02020603050405020304" pitchFamily="18" charset="0"/>
                <a:ea typeface="SimSun" panose="02010600030101010101" pitchFamily="2" charset="-122"/>
                <a:cs typeface="Times New Roman" panose="02020603050405020304" pitchFamily="18" charset="0"/>
              </a:rPr>
              <a:t> </a:t>
            </a:r>
            <a:r>
              <a:rPr lang="en-US" altLang="zh-CN" dirty="0">
                <a:latin typeface="Times New Roman" panose="02020603050405020304" pitchFamily="18" charset="0"/>
                <a:ea typeface="SimSun" panose="02010600030101010101" pitchFamily="2" charset="-122"/>
                <a:cs typeface="Times New Roman" panose="02020603050405020304" pitchFamily="18" charset="0"/>
              </a:rPr>
              <a:t>–</a:t>
            </a:r>
            <a:r>
              <a:rPr lang="zh-CN" altLang="en-US" dirty="0">
                <a:latin typeface="Times New Roman" panose="02020603050405020304" pitchFamily="18" charset="0"/>
                <a:ea typeface="SimSun" panose="02010600030101010101" pitchFamily="2" charset="-122"/>
                <a:cs typeface="Times New Roman" panose="02020603050405020304" pitchFamily="18" charset="0"/>
              </a:rPr>
              <a:t> </a:t>
            </a:r>
            <a:r>
              <a:rPr lang="en-US" altLang="zh-CN" dirty="0">
                <a:latin typeface="Times New Roman" panose="02020603050405020304" pitchFamily="18" charset="0"/>
                <a:ea typeface="SimSun" panose="02010600030101010101" pitchFamily="2" charset="-122"/>
                <a:cs typeface="Times New Roman" panose="02020603050405020304" pitchFamily="18" charset="0"/>
              </a:rPr>
              <a:t>POPL’23</a:t>
            </a:r>
            <a:r>
              <a:rPr lang="zh-CN" altLang="en-US" dirty="0">
                <a:latin typeface="Times New Roman" panose="02020603050405020304" pitchFamily="18" charset="0"/>
                <a:ea typeface="SimSun" panose="02010600030101010101" pitchFamily="2" charset="-122"/>
                <a:cs typeface="Times New Roman" panose="02020603050405020304" pitchFamily="18" charset="0"/>
              </a:rPr>
              <a:t> </a:t>
            </a:r>
            <a:r>
              <a:rPr lang="en-US" altLang="zh-CN" dirty="0">
                <a:latin typeface="Times New Roman" panose="02020603050405020304" pitchFamily="18" charset="0"/>
                <a:ea typeface="SimSun" panose="02010600030101010101" pitchFamily="2" charset="-122"/>
                <a:cs typeface="Times New Roman" panose="02020603050405020304" pitchFamily="18" charset="0"/>
              </a:rPr>
              <a:t>[</a:t>
            </a:r>
            <a:r>
              <a:rPr lang="zh-CN" altLang="en-US" dirty="0">
                <a:latin typeface="Times New Roman" panose="02020603050405020304" pitchFamily="18" charset="0"/>
                <a:ea typeface="SimSun" panose="02010600030101010101" pitchFamily="2" charset="-122"/>
                <a:cs typeface="Times New Roman" panose="02020603050405020304" pitchFamily="18" charset="0"/>
              </a:rPr>
              <a:t>基于霍尔逻辑的形式化证明</a:t>
            </a:r>
            <a:r>
              <a:rPr lang="en-US" altLang="zh-CN" dirty="0">
                <a:latin typeface="Times New Roman" panose="02020603050405020304" pitchFamily="18" charset="0"/>
                <a:ea typeface="SimSun" panose="02010600030101010101" pitchFamily="2" charset="-122"/>
                <a:cs typeface="Times New Roman" panose="02020603050405020304" pitchFamily="18" charset="0"/>
              </a:rPr>
              <a:t>]</a:t>
            </a:r>
          </a:p>
          <a:p>
            <a:pPr lvl="1"/>
            <a:r>
              <a:rPr lang="en-US" altLang="zh-CN" dirty="0">
                <a:latin typeface="Times New Roman" panose="02020603050405020304" pitchFamily="18" charset="0"/>
                <a:ea typeface="SimSun" panose="02010600030101010101" pitchFamily="2" charset="-122"/>
                <a:cs typeface="Times New Roman" panose="02020603050405020304" pitchFamily="18" charset="0"/>
              </a:rPr>
              <a:t>...</a:t>
            </a:r>
          </a:p>
        </p:txBody>
      </p:sp>
    </p:spTree>
    <p:extLst>
      <p:ext uri="{BB962C8B-B14F-4D97-AF65-F5344CB8AC3E}">
        <p14:creationId xmlns:p14="http://schemas.microsoft.com/office/powerpoint/2010/main" val="39283267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752652-CC89-E699-E79C-88A037509C11}"/>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68CADF6E-9F62-B889-7BBB-F02907D997CF}"/>
              </a:ext>
            </a:extLst>
          </p:cNvPr>
          <p:cNvSpPr>
            <a:spLocks noGrp="1"/>
          </p:cNvSpPr>
          <p:nvPr>
            <p:ph type="title"/>
          </p:nvPr>
        </p:nvSpPr>
        <p:spPr>
          <a:xfrm>
            <a:off x="838200" y="0"/>
            <a:ext cx="10515600" cy="1325563"/>
          </a:xfrm>
        </p:spPr>
        <p:txBody>
          <a:bodyPr/>
          <a:lstStyle/>
          <a:p>
            <a:r>
              <a:rPr kumimoji="1" lang="en-US" altLang="zh-CN" dirty="0" err="1">
                <a:latin typeface="Times New Roman" panose="02020603050405020304" pitchFamily="18" charset="0"/>
                <a:ea typeface="SimSun" panose="02010600030101010101" pitchFamily="2" charset="-122"/>
                <a:cs typeface="Times New Roman" panose="02020603050405020304" pitchFamily="18" charset="0"/>
              </a:rPr>
              <a:t>CausalMesh</a:t>
            </a:r>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 如何达到因果一致性</a:t>
            </a:r>
          </a:p>
        </p:txBody>
      </p:sp>
      <p:sp>
        <p:nvSpPr>
          <p:cNvPr id="10" name="内容占位符 5">
            <a:extLst>
              <a:ext uri="{FF2B5EF4-FFF2-40B4-BE49-F238E27FC236}">
                <a16:creationId xmlns:a16="http://schemas.microsoft.com/office/drawing/2014/main" id="{8C90A7BC-7466-0A23-5B2B-9FD27CD25026}"/>
              </a:ext>
            </a:extLst>
          </p:cNvPr>
          <p:cNvSpPr txBox="1">
            <a:spLocks/>
          </p:cNvSpPr>
          <p:nvPr/>
        </p:nvSpPr>
        <p:spPr>
          <a:xfrm>
            <a:off x="834837" y="2826679"/>
            <a:ext cx="10515600" cy="353290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US" altLang="zh-CN" dirty="0" err="1">
                <a:latin typeface="Times New Roman" panose="02020603050405020304" pitchFamily="18" charset="0"/>
                <a:ea typeface="SimSun" panose="02010600030101010101" pitchFamily="2" charset="-122"/>
                <a:cs typeface="Times New Roman" panose="02020603050405020304" pitchFamily="18" charset="0"/>
              </a:rPr>
              <a:t>Sj</a:t>
            </a:r>
            <a:r>
              <a:rPr lang="zh-CN" altLang="en-US" dirty="0">
                <a:latin typeface="Times New Roman" panose="02020603050405020304" pitchFamily="18" charset="0"/>
                <a:ea typeface="SimSun" panose="02010600030101010101" pitchFamily="2" charset="-122"/>
                <a:cs typeface="Times New Roman" panose="02020603050405020304" pitchFamily="18" charset="0"/>
              </a:rPr>
              <a:t> 覆盖 </a:t>
            </a:r>
            <a:r>
              <a:rPr lang="en-US" altLang="zh-CN" dirty="0">
                <a:latin typeface="Times New Roman" panose="02020603050405020304" pitchFamily="18" charset="0"/>
                <a:ea typeface="SimSun" panose="02010600030101010101" pitchFamily="2" charset="-122"/>
                <a:cs typeface="Times New Roman" panose="02020603050405020304" pitchFamily="18" charset="0"/>
              </a:rPr>
              <a:t>Si</a:t>
            </a:r>
            <a:r>
              <a:rPr lang="zh-CN" altLang="en-US" dirty="0">
                <a:latin typeface="Times New Roman" panose="02020603050405020304" pitchFamily="18" charset="0"/>
                <a:ea typeface="SimSun" panose="02010600030101010101" pitchFamily="2" charset="-122"/>
                <a:cs typeface="Times New Roman" panose="02020603050405020304" pitchFamily="18" charset="0"/>
              </a:rPr>
              <a:t> 等价于在 </a:t>
            </a:r>
            <a:r>
              <a:rPr lang="en-US" altLang="zh-CN" dirty="0" err="1">
                <a:latin typeface="Times New Roman" panose="02020603050405020304" pitchFamily="18" charset="0"/>
                <a:ea typeface="SimSun" panose="02010600030101010101" pitchFamily="2" charset="-122"/>
                <a:cs typeface="Times New Roman" panose="02020603050405020304" pitchFamily="18" charset="0"/>
              </a:rPr>
              <a:t>Sj</a:t>
            </a:r>
            <a:r>
              <a:rPr lang="zh-CN" altLang="en-US" dirty="0">
                <a:latin typeface="Times New Roman" panose="02020603050405020304" pitchFamily="18" charset="0"/>
                <a:ea typeface="SimSun" panose="02010600030101010101" pitchFamily="2" charset="-122"/>
                <a:cs typeface="Times New Roman" panose="02020603050405020304" pitchFamily="18" charset="0"/>
              </a:rPr>
              <a:t> 和 </a:t>
            </a:r>
            <a:r>
              <a:rPr lang="en-US" altLang="zh-CN" dirty="0">
                <a:latin typeface="Times New Roman" panose="02020603050405020304" pitchFamily="18" charset="0"/>
                <a:ea typeface="SimSun" panose="02010600030101010101" pitchFamily="2" charset="-122"/>
                <a:cs typeface="Times New Roman" panose="02020603050405020304" pitchFamily="18" charset="0"/>
              </a:rPr>
              <a:t>Si</a:t>
            </a:r>
            <a:r>
              <a:rPr lang="zh-CN" altLang="en-US" dirty="0">
                <a:latin typeface="Times New Roman" panose="02020603050405020304" pitchFamily="18" charset="0"/>
                <a:ea typeface="SimSun" panose="02010600030101010101" pitchFamily="2" charset="-122"/>
                <a:cs typeface="Times New Roman" panose="02020603050405020304" pitchFamily="18" charset="0"/>
              </a:rPr>
              <a:t> 的 </a:t>
            </a:r>
            <a:r>
              <a:rPr lang="en-US" altLang="zh-CN" dirty="0">
                <a:latin typeface="Times New Roman" panose="02020603050405020304" pitchFamily="18" charset="0"/>
                <a:ea typeface="SimSun" panose="02010600030101010101" pitchFamily="2" charset="-122"/>
                <a:cs typeface="Times New Roman" panose="02020603050405020304" pitchFamily="18" charset="0"/>
              </a:rPr>
              <a:t>key</a:t>
            </a:r>
            <a:r>
              <a:rPr lang="zh-CN" altLang="en-US" dirty="0">
                <a:latin typeface="Times New Roman" panose="02020603050405020304" pitchFamily="18" charset="0"/>
                <a:ea typeface="SimSun" panose="02010600030101010101" pitchFamily="2" charset="-122"/>
                <a:cs typeface="Times New Roman" panose="02020603050405020304" pitchFamily="18" charset="0"/>
              </a:rPr>
              <a:t> 的交集中，</a:t>
            </a:r>
            <a:r>
              <a:rPr lang="en-US" altLang="zh-CN" dirty="0" err="1">
                <a:latin typeface="Times New Roman" panose="02020603050405020304" pitchFamily="18" charset="0"/>
                <a:ea typeface="SimSun" panose="02010600030101010101" pitchFamily="2" charset="-122"/>
                <a:cs typeface="Times New Roman" panose="02020603050405020304" pitchFamily="18" charset="0"/>
              </a:rPr>
              <a:t>Sj</a:t>
            </a:r>
            <a:r>
              <a:rPr lang="zh-CN" altLang="en-US" dirty="0">
                <a:latin typeface="Times New Roman" panose="02020603050405020304" pitchFamily="18" charset="0"/>
                <a:ea typeface="SimSun" panose="02010600030101010101" pitchFamily="2" charset="-122"/>
                <a:cs typeface="Times New Roman" panose="02020603050405020304" pitchFamily="18" charset="0"/>
              </a:rPr>
              <a:t> 中的版本不旧于 </a:t>
            </a:r>
            <a:r>
              <a:rPr lang="en-US" altLang="zh-CN" dirty="0">
                <a:latin typeface="Times New Roman" panose="02020603050405020304" pitchFamily="18" charset="0"/>
                <a:ea typeface="SimSun" panose="02010600030101010101" pitchFamily="2" charset="-122"/>
                <a:cs typeface="Times New Roman" panose="02020603050405020304" pitchFamily="18" charset="0"/>
              </a:rPr>
              <a:t>Si</a:t>
            </a:r>
            <a:r>
              <a:rPr lang="zh-CN" altLang="en-US" dirty="0">
                <a:latin typeface="Times New Roman" panose="02020603050405020304" pitchFamily="18" charset="0"/>
                <a:ea typeface="SimSun" panose="02010600030101010101" pitchFamily="2" charset="-122"/>
                <a:cs typeface="Times New Roman" panose="02020603050405020304" pitchFamily="18" charset="0"/>
              </a:rPr>
              <a:t> 中的版本。</a:t>
            </a:r>
            <a:endParaRPr lang="en-US" altLang="zh-CN" dirty="0">
              <a:latin typeface="Times New Roman" panose="02020603050405020304" pitchFamily="18" charset="0"/>
              <a:ea typeface="SimSun" panose="02010600030101010101" pitchFamily="2" charset="-122"/>
              <a:cs typeface="Times New Roman" panose="02020603050405020304" pitchFamily="18" charset="0"/>
            </a:endParaRPr>
          </a:p>
          <a:p>
            <a:pPr marL="0" indent="0">
              <a:lnSpc>
                <a:spcPct val="120000"/>
              </a:lnSpc>
              <a:buNone/>
            </a:pPr>
            <a:r>
              <a:rPr lang="en-US" altLang="zh-CN" dirty="0" err="1">
                <a:latin typeface="Times New Roman" panose="02020603050405020304" pitchFamily="18" charset="0"/>
                <a:ea typeface="SimSun" panose="02010600030101010101" pitchFamily="2" charset="-122"/>
                <a:cs typeface="Times New Roman" panose="02020603050405020304" pitchFamily="18" charset="0"/>
              </a:rPr>
              <a:t>CausalMesh</a:t>
            </a:r>
            <a:r>
              <a:rPr lang="en-US" altLang="zh-CN" dirty="0">
                <a:latin typeface="Times New Roman" panose="02020603050405020304" pitchFamily="18" charset="0"/>
                <a:ea typeface="SimSun" panose="02010600030101010101" pitchFamily="2" charset="-122"/>
                <a:cs typeface="Times New Roman" panose="02020603050405020304" pitchFamily="18" charset="0"/>
              </a:rPr>
              <a:t> </a:t>
            </a:r>
            <a:r>
              <a:rPr lang="zh-CN" altLang="en-US" dirty="0">
                <a:latin typeface="Times New Roman" panose="02020603050405020304" pitchFamily="18" charset="0"/>
                <a:ea typeface="SimSun" panose="02010600030101010101" pitchFamily="2" charset="-122"/>
                <a:cs typeface="Times New Roman" panose="02020603050405020304" pitchFamily="18" charset="0"/>
              </a:rPr>
              <a:t>通过在同一个缓存服务器上找到依赖关系，避免了跨服务器的通信。</a:t>
            </a:r>
          </a:p>
          <a:p>
            <a:pPr marL="0" indent="0">
              <a:lnSpc>
                <a:spcPct val="120000"/>
              </a:lnSpc>
              <a:buNone/>
            </a:pPr>
            <a:r>
              <a:rPr lang="zh-CN" altLang="en-US" dirty="0">
                <a:latin typeface="Times New Roman" panose="02020603050405020304" pitchFamily="18" charset="0"/>
                <a:ea typeface="SimSun" panose="02010600030101010101" pitchFamily="2" charset="-122"/>
                <a:cs typeface="Times New Roman" panose="02020603050405020304" pitchFamily="18" charset="0"/>
              </a:rPr>
              <a:t>传播链保证写操作在可见给其他客户端之前必定到达所有服务器。</a:t>
            </a:r>
          </a:p>
          <a:p>
            <a:pPr marL="0" indent="0">
              <a:lnSpc>
                <a:spcPct val="120000"/>
              </a:lnSpc>
              <a:buNone/>
            </a:pPr>
            <a:r>
              <a:rPr lang="zh-CN" altLang="en-US" dirty="0">
                <a:latin typeface="Times New Roman" panose="02020603050405020304" pitchFamily="18" charset="0"/>
                <a:ea typeface="SimSun" panose="02010600030101010101" pitchFamily="2" charset="-122"/>
                <a:cs typeface="Times New Roman" panose="02020603050405020304" pitchFamily="18" charset="0"/>
              </a:rPr>
              <a:t>写操作的可见性。</a:t>
            </a:r>
            <a:endParaRPr lang="en-US" altLang="zh-CN" dirty="0">
              <a:latin typeface="Times New Roman" panose="02020603050405020304" pitchFamily="18" charset="0"/>
              <a:ea typeface="SimSun" panose="02010600030101010101" pitchFamily="2" charset="-122"/>
              <a:cs typeface="Times New Roman" panose="02020603050405020304" pitchFamily="18" charset="0"/>
            </a:endParaRPr>
          </a:p>
        </p:txBody>
      </p:sp>
      <p:pic>
        <p:nvPicPr>
          <p:cNvPr id="4" name="图片 3">
            <a:extLst>
              <a:ext uri="{FF2B5EF4-FFF2-40B4-BE49-F238E27FC236}">
                <a16:creationId xmlns:a16="http://schemas.microsoft.com/office/drawing/2014/main" id="{E50399D2-9CA6-320E-5556-EFF628B55C85}"/>
              </a:ext>
            </a:extLst>
          </p:cNvPr>
          <p:cNvPicPr>
            <a:picLocks noChangeAspect="1"/>
          </p:cNvPicPr>
          <p:nvPr/>
        </p:nvPicPr>
        <p:blipFill>
          <a:blip r:embed="rId3"/>
          <a:stretch>
            <a:fillRect/>
          </a:stretch>
        </p:blipFill>
        <p:spPr>
          <a:xfrm>
            <a:off x="834837" y="1656845"/>
            <a:ext cx="8579329" cy="1003228"/>
          </a:xfrm>
          <a:prstGeom prst="rect">
            <a:avLst/>
          </a:prstGeom>
        </p:spPr>
      </p:pic>
    </p:spTree>
    <p:extLst>
      <p:ext uri="{BB962C8B-B14F-4D97-AF65-F5344CB8AC3E}">
        <p14:creationId xmlns:p14="http://schemas.microsoft.com/office/powerpoint/2010/main" val="41870252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83A7CF-50F3-01D9-2746-8713CCB86292}"/>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BD643906-7EDB-8E3B-D6CB-4A1CCF45FE2F}"/>
              </a:ext>
            </a:extLst>
          </p:cNvPr>
          <p:cNvSpPr>
            <a:spLocks noGrp="1"/>
          </p:cNvSpPr>
          <p:nvPr>
            <p:ph type="title"/>
          </p:nvPr>
        </p:nvSpPr>
        <p:spPr>
          <a:xfrm>
            <a:off x="838200" y="0"/>
            <a:ext cx="10515600" cy="1325563"/>
          </a:xfrm>
        </p:spPr>
        <p:txBody>
          <a:bodyPr/>
          <a:lstStyle/>
          <a:p>
            <a:r>
              <a:rPr kumimoji="1" lang="en-US" altLang="zh-CN" dirty="0" err="1">
                <a:latin typeface="Times New Roman" panose="02020603050405020304" pitchFamily="18" charset="0"/>
                <a:ea typeface="SimSun" panose="02010600030101010101" pitchFamily="2" charset="-122"/>
                <a:cs typeface="Times New Roman" panose="02020603050405020304" pitchFamily="18" charset="0"/>
              </a:rPr>
              <a:t>CausalMesh</a:t>
            </a:r>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 如何达到因果一致性</a:t>
            </a:r>
          </a:p>
        </p:txBody>
      </p:sp>
      <p:sp>
        <p:nvSpPr>
          <p:cNvPr id="10" name="内容占位符 5">
            <a:extLst>
              <a:ext uri="{FF2B5EF4-FFF2-40B4-BE49-F238E27FC236}">
                <a16:creationId xmlns:a16="http://schemas.microsoft.com/office/drawing/2014/main" id="{E1AB9771-4C5B-BAE1-7E13-FB6DD3378382}"/>
              </a:ext>
            </a:extLst>
          </p:cNvPr>
          <p:cNvSpPr txBox="1">
            <a:spLocks/>
          </p:cNvSpPr>
          <p:nvPr/>
        </p:nvSpPr>
        <p:spPr>
          <a:xfrm>
            <a:off x="838200" y="1632029"/>
            <a:ext cx="5713071" cy="420161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zh-CN" altLang="en-US" sz="2400" dirty="0">
                <a:latin typeface="Times New Roman" panose="02020603050405020304" pitchFamily="18" charset="0"/>
                <a:ea typeface="SimSun" panose="02010600030101010101" pitchFamily="2" charset="-122"/>
                <a:cs typeface="Times New Roman" panose="02020603050405020304" pitchFamily="18" charset="0"/>
              </a:rPr>
              <a:t>客户端 </a:t>
            </a:r>
            <a:r>
              <a:rPr lang="en" altLang="zh-CN" sz="2400" dirty="0">
                <a:latin typeface="Times New Roman" panose="02020603050405020304" pitchFamily="18" charset="0"/>
                <a:ea typeface="SimSun" panose="02010600030101010101" pitchFamily="2" charset="-122"/>
                <a:cs typeface="Times New Roman" panose="02020603050405020304" pitchFamily="18" charset="0"/>
              </a:rPr>
              <a:t>C1 </a:t>
            </a:r>
            <a:r>
              <a:rPr lang="zh-CN" altLang="en-US" sz="2400" dirty="0">
                <a:latin typeface="Times New Roman" panose="02020603050405020304" pitchFamily="18" charset="0"/>
                <a:ea typeface="SimSun" panose="02010600030101010101" pitchFamily="2" charset="-122"/>
                <a:cs typeface="Times New Roman" panose="02020603050405020304" pitchFamily="18" charset="0"/>
              </a:rPr>
              <a:t>向 </a:t>
            </a:r>
            <a:r>
              <a:rPr lang="en" altLang="zh-CN" sz="2400" dirty="0">
                <a:latin typeface="Times New Roman" panose="02020603050405020304" pitchFamily="18" charset="0"/>
                <a:ea typeface="SimSun" panose="02010600030101010101" pitchFamily="2" charset="-122"/>
                <a:cs typeface="Times New Roman" panose="02020603050405020304" pitchFamily="18" charset="0"/>
              </a:rPr>
              <a:t>S0 </a:t>
            </a:r>
            <a:r>
              <a:rPr lang="zh-CN" altLang="en-US" sz="2400" dirty="0">
                <a:latin typeface="Times New Roman" panose="02020603050405020304" pitchFamily="18" charset="0"/>
                <a:ea typeface="SimSun" panose="02010600030101010101" pitchFamily="2" charset="-122"/>
                <a:cs typeface="Times New Roman" panose="02020603050405020304" pitchFamily="18" charset="0"/>
              </a:rPr>
              <a:t>写入 </a:t>
            </a:r>
            <a:r>
              <a:rPr lang="en" altLang="zh-CN" sz="2400" dirty="0">
                <a:latin typeface="Times New Roman" panose="02020603050405020304" pitchFamily="18" charset="0"/>
                <a:ea typeface="SimSun" panose="02010600030101010101" pitchFamily="2" charset="-122"/>
                <a:cs typeface="Times New Roman" panose="02020603050405020304" pitchFamily="18" charset="0"/>
              </a:rPr>
              <a:t>x → y</a:t>
            </a:r>
            <a:r>
              <a:rPr lang="zh-CN" altLang="en" sz="2400" dirty="0">
                <a:latin typeface="Times New Roman" panose="02020603050405020304" pitchFamily="18" charset="0"/>
                <a:ea typeface="SimSun" panose="02010600030101010101" pitchFamily="2" charset="-122"/>
                <a:cs typeface="Times New Roman" panose="02020603050405020304" pitchFamily="18" charset="0"/>
              </a:rPr>
              <a:t>，</a:t>
            </a:r>
            <a:r>
              <a:rPr lang="en" altLang="zh-CN" sz="2400" dirty="0">
                <a:latin typeface="Times New Roman" panose="02020603050405020304" pitchFamily="18" charset="0"/>
                <a:ea typeface="SimSun" panose="02010600030101010101" pitchFamily="2" charset="-122"/>
                <a:cs typeface="Times New Roman" panose="02020603050405020304" pitchFamily="18" charset="0"/>
              </a:rPr>
              <a:t>x </a:t>
            </a:r>
            <a:r>
              <a:rPr lang="zh-CN" altLang="en-US" sz="2400" dirty="0">
                <a:latin typeface="Times New Roman" panose="02020603050405020304" pitchFamily="18" charset="0"/>
                <a:ea typeface="SimSun" panose="02010600030101010101" pitchFamily="2" charset="-122"/>
                <a:cs typeface="Times New Roman" panose="02020603050405020304" pitchFamily="18" charset="0"/>
              </a:rPr>
              <a:t>和 </a:t>
            </a:r>
            <a:r>
              <a:rPr lang="en" altLang="zh-CN" sz="2400" dirty="0">
                <a:latin typeface="Times New Roman" panose="02020603050405020304" pitchFamily="18" charset="0"/>
                <a:ea typeface="SimSun" panose="02010600030101010101" pitchFamily="2" charset="-122"/>
                <a:cs typeface="Times New Roman" panose="02020603050405020304" pitchFamily="18" charset="0"/>
              </a:rPr>
              <a:t>y </a:t>
            </a:r>
            <a:r>
              <a:rPr lang="zh-CN" altLang="en-US" sz="2400" dirty="0">
                <a:latin typeface="Times New Roman" panose="02020603050405020304" pitchFamily="18" charset="0"/>
                <a:ea typeface="SimSun" panose="02010600030101010101" pitchFamily="2" charset="-122"/>
                <a:cs typeface="Times New Roman" panose="02020603050405020304" pitchFamily="18" charset="0"/>
              </a:rPr>
              <a:t>从 </a:t>
            </a:r>
            <a:r>
              <a:rPr lang="en" altLang="zh-CN" sz="2400" dirty="0">
                <a:latin typeface="Times New Roman" panose="02020603050405020304" pitchFamily="18" charset="0"/>
                <a:ea typeface="SimSun" panose="02010600030101010101" pitchFamily="2" charset="-122"/>
                <a:cs typeface="Times New Roman" panose="02020603050405020304" pitchFamily="18" charset="0"/>
              </a:rPr>
              <a:t>S0 </a:t>
            </a:r>
            <a:r>
              <a:rPr lang="zh-CN" altLang="en-US" sz="2400" dirty="0">
                <a:latin typeface="Times New Roman" panose="02020603050405020304" pitchFamily="18" charset="0"/>
                <a:ea typeface="SimSun" panose="02010600030101010101" pitchFamily="2" charset="-122"/>
                <a:cs typeface="Times New Roman" panose="02020603050405020304" pitchFamily="18" charset="0"/>
              </a:rPr>
              <a:t>传播到 </a:t>
            </a:r>
            <a:r>
              <a:rPr lang="en" altLang="zh-CN" sz="2400" dirty="0">
                <a:latin typeface="Times New Roman" panose="02020603050405020304" pitchFamily="18" charset="0"/>
                <a:ea typeface="SimSun" panose="02010600030101010101" pitchFamily="2" charset="-122"/>
                <a:cs typeface="Times New Roman" panose="02020603050405020304" pitchFamily="18" charset="0"/>
              </a:rPr>
              <a:t>S1</a:t>
            </a:r>
            <a:r>
              <a:rPr lang="zh-CN" altLang="en" sz="2400" dirty="0">
                <a:latin typeface="Times New Roman" panose="02020603050405020304" pitchFamily="18" charset="0"/>
                <a:ea typeface="SimSun" panose="02010600030101010101" pitchFamily="2" charset="-122"/>
                <a:cs typeface="Times New Roman" panose="02020603050405020304" pitchFamily="18" charset="0"/>
              </a:rPr>
              <a:t>，</a:t>
            </a:r>
            <a:r>
              <a:rPr lang="zh-CN" altLang="en-US" sz="2400" dirty="0">
                <a:latin typeface="Times New Roman" panose="02020603050405020304" pitchFamily="18" charset="0"/>
                <a:ea typeface="SimSun" panose="02010600030101010101" pitchFamily="2" charset="-122"/>
                <a:cs typeface="Times New Roman" panose="02020603050405020304" pitchFamily="18" charset="0"/>
              </a:rPr>
              <a:t>再传播到 </a:t>
            </a:r>
            <a:r>
              <a:rPr lang="en" altLang="zh-CN" sz="2400" dirty="0">
                <a:latin typeface="Times New Roman" panose="02020603050405020304" pitchFamily="18" charset="0"/>
                <a:ea typeface="SimSun" panose="02010600030101010101" pitchFamily="2" charset="-122"/>
                <a:cs typeface="Times New Roman" panose="02020603050405020304" pitchFamily="18" charset="0"/>
              </a:rPr>
              <a:t>S2</a:t>
            </a:r>
            <a:r>
              <a:rPr lang="zh-CN" altLang="en" sz="2400" dirty="0">
                <a:latin typeface="Times New Roman" panose="02020603050405020304" pitchFamily="18" charset="0"/>
                <a:ea typeface="SimSun" panose="02010600030101010101" pitchFamily="2" charset="-122"/>
                <a:cs typeface="Times New Roman" panose="02020603050405020304" pitchFamily="18" charset="0"/>
              </a:rPr>
              <a:t>，</a:t>
            </a:r>
            <a:r>
              <a:rPr lang="zh-CN" altLang="en-US" sz="2400" dirty="0">
                <a:latin typeface="Times New Roman" panose="02020603050405020304" pitchFamily="18" charset="0"/>
                <a:ea typeface="SimSun" panose="02010600030101010101" pitchFamily="2" charset="-122"/>
                <a:cs typeface="Times New Roman" panose="02020603050405020304" pitchFamily="18" charset="0"/>
              </a:rPr>
              <a:t>并在 </a:t>
            </a:r>
            <a:r>
              <a:rPr lang="en" altLang="zh-CN" sz="2400" dirty="0">
                <a:latin typeface="Times New Roman" panose="02020603050405020304" pitchFamily="18" charset="0"/>
                <a:ea typeface="SimSun" panose="02010600030101010101" pitchFamily="2" charset="-122"/>
                <a:cs typeface="Times New Roman" panose="02020603050405020304" pitchFamily="18" charset="0"/>
              </a:rPr>
              <a:t>S2 </a:t>
            </a:r>
            <a:r>
              <a:rPr lang="zh-CN" altLang="en-US" sz="2400" dirty="0">
                <a:latin typeface="Times New Roman" panose="02020603050405020304" pitchFamily="18" charset="0"/>
                <a:ea typeface="SimSun" panose="02010600030101010101" pitchFamily="2" charset="-122"/>
                <a:cs typeface="Times New Roman" panose="02020603050405020304" pitchFamily="18" charset="0"/>
              </a:rPr>
              <a:t>处变得可见。另一个客户端 </a:t>
            </a:r>
            <a:r>
              <a:rPr lang="en-US" altLang="zh-CN" sz="2400" dirty="0">
                <a:latin typeface="Times New Roman" panose="02020603050405020304" pitchFamily="18" charset="0"/>
                <a:ea typeface="SimSun" panose="02010600030101010101" pitchFamily="2" charset="-122"/>
                <a:cs typeface="Times New Roman" panose="02020603050405020304" pitchFamily="18" charset="0"/>
              </a:rPr>
              <a:t>C</a:t>
            </a:r>
            <a:r>
              <a:rPr lang="en" altLang="zh-CN" sz="2400" dirty="0">
                <a:latin typeface="Times New Roman" panose="02020603050405020304" pitchFamily="18" charset="0"/>
                <a:ea typeface="SimSun" panose="02010600030101010101" pitchFamily="2" charset="-122"/>
                <a:cs typeface="Times New Roman" panose="02020603050405020304" pitchFamily="18" charset="0"/>
              </a:rPr>
              <a:t>2 </a:t>
            </a:r>
            <a:r>
              <a:rPr lang="zh-CN" altLang="en-US" sz="2400" dirty="0">
                <a:latin typeface="Times New Roman" panose="02020603050405020304" pitchFamily="18" charset="0"/>
                <a:ea typeface="SimSun" panose="02010600030101010101" pitchFamily="2" charset="-122"/>
                <a:cs typeface="Times New Roman" panose="02020603050405020304" pitchFamily="18" charset="0"/>
              </a:rPr>
              <a:t>在 </a:t>
            </a:r>
            <a:r>
              <a:rPr lang="en" altLang="zh-CN" sz="2400" dirty="0">
                <a:latin typeface="Times New Roman" panose="02020603050405020304" pitchFamily="18" charset="0"/>
                <a:ea typeface="SimSun" panose="02010600030101010101" pitchFamily="2" charset="-122"/>
                <a:cs typeface="Times New Roman" panose="02020603050405020304" pitchFamily="18" charset="0"/>
              </a:rPr>
              <a:t>S2 </a:t>
            </a:r>
            <a:r>
              <a:rPr lang="zh-CN" altLang="en-US" sz="2400" dirty="0">
                <a:latin typeface="Times New Roman" panose="02020603050405020304" pitchFamily="18" charset="0"/>
                <a:ea typeface="SimSun" panose="02010600030101010101" pitchFamily="2" charset="-122"/>
                <a:cs typeface="Times New Roman" panose="02020603050405020304" pitchFamily="18" charset="0"/>
              </a:rPr>
              <a:t>处读取 </a:t>
            </a:r>
            <a:r>
              <a:rPr lang="en" altLang="zh-CN" sz="2400" dirty="0">
                <a:latin typeface="Times New Roman" panose="02020603050405020304" pitchFamily="18" charset="0"/>
                <a:ea typeface="SimSun" panose="02010600030101010101" pitchFamily="2" charset="-122"/>
                <a:cs typeface="Times New Roman" panose="02020603050405020304" pitchFamily="18" charset="0"/>
              </a:rPr>
              <a:t>y</a:t>
            </a:r>
            <a:r>
              <a:rPr lang="zh-CN" altLang="en" sz="2400" dirty="0">
                <a:latin typeface="Times New Roman" panose="02020603050405020304" pitchFamily="18" charset="0"/>
                <a:ea typeface="SimSun" panose="02010600030101010101" pitchFamily="2" charset="-122"/>
                <a:cs typeface="Times New Roman" panose="02020603050405020304" pitchFamily="18" charset="0"/>
              </a:rPr>
              <a:t>，</a:t>
            </a:r>
            <a:r>
              <a:rPr lang="zh-CN" altLang="en-US" sz="2400" dirty="0">
                <a:latin typeface="Times New Roman" panose="02020603050405020304" pitchFamily="18" charset="0"/>
                <a:ea typeface="SimSun" panose="02010600030101010101" pitchFamily="2" charset="-122"/>
                <a:cs typeface="Times New Roman" panose="02020603050405020304" pitchFamily="18" charset="0"/>
              </a:rPr>
              <a:t>并迁移到 </a:t>
            </a:r>
            <a:r>
              <a:rPr lang="en" altLang="zh-CN" sz="2400" dirty="0">
                <a:latin typeface="Times New Roman" panose="02020603050405020304" pitchFamily="18" charset="0"/>
                <a:ea typeface="SimSun" panose="02010600030101010101" pitchFamily="2" charset="-122"/>
                <a:cs typeface="Times New Roman" panose="02020603050405020304" pitchFamily="18" charset="0"/>
              </a:rPr>
              <a:t>S1</a:t>
            </a:r>
            <a:r>
              <a:rPr lang="zh-CN" altLang="en" sz="2400" dirty="0">
                <a:latin typeface="Times New Roman" panose="02020603050405020304" pitchFamily="18" charset="0"/>
                <a:ea typeface="SimSun" panose="02010600030101010101" pitchFamily="2" charset="-122"/>
                <a:cs typeface="Times New Roman" panose="02020603050405020304" pitchFamily="18" charset="0"/>
              </a:rPr>
              <a:t>。</a:t>
            </a:r>
            <a:r>
              <a:rPr lang="zh-CN" altLang="en-US" sz="2400" dirty="0">
                <a:latin typeface="Times New Roman" panose="02020603050405020304" pitchFamily="18" charset="0"/>
                <a:ea typeface="SimSun" panose="02010600030101010101" pitchFamily="2" charset="-122"/>
                <a:cs typeface="Times New Roman" panose="02020603050405020304" pitchFamily="18" charset="0"/>
              </a:rPr>
              <a:t>当 </a:t>
            </a:r>
            <a:r>
              <a:rPr lang="en-US" altLang="zh-CN" sz="2400" dirty="0">
                <a:latin typeface="Times New Roman" panose="02020603050405020304" pitchFamily="18" charset="0"/>
                <a:ea typeface="SimSun" panose="02010600030101010101" pitchFamily="2" charset="-122"/>
                <a:cs typeface="Times New Roman" panose="02020603050405020304" pitchFamily="18" charset="0"/>
              </a:rPr>
              <a:t>C</a:t>
            </a:r>
            <a:r>
              <a:rPr lang="en" altLang="zh-CN" sz="2400" dirty="0">
                <a:latin typeface="Times New Roman" panose="02020603050405020304" pitchFamily="18" charset="0"/>
                <a:ea typeface="SimSun" panose="02010600030101010101" pitchFamily="2" charset="-122"/>
                <a:cs typeface="Times New Roman" panose="02020603050405020304" pitchFamily="18" charset="0"/>
              </a:rPr>
              <a:t>2 </a:t>
            </a:r>
            <a:r>
              <a:rPr lang="zh-CN" altLang="en-US" sz="2400" dirty="0">
                <a:latin typeface="Times New Roman" panose="02020603050405020304" pitchFamily="18" charset="0"/>
                <a:ea typeface="SimSun" panose="02010600030101010101" pitchFamily="2" charset="-122"/>
                <a:cs typeface="Times New Roman" panose="02020603050405020304" pitchFamily="18" charset="0"/>
              </a:rPr>
              <a:t>尝试读取 </a:t>
            </a:r>
            <a:r>
              <a:rPr lang="en" altLang="zh-CN" sz="2400" dirty="0">
                <a:latin typeface="Times New Roman" panose="02020603050405020304" pitchFamily="18" charset="0"/>
                <a:ea typeface="SimSun" panose="02010600030101010101" pitchFamily="2" charset="-122"/>
                <a:cs typeface="Times New Roman" panose="02020603050405020304" pitchFamily="18" charset="0"/>
              </a:rPr>
              <a:t>x </a:t>
            </a:r>
            <a:r>
              <a:rPr lang="zh-CN" altLang="en-US" sz="2400" dirty="0">
                <a:latin typeface="Times New Roman" panose="02020603050405020304" pitchFamily="18" charset="0"/>
                <a:ea typeface="SimSun" panose="02010600030101010101" pitchFamily="2" charset="-122"/>
                <a:cs typeface="Times New Roman" panose="02020603050405020304" pitchFamily="18" charset="0"/>
              </a:rPr>
              <a:t>时，缓存服务器将 </a:t>
            </a:r>
            <a:r>
              <a:rPr lang="en" altLang="zh-CN" sz="2400" dirty="0">
                <a:latin typeface="Times New Roman" panose="02020603050405020304" pitchFamily="18" charset="0"/>
                <a:ea typeface="SimSun" panose="02010600030101010101" pitchFamily="2" charset="-122"/>
                <a:cs typeface="Times New Roman" panose="02020603050405020304" pitchFamily="18" charset="0"/>
              </a:rPr>
              <a:t>y </a:t>
            </a:r>
            <a:r>
              <a:rPr lang="zh-CN" altLang="en-US" sz="2400" dirty="0">
                <a:latin typeface="Times New Roman" panose="02020603050405020304" pitchFamily="18" charset="0"/>
                <a:ea typeface="SimSun" panose="02010600030101010101" pitchFamily="2" charset="-122"/>
                <a:cs typeface="Times New Roman" panose="02020603050405020304" pitchFamily="18" charset="0"/>
              </a:rPr>
              <a:t>的依赖项，即 </a:t>
            </a:r>
            <a:r>
              <a:rPr lang="en" altLang="zh-CN" sz="2400" dirty="0">
                <a:latin typeface="Times New Roman" panose="02020603050405020304" pitchFamily="18" charset="0"/>
                <a:ea typeface="SimSun" panose="02010600030101010101" pitchFamily="2" charset="-122"/>
                <a:cs typeface="Times New Roman" panose="02020603050405020304" pitchFamily="18" charset="0"/>
              </a:rPr>
              <a:t>x</a:t>
            </a:r>
            <a:r>
              <a:rPr lang="zh-CN" altLang="en" sz="2400" dirty="0">
                <a:latin typeface="Times New Roman" panose="02020603050405020304" pitchFamily="18" charset="0"/>
                <a:ea typeface="SimSun" panose="02010600030101010101" pitchFamily="2" charset="-122"/>
                <a:cs typeface="Times New Roman" panose="02020603050405020304" pitchFamily="18" charset="0"/>
              </a:rPr>
              <a:t>，</a:t>
            </a:r>
            <a:r>
              <a:rPr lang="zh-CN" altLang="en-US" sz="2400" dirty="0">
                <a:latin typeface="Times New Roman" panose="02020603050405020304" pitchFamily="18" charset="0"/>
                <a:ea typeface="SimSun" panose="02010600030101010101" pitchFamily="2" charset="-122"/>
                <a:cs typeface="Times New Roman" panose="02020603050405020304" pitchFamily="18" charset="0"/>
              </a:rPr>
              <a:t>整合到 </a:t>
            </a:r>
            <a:r>
              <a:rPr lang="en" altLang="zh-CN" sz="2400" dirty="0">
                <a:latin typeface="Times New Roman" panose="02020603050405020304" pitchFamily="18" charset="0"/>
                <a:ea typeface="SimSun" panose="02010600030101010101" pitchFamily="2" charset="-122"/>
                <a:cs typeface="Times New Roman" panose="02020603050405020304" pitchFamily="18" charset="0"/>
              </a:rPr>
              <a:t>S1 </a:t>
            </a:r>
            <a:r>
              <a:rPr lang="zh-CN" altLang="en-US" sz="2400" dirty="0">
                <a:latin typeface="Times New Roman" panose="02020603050405020304" pitchFamily="18" charset="0"/>
                <a:ea typeface="SimSun" panose="02010600030101010101" pitchFamily="2" charset="-122"/>
                <a:cs typeface="Times New Roman" panose="02020603050405020304" pitchFamily="18" charset="0"/>
              </a:rPr>
              <a:t>的 </a:t>
            </a:r>
            <a:r>
              <a:rPr lang="en" altLang="zh-CN" sz="2400" dirty="0">
                <a:latin typeface="Times New Roman" panose="02020603050405020304" pitchFamily="18" charset="0"/>
                <a:ea typeface="SimSun" panose="02010600030101010101" pitchFamily="2" charset="-122"/>
                <a:cs typeface="Times New Roman" panose="02020603050405020304" pitchFamily="18" charset="0"/>
              </a:rPr>
              <a:t>C-cache </a:t>
            </a:r>
            <a:r>
              <a:rPr lang="zh-CN" altLang="en-US" sz="2400" dirty="0">
                <a:latin typeface="Times New Roman" panose="02020603050405020304" pitchFamily="18" charset="0"/>
                <a:ea typeface="SimSun" panose="02010600030101010101" pitchFamily="2" charset="-122"/>
                <a:cs typeface="Times New Roman" panose="02020603050405020304" pitchFamily="18" charset="0"/>
              </a:rPr>
              <a:t>中。另一方面，当 </a:t>
            </a:r>
            <a:r>
              <a:rPr lang="en-US" altLang="zh-CN" sz="2400" dirty="0">
                <a:latin typeface="Times New Roman" panose="02020603050405020304" pitchFamily="18" charset="0"/>
                <a:ea typeface="SimSun" panose="02010600030101010101" pitchFamily="2" charset="-122"/>
                <a:cs typeface="Times New Roman" panose="02020603050405020304" pitchFamily="18" charset="0"/>
              </a:rPr>
              <a:t>C</a:t>
            </a:r>
            <a:r>
              <a:rPr lang="en" altLang="zh-CN" sz="2400" dirty="0">
                <a:latin typeface="Times New Roman" panose="02020603050405020304" pitchFamily="18" charset="0"/>
                <a:ea typeface="SimSun" panose="02010600030101010101" pitchFamily="2" charset="-122"/>
                <a:cs typeface="Times New Roman" panose="02020603050405020304" pitchFamily="18" charset="0"/>
              </a:rPr>
              <a:t>1 </a:t>
            </a:r>
            <a:r>
              <a:rPr lang="zh-CN" altLang="en-US" sz="2400" dirty="0">
                <a:latin typeface="Times New Roman" panose="02020603050405020304" pitchFamily="18" charset="0"/>
                <a:ea typeface="SimSun" panose="02010600030101010101" pitchFamily="2" charset="-122"/>
                <a:cs typeface="Times New Roman" panose="02020603050405020304" pitchFamily="18" charset="0"/>
              </a:rPr>
              <a:t>在 </a:t>
            </a:r>
            <a:r>
              <a:rPr lang="en" altLang="zh-CN" sz="2400" dirty="0">
                <a:latin typeface="Times New Roman" panose="02020603050405020304" pitchFamily="18" charset="0"/>
                <a:ea typeface="SimSun" panose="02010600030101010101" pitchFamily="2" charset="-122"/>
                <a:cs typeface="Times New Roman" panose="02020603050405020304" pitchFamily="18" charset="0"/>
              </a:rPr>
              <a:t>S0 </a:t>
            </a:r>
            <a:r>
              <a:rPr lang="zh-CN" altLang="en-US" sz="2400" dirty="0">
                <a:latin typeface="Times New Roman" panose="02020603050405020304" pitchFamily="18" charset="0"/>
                <a:ea typeface="SimSun" panose="02010600030101010101" pitchFamily="2" charset="-122"/>
                <a:cs typeface="Times New Roman" panose="02020603050405020304" pitchFamily="18" charset="0"/>
              </a:rPr>
              <a:t>处读取 </a:t>
            </a:r>
            <a:r>
              <a:rPr lang="en" altLang="zh-CN" sz="2400" dirty="0">
                <a:latin typeface="Times New Roman" panose="02020603050405020304" pitchFamily="18" charset="0"/>
                <a:ea typeface="SimSun" panose="02010600030101010101" pitchFamily="2" charset="-122"/>
                <a:cs typeface="Times New Roman" panose="02020603050405020304" pitchFamily="18" charset="0"/>
              </a:rPr>
              <a:t>x </a:t>
            </a:r>
            <a:r>
              <a:rPr lang="zh-CN" altLang="en-US" sz="2400" dirty="0">
                <a:latin typeface="Times New Roman" panose="02020603050405020304" pitchFamily="18" charset="0"/>
                <a:ea typeface="SimSun" panose="02010600030101010101" pitchFamily="2" charset="-122"/>
                <a:cs typeface="Times New Roman" panose="02020603050405020304" pitchFamily="18" charset="0"/>
              </a:rPr>
              <a:t>时，</a:t>
            </a:r>
            <a:r>
              <a:rPr lang="en" altLang="zh-CN" sz="2400" dirty="0">
                <a:latin typeface="Times New Roman" panose="02020603050405020304" pitchFamily="18" charset="0"/>
                <a:ea typeface="SimSun" panose="02010600030101010101" pitchFamily="2" charset="-122"/>
                <a:cs typeface="Times New Roman" panose="02020603050405020304" pitchFamily="18" charset="0"/>
              </a:rPr>
              <a:t>S0 </a:t>
            </a:r>
            <a:r>
              <a:rPr lang="zh-CN" altLang="en-US" sz="2400" dirty="0">
                <a:latin typeface="Times New Roman" panose="02020603050405020304" pitchFamily="18" charset="0"/>
                <a:ea typeface="SimSun" panose="02010600030101010101" pitchFamily="2" charset="-122"/>
                <a:cs typeface="Times New Roman" panose="02020603050405020304" pitchFamily="18" charset="0"/>
              </a:rPr>
              <a:t>只是返回一个旧值，而没有从 </a:t>
            </a:r>
            <a:r>
              <a:rPr lang="en" altLang="zh-CN" sz="2400" dirty="0">
                <a:latin typeface="Times New Roman" panose="02020603050405020304" pitchFamily="18" charset="0"/>
                <a:ea typeface="SimSun" panose="02010600030101010101" pitchFamily="2" charset="-122"/>
                <a:cs typeface="Times New Roman" panose="02020603050405020304" pitchFamily="18" charset="0"/>
              </a:rPr>
              <a:t>I-cache </a:t>
            </a:r>
            <a:r>
              <a:rPr lang="zh-CN" altLang="en-US" sz="2400" dirty="0">
                <a:latin typeface="Times New Roman" panose="02020603050405020304" pitchFamily="18" charset="0"/>
                <a:ea typeface="SimSun" panose="02010600030101010101" pitchFamily="2" charset="-122"/>
                <a:cs typeface="Times New Roman" panose="02020603050405020304" pitchFamily="18" charset="0"/>
              </a:rPr>
              <a:t>中整合数据。然后将其与 </a:t>
            </a:r>
            <a:r>
              <a:rPr lang="en-US" altLang="zh-CN" sz="2400" i="1" dirty="0">
                <a:latin typeface="Times New Roman" panose="02020603050405020304" pitchFamily="18" charset="0"/>
                <a:ea typeface="SimSun" panose="02010600030101010101" pitchFamily="2" charset="-122"/>
                <a:cs typeface="Times New Roman" panose="02020603050405020304" pitchFamily="18" charset="0"/>
              </a:rPr>
              <a:t>local</a:t>
            </a:r>
            <a:r>
              <a:rPr lang="zh-CN" altLang="en-US" sz="2400" i="1" dirty="0">
                <a:latin typeface="Times New Roman" panose="02020603050405020304" pitchFamily="18" charset="0"/>
                <a:ea typeface="SimSun" panose="02010600030101010101" pitchFamily="2" charset="-122"/>
                <a:cs typeface="Times New Roman" panose="02020603050405020304" pitchFamily="18" charset="0"/>
              </a:rPr>
              <a:t> </a:t>
            </a:r>
            <a:r>
              <a:rPr lang="en-US" altLang="zh-CN" sz="2400" i="1" dirty="0">
                <a:latin typeface="Times New Roman" panose="02020603050405020304" pitchFamily="18" charset="0"/>
                <a:ea typeface="SimSun" panose="02010600030101010101" pitchFamily="2" charset="-122"/>
                <a:cs typeface="Times New Roman" panose="02020603050405020304" pitchFamily="18" charset="0"/>
              </a:rPr>
              <a:t>writes</a:t>
            </a:r>
            <a:r>
              <a:rPr lang="zh-CN" altLang="en-US" sz="2400" i="1" dirty="0">
                <a:latin typeface="Times New Roman" panose="02020603050405020304" pitchFamily="18" charset="0"/>
                <a:ea typeface="SimSun" panose="02010600030101010101" pitchFamily="2" charset="-122"/>
                <a:cs typeface="Times New Roman" panose="02020603050405020304" pitchFamily="18" charset="0"/>
              </a:rPr>
              <a:t> </a:t>
            </a:r>
            <a:r>
              <a:rPr lang="zh-CN" altLang="en-US" sz="2400" dirty="0">
                <a:latin typeface="Times New Roman" panose="02020603050405020304" pitchFamily="18" charset="0"/>
                <a:ea typeface="SimSun" panose="02010600030101010101" pitchFamily="2" charset="-122"/>
                <a:cs typeface="Times New Roman" panose="02020603050405020304" pitchFamily="18" charset="0"/>
              </a:rPr>
              <a:t>的内容合并。</a:t>
            </a:r>
            <a:endParaRPr lang="en-US" altLang="zh-CN" sz="2400" dirty="0">
              <a:latin typeface="Times New Roman" panose="02020603050405020304" pitchFamily="18" charset="0"/>
              <a:ea typeface="SimSun" panose="02010600030101010101" pitchFamily="2" charset="-122"/>
              <a:cs typeface="Times New Roman" panose="02020603050405020304" pitchFamily="18" charset="0"/>
            </a:endParaRPr>
          </a:p>
        </p:txBody>
      </p:sp>
      <p:pic>
        <p:nvPicPr>
          <p:cNvPr id="3" name="图片 2">
            <a:extLst>
              <a:ext uri="{FF2B5EF4-FFF2-40B4-BE49-F238E27FC236}">
                <a16:creationId xmlns:a16="http://schemas.microsoft.com/office/drawing/2014/main" id="{8EDAB376-D963-5A8E-7C0A-BCCFC44ACEE9}"/>
              </a:ext>
            </a:extLst>
          </p:cNvPr>
          <p:cNvPicPr>
            <a:picLocks noChangeAspect="1"/>
          </p:cNvPicPr>
          <p:nvPr/>
        </p:nvPicPr>
        <p:blipFill>
          <a:blip r:embed="rId3"/>
          <a:stretch>
            <a:fillRect/>
          </a:stretch>
        </p:blipFill>
        <p:spPr>
          <a:xfrm>
            <a:off x="6794339" y="2138218"/>
            <a:ext cx="4805389" cy="2763614"/>
          </a:xfrm>
          <a:prstGeom prst="rect">
            <a:avLst/>
          </a:prstGeom>
        </p:spPr>
      </p:pic>
    </p:spTree>
    <p:extLst>
      <p:ext uri="{BB962C8B-B14F-4D97-AF65-F5344CB8AC3E}">
        <p14:creationId xmlns:p14="http://schemas.microsoft.com/office/powerpoint/2010/main" val="26542607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F7D97E-D092-F38E-E83B-001876691C2C}"/>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B9AA9616-DD07-C320-3C3C-AA05E5865F48}"/>
              </a:ext>
            </a:extLst>
          </p:cNvPr>
          <p:cNvSpPr>
            <a:spLocks noGrp="1"/>
          </p:cNvSpPr>
          <p:nvPr>
            <p:ph type="title"/>
          </p:nvPr>
        </p:nvSpPr>
        <p:spPr>
          <a:xfrm>
            <a:off x="838200" y="0"/>
            <a:ext cx="10515600" cy="1325563"/>
          </a:xfrm>
        </p:spPr>
        <p:txBody>
          <a:bodyPr/>
          <a:lstStyle/>
          <a:p>
            <a:r>
              <a:rPr kumimoji="1" lang="en-US" altLang="zh-CN" dirty="0">
                <a:latin typeface="Times New Roman" panose="02020603050405020304" pitchFamily="18" charset="0"/>
                <a:ea typeface="SimSun" panose="02010600030101010101" pitchFamily="2" charset="-122"/>
                <a:cs typeface="Times New Roman" panose="02020603050405020304" pitchFamily="18" charset="0"/>
              </a:rPr>
              <a:t>Transactional</a:t>
            </a:r>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 </a:t>
            </a:r>
            <a:r>
              <a:rPr kumimoji="1" lang="en-US" altLang="zh-CN" dirty="0">
                <a:latin typeface="Times New Roman" panose="02020603050405020304" pitchFamily="18" charset="0"/>
                <a:ea typeface="SimSun" panose="02010600030101010101" pitchFamily="2" charset="-122"/>
                <a:cs typeface="Times New Roman" panose="02020603050405020304" pitchFamily="18" charset="0"/>
              </a:rPr>
              <a:t>Causal</a:t>
            </a:r>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 </a:t>
            </a:r>
            <a:r>
              <a:rPr kumimoji="1" lang="en-US" altLang="zh-CN" dirty="0">
                <a:latin typeface="Times New Roman" panose="02020603050405020304" pitchFamily="18" charset="0"/>
                <a:ea typeface="SimSun" panose="02010600030101010101" pitchFamily="2" charset="-122"/>
                <a:cs typeface="Times New Roman" panose="02020603050405020304" pitchFamily="18" charset="0"/>
              </a:rPr>
              <a:t>Consistency</a:t>
            </a:r>
            <a:endParaRPr kumimoji="1" lang="zh-CN" altLang="en-US"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0" name="内容占位符 5">
            <a:extLst>
              <a:ext uri="{FF2B5EF4-FFF2-40B4-BE49-F238E27FC236}">
                <a16:creationId xmlns:a16="http://schemas.microsoft.com/office/drawing/2014/main" id="{9D0945EF-F083-6C8F-553F-11E39A93F68D}"/>
              </a:ext>
            </a:extLst>
          </p:cNvPr>
          <p:cNvSpPr txBox="1">
            <a:spLocks/>
          </p:cNvSpPr>
          <p:nvPr/>
        </p:nvSpPr>
        <p:spPr>
          <a:xfrm>
            <a:off x="838200" y="1203767"/>
            <a:ext cx="10204048" cy="462987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US" altLang="zh-CN" sz="2400" dirty="0">
                <a:latin typeface="Times New Roman" panose="02020603050405020304" pitchFamily="18" charset="0"/>
                <a:ea typeface="SimSun" panose="02010600030101010101" pitchFamily="2" charset="-122"/>
                <a:cs typeface="Times New Roman" panose="02020603050405020304" pitchFamily="18" charset="0"/>
              </a:rPr>
              <a:t>TCC</a:t>
            </a:r>
            <a:r>
              <a:rPr lang="zh-CN" altLang="en-US" sz="2400" dirty="0">
                <a:latin typeface="Times New Roman" panose="02020603050405020304" pitchFamily="18" charset="0"/>
                <a:ea typeface="SimSun" panose="02010600030101010101" pitchFamily="2" charset="-122"/>
                <a:cs typeface="Times New Roman" panose="02020603050405020304" pitchFamily="18" charset="0"/>
              </a:rPr>
              <a:t> 和 </a:t>
            </a:r>
            <a:r>
              <a:rPr lang="en-US" altLang="zh-CN" sz="2400" dirty="0">
                <a:latin typeface="Times New Roman" panose="02020603050405020304" pitchFamily="18" charset="0"/>
                <a:ea typeface="SimSun" panose="02010600030101010101" pitchFamily="2" charset="-122"/>
                <a:cs typeface="Times New Roman" panose="02020603050405020304" pitchFamily="18" charset="0"/>
              </a:rPr>
              <a:t>CC+</a:t>
            </a:r>
            <a:r>
              <a:rPr lang="zh-CN" altLang="en-US" sz="2400" dirty="0">
                <a:latin typeface="Times New Roman" panose="02020603050405020304" pitchFamily="18" charset="0"/>
                <a:ea typeface="SimSun" panose="02010600030101010101" pitchFamily="2" charset="-122"/>
                <a:cs typeface="Times New Roman" panose="02020603050405020304" pitchFamily="18" charset="0"/>
              </a:rPr>
              <a:t> 的区别：</a:t>
            </a:r>
            <a:endParaRPr lang="en-US" altLang="zh-CN" sz="2400" dirty="0">
              <a:latin typeface="Times New Roman" panose="02020603050405020304" pitchFamily="18" charset="0"/>
              <a:ea typeface="SimSun" panose="02010600030101010101" pitchFamily="2" charset="-122"/>
              <a:cs typeface="Times New Roman" panose="02020603050405020304" pitchFamily="18" charset="0"/>
            </a:endParaRPr>
          </a:p>
          <a:p>
            <a:pPr lvl="1">
              <a:lnSpc>
                <a:spcPct val="120000"/>
              </a:lnSpc>
            </a:pPr>
            <a:r>
              <a:rPr lang="en-US" altLang="zh-CN" sz="2000" dirty="0">
                <a:latin typeface="Times New Roman" panose="02020603050405020304" pitchFamily="18" charset="0"/>
                <a:ea typeface="SimSun" panose="02010600030101010101" pitchFamily="2" charset="-122"/>
                <a:cs typeface="Times New Roman" panose="02020603050405020304" pitchFamily="18" charset="0"/>
              </a:rPr>
              <a:t>TCC</a:t>
            </a:r>
            <a:r>
              <a:rPr lang="zh-CN" altLang="en-US" sz="2000" dirty="0">
                <a:latin typeface="Times New Roman" panose="02020603050405020304" pitchFamily="18" charset="0"/>
                <a:ea typeface="SimSun" panose="02010600030101010101" pitchFamily="2" charset="-122"/>
                <a:cs typeface="Times New Roman" panose="02020603050405020304" pitchFamily="18" charset="0"/>
              </a:rPr>
              <a:t> 确保写入的原子性：事务中的所有写入，要么完全可见，要么完全不可见。</a:t>
            </a:r>
            <a:endParaRPr lang="en-US" altLang="zh-CN" dirty="0">
              <a:latin typeface="Times New Roman" panose="02020603050405020304" pitchFamily="18" charset="0"/>
              <a:ea typeface="SimSun" panose="02010600030101010101" pitchFamily="2" charset="-122"/>
              <a:cs typeface="Times New Roman" panose="02020603050405020304" pitchFamily="18" charset="0"/>
            </a:endParaRPr>
          </a:p>
          <a:p>
            <a:pPr lvl="1">
              <a:lnSpc>
                <a:spcPct val="120000"/>
              </a:lnSpc>
            </a:pPr>
            <a:r>
              <a:rPr lang="en-US" altLang="zh-CN" sz="2000" dirty="0">
                <a:latin typeface="Times New Roman" panose="02020603050405020304" pitchFamily="18" charset="0"/>
                <a:ea typeface="SimSun" panose="02010600030101010101" pitchFamily="2" charset="-122"/>
                <a:cs typeface="Times New Roman" panose="02020603050405020304" pitchFamily="18" charset="0"/>
              </a:rPr>
              <a:t>TCC</a:t>
            </a:r>
            <a:r>
              <a:rPr lang="zh-CN" altLang="en-US" sz="2000" dirty="0">
                <a:latin typeface="Times New Roman" panose="02020603050405020304" pitchFamily="18" charset="0"/>
                <a:ea typeface="SimSun" panose="02010600030101010101" pitchFamily="2" charset="-122"/>
                <a:cs typeface="Times New Roman" panose="02020603050405020304" pitchFamily="18" charset="0"/>
              </a:rPr>
              <a:t>要求事务中的所有读取必须源于相同的因果割。例如，如果客户端读取到 </a:t>
            </a:r>
            <a:r>
              <a:rPr lang="en" altLang="zh-CN" sz="2000" dirty="0">
                <a:latin typeface="Times New Roman" panose="02020603050405020304" pitchFamily="18" charset="0"/>
                <a:ea typeface="SimSun" panose="02010600030101010101" pitchFamily="2" charset="-122"/>
                <a:cs typeface="Times New Roman" panose="02020603050405020304" pitchFamily="18" charset="0"/>
              </a:rPr>
              <a:t>x = 0</a:t>
            </a:r>
            <a:r>
              <a:rPr lang="zh-CN" altLang="en" sz="2000" dirty="0">
                <a:latin typeface="Times New Roman" panose="02020603050405020304" pitchFamily="18" charset="0"/>
                <a:ea typeface="SimSun" panose="02010600030101010101" pitchFamily="2" charset="-122"/>
                <a:cs typeface="Times New Roman" panose="02020603050405020304" pitchFamily="18" charset="0"/>
              </a:rPr>
              <a:t>，</a:t>
            </a:r>
            <a:r>
              <a:rPr lang="zh-CN" altLang="en-US" sz="2000" dirty="0">
                <a:latin typeface="Times New Roman" panose="02020603050405020304" pitchFamily="18" charset="0"/>
                <a:ea typeface="SimSun" panose="02010600030101010101" pitchFamily="2" charset="-122"/>
                <a:cs typeface="Times New Roman" panose="02020603050405020304" pitchFamily="18" charset="0"/>
              </a:rPr>
              <a:t>则该事务内随后的读取也将返回 </a:t>
            </a:r>
            <a:r>
              <a:rPr lang="en-US" altLang="zh-CN" sz="2000" dirty="0">
                <a:latin typeface="Times New Roman" panose="02020603050405020304" pitchFamily="18" charset="0"/>
                <a:ea typeface="SimSun" panose="02010600030101010101" pitchFamily="2" charset="-122"/>
                <a:cs typeface="Times New Roman" panose="02020603050405020304" pitchFamily="18" charset="0"/>
              </a:rPr>
              <a:t>0</a:t>
            </a:r>
            <a:r>
              <a:rPr lang="zh-CN" altLang="en-US" sz="2000" dirty="0">
                <a:latin typeface="Times New Roman" panose="02020603050405020304" pitchFamily="18" charset="0"/>
                <a:ea typeface="SimSun" panose="02010600030101010101" pitchFamily="2" charset="-122"/>
                <a:cs typeface="Times New Roman" panose="02020603050405020304" pitchFamily="18" charset="0"/>
              </a:rPr>
              <a:t>。</a:t>
            </a:r>
            <a:endParaRPr lang="en-US" altLang="zh-CN" sz="2000" dirty="0">
              <a:latin typeface="Times New Roman" panose="02020603050405020304" pitchFamily="18" charset="0"/>
              <a:ea typeface="SimSun" panose="02010600030101010101" pitchFamily="2" charset="-122"/>
              <a:cs typeface="Times New Roman" panose="02020603050405020304" pitchFamily="18" charset="0"/>
            </a:endParaRPr>
          </a:p>
          <a:p>
            <a:pPr marL="0" indent="0">
              <a:lnSpc>
                <a:spcPct val="120000"/>
              </a:lnSpc>
              <a:buNone/>
            </a:pPr>
            <a:r>
              <a:rPr lang="en-US" altLang="zh-CN" sz="2400" dirty="0" err="1">
                <a:latin typeface="Times New Roman" panose="02020603050405020304" pitchFamily="18" charset="0"/>
                <a:ea typeface="SimSun" panose="02010600030101010101" pitchFamily="2" charset="-122"/>
                <a:cs typeface="Times New Roman" panose="02020603050405020304" pitchFamily="18" charset="0"/>
              </a:rPr>
              <a:t>CausalMesh</a:t>
            </a:r>
            <a:r>
              <a:rPr lang="en-US" altLang="zh-CN" sz="2400" dirty="0">
                <a:latin typeface="Times New Roman" panose="02020603050405020304" pitchFamily="18" charset="0"/>
                <a:ea typeface="SimSun" panose="02010600030101010101" pitchFamily="2" charset="-122"/>
                <a:cs typeface="Times New Roman" panose="02020603050405020304" pitchFamily="18" charset="0"/>
              </a:rPr>
              <a:t>-TCC</a:t>
            </a:r>
          </a:p>
          <a:p>
            <a:pPr lvl="1">
              <a:lnSpc>
                <a:spcPct val="120000"/>
              </a:lnSpc>
            </a:pPr>
            <a:r>
              <a:rPr lang="zh-CN" altLang="en-US" sz="2000" dirty="0">
                <a:latin typeface="Times New Roman" panose="02020603050405020304" pitchFamily="18" charset="0"/>
                <a:ea typeface="SimSun" panose="02010600030101010101" pitchFamily="2" charset="-122"/>
                <a:cs typeface="Times New Roman" panose="02020603050405020304" pitchFamily="18" charset="0"/>
              </a:rPr>
              <a:t>客户端库将写入保存到缓冲区并立即返回给客户端，随后在工作流结束时批量发送到服务器。</a:t>
            </a:r>
            <a:endParaRPr lang="en-US" altLang="zh-CN" sz="2000" dirty="0">
              <a:latin typeface="Times New Roman" panose="02020603050405020304" pitchFamily="18" charset="0"/>
              <a:ea typeface="SimSun" panose="02010600030101010101" pitchFamily="2" charset="-122"/>
              <a:cs typeface="Times New Roman" panose="02020603050405020304" pitchFamily="18" charset="0"/>
            </a:endParaRPr>
          </a:p>
          <a:p>
            <a:pPr lvl="1">
              <a:lnSpc>
                <a:spcPct val="120000"/>
              </a:lnSpc>
            </a:pPr>
            <a:r>
              <a:rPr lang="en-US" altLang="zh-CN" sz="2000" dirty="0">
                <a:latin typeface="Times New Roman" panose="02020603050405020304" pitchFamily="18" charset="0"/>
                <a:ea typeface="SimSun" panose="02010600030101010101" pitchFamily="2" charset="-122"/>
                <a:cs typeface="Times New Roman" panose="02020603050405020304" pitchFamily="18" charset="0"/>
              </a:rPr>
              <a:t>C-Cache</a:t>
            </a:r>
            <a:r>
              <a:rPr lang="zh-CN" altLang="en-US" sz="2000" dirty="0">
                <a:latin typeface="Times New Roman" panose="02020603050405020304" pitchFamily="18" charset="0"/>
                <a:ea typeface="SimSun" panose="02010600030101010101" pitchFamily="2" charset="-122"/>
                <a:cs typeface="Times New Roman" panose="02020603050405020304" pitchFamily="18" charset="0"/>
              </a:rPr>
              <a:t> 扩展为从键到包含值、向量时钟（</a:t>
            </a:r>
            <a:r>
              <a:rPr lang="en-US" altLang="zh-CN" sz="2000" dirty="0">
                <a:latin typeface="Times New Roman" panose="02020603050405020304" pitchFamily="18" charset="0"/>
                <a:ea typeface="SimSun" panose="02010600030101010101" pitchFamily="2" charset="-122"/>
                <a:cs typeface="Times New Roman" panose="02020603050405020304" pitchFamily="18" charset="0"/>
              </a:rPr>
              <a:t>VC</a:t>
            </a:r>
            <a:r>
              <a:rPr lang="zh-CN" altLang="en-US" sz="2000" dirty="0">
                <a:latin typeface="Times New Roman" panose="02020603050405020304" pitchFamily="18" charset="0"/>
                <a:ea typeface="SimSun" panose="02010600030101010101" pitchFamily="2" charset="-122"/>
                <a:cs typeface="Times New Roman" panose="02020603050405020304" pitchFamily="18" charset="0"/>
              </a:rPr>
              <a:t>）和依赖项（</a:t>
            </a:r>
            <a:r>
              <a:rPr lang="en-US" altLang="zh-CN" sz="2000" dirty="0">
                <a:latin typeface="Times New Roman" panose="02020603050405020304" pitchFamily="18" charset="0"/>
                <a:ea typeface="SimSun" panose="02010600030101010101" pitchFamily="2" charset="-122"/>
                <a:cs typeface="Times New Roman" panose="02020603050405020304" pitchFamily="18" charset="0"/>
              </a:rPr>
              <a:t>deps</a:t>
            </a:r>
            <a:r>
              <a:rPr lang="zh-CN" altLang="en-US" sz="2000" dirty="0">
                <a:latin typeface="Times New Roman" panose="02020603050405020304" pitchFamily="18" charset="0"/>
                <a:ea typeface="SimSun" panose="02010600030101010101" pitchFamily="2" charset="-122"/>
                <a:cs typeface="Times New Roman" panose="02020603050405020304" pitchFamily="18" charset="0"/>
              </a:rPr>
              <a:t>）的元组列表的映射。        </a:t>
            </a:r>
            <a:r>
              <a:rPr lang="en-US" altLang="zh-CN" sz="2000" dirty="0">
                <a:latin typeface="Times New Roman" panose="02020603050405020304" pitchFamily="18" charset="0"/>
                <a:ea typeface="SimSun" panose="02010600030101010101" pitchFamily="2" charset="-122"/>
                <a:cs typeface="Times New Roman" panose="02020603050405020304" pitchFamily="18" charset="0"/>
              </a:rPr>
              <a:t>--</a:t>
            </a:r>
            <a:r>
              <a:rPr lang="zh-CN" altLang="en-US" sz="2000" dirty="0">
                <a:latin typeface="Times New Roman" panose="02020603050405020304" pitchFamily="18" charset="0"/>
                <a:ea typeface="SimSun" panose="02010600030101010101" pitchFamily="2" charset="-122"/>
                <a:cs typeface="Times New Roman" panose="02020603050405020304" pitchFamily="18" charset="0"/>
              </a:rPr>
              <a:t>  </a:t>
            </a:r>
            <a:r>
              <a:rPr lang="en" altLang="zh-CN" sz="2000" dirty="0">
                <a:latin typeface="Times New Roman" panose="02020603050405020304" pitchFamily="18" charset="0"/>
                <a:ea typeface="SimSun" panose="02010600030101010101" pitchFamily="2" charset="-122"/>
                <a:cs typeface="Times New Roman" panose="02020603050405020304" pitchFamily="18" charset="0"/>
              </a:rPr>
              <a:t>C-Cache: {Key→(Value, VC, deps), ...}</a:t>
            </a:r>
            <a:endParaRPr lang="en-US" altLang="zh-CN" sz="2000" dirty="0">
              <a:latin typeface="Times New Roman" panose="02020603050405020304" pitchFamily="18" charset="0"/>
              <a:ea typeface="SimSun" panose="02010600030101010101" pitchFamily="2" charset="-122"/>
              <a:cs typeface="Times New Roman" panose="02020603050405020304" pitchFamily="18" charset="0"/>
            </a:endParaRPr>
          </a:p>
          <a:p>
            <a:pPr lvl="1">
              <a:lnSpc>
                <a:spcPct val="120000"/>
              </a:lnSpc>
            </a:pPr>
            <a:r>
              <a:rPr lang="zh-CN" altLang="en-US" sz="2000" dirty="0">
                <a:latin typeface="Times New Roman" panose="02020603050405020304" pitchFamily="18" charset="0"/>
                <a:ea typeface="SimSun" panose="02010600030101010101" pitchFamily="2" charset="-122"/>
                <a:cs typeface="Times New Roman" panose="02020603050405020304" pitchFamily="18" charset="0"/>
              </a:rPr>
              <a:t>服务器接收到读取请求时，返回列表中与之前的读取集合组成一个切割的版本，遵循 </a:t>
            </a:r>
            <a:r>
              <a:rPr lang="en-US" altLang="zh-CN" sz="2000" dirty="0">
                <a:latin typeface="Times New Roman" panose="02020603050405020304" pitchFamily="18" charset="0"/>
                <a:ea typeface="SimSun" panose="02010600030101010101" pitchFamily="2" charset="-122"/>
                <a:cs typeface="Times New Roman" panose="02020603050405020304" pitchFamily="18" charset="0"/>
              </a:rPr>
              <a:t>TCC</a:t>
            </a:r>
            <a:r>
              <a:rPr lang="zh-CN" altLang="en-US" sz="2000" dirty="0">
                <a:latin typeface="Times New Roman" panose="02020603050405020304" pitchFamily="18" charset="0"/>
                <a:ea typeface="SimSun" panose="02010600030101010101" pitchFamily="2" charset="-122"/>
                <a:cs typeface="Times New Roman" panose="02020603050405020304" pitchFamily="18" charset="0"/>
              </a:rPr>
              <a:t> 的原则。如果没有找到合适版本，工作流将被中止并重新尝试。</a:t>
            </a:r>
            <a:endParaRPr lang="en-US" altLang="zh-CN" sz="2000" dirty="0">
              <a:latin typeface="Times New Roman" panose="02020603050405020304" pitchFamily="18"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1610114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E23B74-4A03-0462-3332-3775B2E858FD}"/>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B7C19826-9D2C-686C-32F7-FE80BD90D3B6}"/>
              </a:ext>
            </a:extLst>
          </p:cNvPr>
          <p:cNvSpPr>
            <a:spLocks noGrp="1"/>
          </p:cNvSpPr>
          <p:nvPr>
            <p:ph type="title"/>
          </p:nvPr>
        </p:nvSpPr>
        <p:spPr>
          <a:xfrm>
            <a:off x="838200" y="289367"/>
            <a:ext cx="10515600" cy="1325563"/>
          </a:xfrm>
        </p:spPr>
        <p:txBody>
          <a:bodyPr/>
          <a:lstStyle/>
          <a:p>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实验结果</a:t>
            </a:r>
          </a:p>
        </p:txBody>
      </p:sp>
      <p:sp>
        <p:nvSpPr>
          <p:cNvPr id="6" name="内容占位符 5">
            <a:extLst>
              <a:ext uri="{FF2B5EF4-FFF2-40B4-BE49-F238E27FC236}">
                <a16:creationId xmlns:a16="http://schemas.microsoft.com/office/drawing/2014/main" id="{FE49B2FA-D05D-A36F-3019-91D9D8B062AC}"/>
              </a:ext>
            </a:extLst>
          </p:cNvPr>
          <p:cNvSpPr>
            <a:spLocks noGrp="1"/>
          </p:cNvSpPr>
          <p:nvPr>
            <p:ph idx="1"/>
          </p:nvPr>
        </p:nvSpPr>
        <p:spPr>
          <a:xfrm>
            <a:off x="6578600" y="1504709"/>
            <a:ext cx="4775200" cy="4664597"/>
          </a:xfrm>
        </p:spPr>
        <p:txBody>
          <a:bodyPr>
            <a:normAutofit fontScale="85000" lnSpcReduction="20000"/>
          </a:bodyPr>
          <a:lstStyle/>
          <a:p>
            <a:pPr marL="0" indent="0">
              <a:lnSpc>
                <a:spcPct val="120000"/>
              </a:lnSpc>
              <a:buNone/>
            </a:pPr>
            <a:r>
              <a:rPr lang="en" altLang="zh-CN" dirty="0" err="1">
                <a:latin typeface="Times New Roman" panose="02020603050405020304" pitchFamily="18" charset="0"/>
                <a:ea typeface="SimSun" panose="02010600030101010101" pitchFamily="2" charset="-122"/>
                <a:cs typeface="Times New Roman" panose="02020603050405020304" pitchFamily="18" charset="0"/>
              </a:rPr>
              <a:t>CausalMesh</a:t>
            </a:r>
            <a:r>
              <a:rPr lang="zh-CN" altLang="en-US" dirty="0">
                <a:latin typeface="Times New Roman" panose="02020603050405020304" pitchFamily="18" charset="0"/>
                <a:ea typeface="SimSun" panose="02010600030101010101" pitchFamily="2" charset="-122"/>
                <a:cs typeface="Times New Roman" panose="02020603050405020304" pitchFamily="18" charset="0"/>
              </a:rPr>
              <a:t> 在吞吐量上比 </a:t>
            </a:r>
            <a:r>
              <a:rPr lang="en" altLang="zh-CN" dirty="0" err="1">
                <a:latin typeface="Times New Roman" panose="02020603050405020304" pitchFamily="18" charset="0"/>
                <a:ea typeface="SimSun" panose="02010600030101010101" pitchFamily="2" charset="-122"/>
                <a:cs typeface="Times New Roman" panose="02020603050405020304" pitchFamily="18" charset="0"/>
              </a:rPr>
              <a:t>HydroCache</a:t>
            </a:r>
            <a:r>
              <a:rPr lang="zh-CN" altLang="en-US" dirty="0">
                <a:latin typeface="Times New Roman" panose="02020603050405020304" pitchFamily="18" charset="0"/>
                <a:ea typeface="SimSun" panose="02010600030101010101" pitchFamily="2" charset="-122"/>
                <a:cs typeface="Times New Roman" panose="02020603050405020304" pitchFamily="18" charset="0"/>
              </a:rPr>
              <a:t> 和 </a:t>
            </a:r>
            <a:r>
              <a:rPr lang="en" altLang="zh-CN" dirty="0" err="1">
                <a:latin typeface="Times New Roman" panose="02020603050405020304" pitchFamily="18" charset="0"/>
                <a:ea typeface="SimSun" panose="02010600030101010101" pitchFamily="2" charset="-122"/>
                <a:cs typeface="Times New Roman" panose="02020603050405020304" pitchFamily="18" charset="0"/>
              </a:rPr>
              <a:t>FaaSTCC</a:t>
            </a:r>
            <a:r>
              <a:rPr lang="zh-CN" altLang="en-US" dirty="0">
                <a:latin typeface="Times New Roman" panose="02020603050405020304" pitchFamily="18" charset="0"/>
                <a:ea typeface="SimSun" panose="02010600030101010101" pitchFamily="2" charset="-122"/>
                <a:cs typeface="Times New Roman" panose="02020603050405020304" pitchFamily="18" charset="0"/>
              </a:rPr>
              <a:t> 高</a:t>
            </a:r>
            <a:r>
              <a:rPr lang="en-US" altLang="zh-CN" dirty="0">
                <a:latin typeface="Times New Roman" panose="02020603050405020304" pitchFamily="18" charset="0"/>
                <a:ea typeface="SimSun" panose="02010600030101010101" pitchFamily="2" charset="-122"/>
                <a:cs typeface="Times New Roman" panose="02020603050405020304" pitchFamily="18" charset="0"/>
              </a:rPr>
              <a:t>1.57</a:t>
            </a:r>
            <a:r>
              <a:rPr lang="zh-CN" altLang="en-US" dirty="0">
                <a:latin typeface="Times New Roman" panose="02020603050405020304" pitchFamily="18" charset="0"/>
                <a:ea typeface="SimSun" panose="02010600030101010101" pitchFamily="2" charset="-122"/>
                <a:cs typeface="Times New Roman" panose="02020603050405020304" pitchFamily="18" charset="0"/>
              </a:rPr>
              <a:t>倍到</a:t>
            </a:r>
            <a:r>
              <a:rPr lang="en-US" altLang="zh-CN" dirty="0">
                <a:latin typeface="Times New Roman" panose="02020603050405020304" pitchFamily="18" charset="0"/>
                <a:ea typeface="SimSun" panose="02010600030101010101" pitchFamily="2" charset="-122"/>
                <a:cs typeface="Times New Roman" panose="02020603050405020304" pitchFamily="18" charset="0"/>
              </a:rPr>
              <a:t>2.2</a:t>
            </a:r>
            <a:r>
              <a:rPr lang="zh-CN" altLang="en-US" dirty="0">
                <a:latin typeface="Times New Roman" panose="02020603050405020304" pitchFamily="18" charset="0"/>
                <a:ea typeface="SimSun" panose="02010600030101010101" pitchFamily="2" charset="-122"/>
                <a:cs typeface="Times New Roman" panose="02020603050405020304" pitchFamily="18" charset="0"/>
              </a:rPr>
              <a:t>倍，中位延迟低 </a:t>
            </a:r>
            <a:r>
              <a:rPr lang="en-US" altLang="zh-CN" dirty="0">
                <a:latin typeface="Times New Roman" panose="02020603050405020304" pitchFamily="18" charset="0"/>
                <a:ea typeface="SimSun" panose="02010600030101010101" pitchFamily="2" charset="-122"/>
                <a:cs typeface="Times New Roman" panose="02020603050405020304" pitchFamily="18" charset="0"/>
              </a:rPr>
              <a:t>7%</a:t>
            </a:r>
            <a:r>
              <a:rPr lang="zh-CN" altLang="en-US" dirty="0">
                <a:latin typeface="Times New Roman" panose="02020603050405020304" pitchFamily="18" charset="0"/>
                <a:ea typeface="SimSun" panose="02010600030101010101" pitchFamily="2" charset="-122"/>
                <a:cs typeface="Times New Roman" panose="02020603050405020304" pitchFamily="18" charset="0"/>
              </a:rPr>
              <a:t> 到 </a:t>
            </a:r>
            <a:r>
              <a:rPr lang="en-US" altLang="zh-CN" dirty="0">
                <a:latin typeface="Times New Roman" panose="02020603050405020304" pitchFamily="18" charset="0"/>
                <a:ea typeface="SimSun" panose="02010600030101010101" pitchFamily="2" charset="-122"/>
                <a:cs typeface="Times New Roman" panose="02020603050405020304" pitchFamily="18" charset="0"/>
              </a:rPr>
              <a:t>59%</a:t>
            </a:r>
            <a:r>
              <a:rPr lang="zh-CN" altLang="en-US" dirty="0">
                <a:latin typeface="Times New Roman" panose="02020603050405020304" pitchFamily="18" charset="0"/>
                <a:ea typeface="SimSun" panose="02010600030101010101" pitchFamily="2" charset="-122"/>
                <a:cs typeface="Times New Roman" panose="02020603050405020304" pitchFamily="18" charset="0"/>
              </a:rPr>
              <a:t> 。尾延迟方面，</a:t>
            </a:r>
            <a:r>
              <a:rPr lang="en" altLang="zh-CN" dirty="0" err="1">
                <a:latin typeface="Times New Roman" panose="02020603050405020304" pitchFamily="18" charset="0"/>
                <a:ea typeface="SimSun" panose="02010600030101010101" pitchFamily="2" charset="-122"/>
                <a:cs typeface="Times New Roman" panose="02020603050405020304" pitchFamily="18" charset="0"/>
              </a:rPr>
              <a:t>CausalMesh</a:t>
            </a:r>
            <a:r>
              <a:rPr lang="zh-CN" altLang="en-US" dirty="0">
                <a:latin typeface="Times New Roman" panose="02020603050405020304" pitchFamily="18" charset="0"/>
                <a:ea typeface="SimSun" panose="02010600030101010101" pitchFamily="2" charset="-122"/>
                <a:cs typeface="Times New Roman" panose="02020603050405020304" pitchFamily="18" charset="0"/>
              </a:rPr>
              <a:t> 分别比</a:t>
            </a:r>
            <a:r>
              <a:rPr lang="en" altLang="zh-CN" dirty="0" err="1">
                <a:latin typeface="Times New Roman" panose="02020603050405020304" pitchFamily="18" charset="0"/>
                <a:ea typeface="SimSun" panose="02010600030101010101" pitchFamily="2" charset="-122"/>
                <a:cs typeface="Times New Roman" panose="02020603050405020304" pitchFamily="18" charset="0"/>
              </a:rPr>
              <a:t>HydroCache</a:t>
            </a:r>
            <a:r>
              <a:rPr lang="en" altLang="zh-CN" dirty="0">
                <a:latin typeface="Times New Roman" panose="02020603050405020304" pitchFamily="18" charset="0"/>
                <a:ea typeface="SimSun" panose="02010600030101010101" pitchFamily="2" charset="-122"/>
                <a:cs typeface="Times New Roman" panose="02020603050405020304" pitchFamily="18" charset="0"/>
              </a:rPr>
              <a:t>-Con</a:t>
            </a:r>
            <a:r>
              <a:rPr lang="zh-CN" altLang="en" dirty="0">
                <a:latin typeface="Times New Roman" panose="02020603050405020304" pitchFamily="18" charset="0"/>
                <a:ea typeface="SimSun" panose="02010600030101010101" pitchFamily="2" charset="-122"/>
                <a:cs typeface="Times New Roman" panose="02020603050405020304" pitchFamily="18" charset="0"/>
              </a:rPr>
              <a:t>、</a:t>
            </a:r>
            <a:r>
              <a:rPr lang="en" altLang="zh-CN" dirty="0" err="1">
                <a:latin typeface="Times New Roman" panose="02020603050405020304" pitchFamily="18" charset="0"/>
                <a:ea typeface="SimSun" panose="02010600030101010101" pitchFamily="2" charset="-122"/>
                <a:cs typeface="Times New Roman" panose="02020603050405020304" pitchFamily="18" charset="0"/>
              </a:rPr>
              <a:t>HydroCache-Opt</a:t>
            </a:r>
            <a:r>
              <a:rPr lang="zh-CN" altLang="en-US" dirty="0">
                <a:latin typeface="Times New Roman" panose="02020603050405020304" pitchFamily="18" charset="0"/>
                <a:ea typeface="SimSun" panose="02010600030101010101" pitchFamily="2" charset="-122"/>
                <a:cs typeface="Times New Roman" panose="02020603050405020304" pitchFamily="18" charset="0"/>
              </a:rPr>
              <a:t>和 </a:t>
            </a:r>
            <a:r>
              <a:rPr lang="en" altLang="zh-CN" dirty="0" err="1">
                <a:latin typeface="Times New Roman" panose="02020603050405020304" pitchFamily="18" charset="0"/>
                <a:ea typeface="SimSun" panose="02010600030101010101" pitchFamily="2" charset="-122"/>
                <a:cs typeface="Times New Roman" panose="02020603050405020304" pitchFamily="18" charset="0"/>
              </a:rPr>
              <a:t>FaaSTCC</a:t>
            </a:r>
            <a:r>
              <a:rPr lang="zh-CN" altLang="en-US" dirty="0">
                <a:latin typeface="Times New Roman" panose="02020603050405020304" pitchFamily="18" charset="0"/>
                <a:ea typeface="SimSun" panose="02010600030101010101" pitchFamily="2" charset="-122"/>
                <a:cs typeface="Times New Roman" panose="02020603050405020304" pitchFamily="18" charset="0"/>
              </a:rPr>
              <a:t> 低</a:t>
            </a:r>
            <a:r>
              <a:rPr lang="en-US" altLang="zh-CN" dirty="0">
                <a:latin typeface="Times New Roman" panose="02020603050405020304" pitchFamily="18" charset="0"/>
                <a:ea typeface="SimSun" panose="02010600030101010101" pitchFamily="2" charset="-122"/>
                <a:cs typeface="Times New Roman" panose="02020603050405020304" pitchFamily="18" charset="0"/>
              </a:rPr>
              <a:t>85%</a:t>
            </a:r>
            <a:r>
              <a:rPr lang="zh-CN" altLang="en-US" dirty="0">
                <a:latin typeface="Times New Roman" panose="02020603050405020304" pitchFamily="18" charset="0"/>
                <a:ea typeface="SimSun" panose="02010600030101010101" pitchFamily="2" charset="-122"/>
                <a:cs typeface="Times New Roman" panose="02020603050405020304" pitchFamily="18" charset="0"/>
              </a:rPr>
              <a:t>、</a:t>
            </a:r>
            <a:r>
              <a:rPr lang="en-US" altLang="zh-CN" dirty="0">
                <a:latin typeface="Times New Roman" panose="02020603050405020304" pitchFamily="18" charset="0"/>
                <a:ea typeface="SimSun" panose="02010600030101010101" pitchFamily="2" charset="-122"/>
                <a:cs typeface="Times New Roman" panose="02020603050405020304" pitchFamily="18" charset="0"/>
              </a:rPr>
              <a:t>97%</a:t>
            </a:r>
            <a:r>
              <a:rPr lang="zh-CN" altLang="en-US" dirty="0">
                <a:latin typeface="Times New Roman" panose="02020603050405020304" pitchFamily="18" charset="0"/>
                <a:ea typeface="SimSun" panose="02010600030101010101" pitchFamily="2" charset="-122"/>
                <a:cs typeface="Times New Roman" panose="02020603050405020304" pitchFamily="18" charset="0"/>
              </a:rPr>
              <a:t>和</a:t>
            </a:r>
            <a:r>
              <a:rPr lang="en-US" altLang="zh-CN" dirty="0">
                <a:latin typeface="Times New Roman" panose="02020603050405020304" pitchFamily="18" charset="0"/>
                <a:ea typeface="SimSun" panose="02010600030101010101" pitchFamily="2" charset="-122"/>
                <a:cs typeface="Times New Roman" panose="02020603050405020304" pitchFamily="18" charset="0"/>
              </a:rPr>
              <a:t>54%</a:t>
            </a:r>
            <a:r>
              <a:rPr lang="zh-CN" altLang="en-US" dirty="0">
                <a:latin typeface="Times New Roman" panose="02020603050405020304" pitchFamily="18" charset="0"/>
                <a:ea typeface="SimSun" panose="02010600030101010101" pitchFamily="2" charset="-122"/>
                <a:cs typeface="Times New Roman" panose="02020603050405020304" pitchFamily="18" charset="0"/>
              </a:rPr>
              <a:t>。</a:t>
            </a:r>
            <a:r>
              <a:rPr lang="en" altLang="zh-CN" dirty="0" err="1">
                <a:latin typeface="Times New Roman" panose="02020603050405020304" pitchFamily="18" charset="0"/>
                <a:ea typeface="SimSun" panose="02010600030101010101" pitchFamily="2" charset="-122"/>
                <a:cs typeface="Times New Roman" panose="02020603050405020304" pitchFamily="18" charset="0"/>
              </a:rPr>
              <a:t>CausalMesh</a:t>
            </a:r>
            <a:r>
              <a:rPr lang="en" altLang="zh-CN" dirty="0">
                <a:latin typeface="Times New Roman" panose="02020603050405020304" pitchFamily="18" charset="0"/>
                <a:ea typeface="SimSun" panose="02010600030101010101" pitchFamily="2" charset="-122"/>
                <a:cs typeface="Times New Roman" panose="02020603050405020304" pitchFamily="18" charset="0"/>
              </a:rPr>
              <a:t>-TCC</a:t>
            </a:r>
            <a:r>
              <a:rPr lang="zh-CN" altLang="en-US" dirty="0">
                <a:latin typeface="Times New Roman" panose="02020603050405020304" pitchFamily="18" charset="0"/>
                <a:ea typeface="SimSun" panose="02010600030101010101" pitchFamily="2" charset="-122"/>
                <a:cs typeface="Times New Roman" panose="02020603050405020304" pitchFamily="18" charset="0"/>
              </a:rPr>
              <a:t> 的延迟与 </a:t>
            </a:r>
            <a:r>
              <a:rPr lang="en" altLang="zh-CN" dirty="0" err="1">
                <a:latin typeface="Times New Roman" panose="02020603050405020304" pitchFamily="18" charset="0"/>
                <a:ea typeface="SimSun" panose="02010600030101010101" pitchFamily="2" charset="-122"/>
                <a:cs typeface="Times New Roman" panose="02020603050405020304" pitchFamily="18" charset="0"/>
              </a:rPr>
              <a:t>HydroCache</a:t>
            </a:r>
            <a:r>
              <a:rPr lang="zh-CN" altLang="en-US" dirty="0">
                <a:latin typeface="Times New Roman" panose="02020603050405020304" pitchFamily="18" charset="0"/>
                <a:ea typeface="SimSun" panose="02010600030101010101" pitchFamily="2" charset="-122"/>
                <a:cs typeface="Times New Roman" panose="02020603050405020304" pitchFamily="18" charset="0"/>
              </a:rPr>
              <a:t> 和</a:t>
            </a:r>
            <a:r>
              <a:rPr lang="en" altLang="zh-CN" dirty="0" err="1">
                <a:latin typeface="Times New Roman" panose="02020603050405020304" pitchFamily="18" charset="0"/>
                <a:ea typeface="SimSun" panose="02010600030101010101" pitchFamily="2" charset="-122"/>
                <a:cs typeface="Times New Roman" panose="02020603050405020304" pitchFamily="18" charset="0"/>
              </a:rPr>
              <a:t>FaaSTCC</a:t>
            </a:r>
            <a:r>
              <a:rPr lang="zh-CN" altLang="en-US" dirty="0">
                <a:latin typeface="Times New Roman" panose="02020603050405020304" pitchFamily="18" charset="0"/>
                <a:ea typeface="SimSun" panose="02010600030101010101" pitchFamily="2" charset="-122"/>
                <a:cs typeface="Times New Roman" panose="02020603050405020304" pitchFamily="18" charset="0"/>
              </a:rPr>
              <a:t> 相当。缓存对于保持有状态 </a:t>
            </a:r>
            <a:r>
              <a:rPr lang="en-US" altLang="zh-CN" dirty="0">
                <a:latin typeface="Times New Roman" panose="02020603050405020304" pitchFamily="18" charset="0"/>
                <a:ea typeface="SimSun" panose="02010600030101010101" pitchFamily="2" charset="-122"/>
                <a:cs typeface="Times New Roman" panose="02020603050405020304" pitchFamily="18" charset="0"/>
              </a:rPr>
              <a:t>serverless</a:t>
            </a:r>
            <a:r>
              <a:rPr lang="zh-CN" altLang="en-US" dirty="0">
                <a:latin typeface="Times New Roman" panose="02020603050405020304" pitchFamily="18" charset="0"/>
                <a:ea typeface="SimSun" panose="02010600030101010101" pitchFamily="2" charset="-122"/>
                <a:cs typeface="Times New Roman" panose="02020603050405020304" pitchFamily="18" charset="0"/>
              </a:rPr>
              <a:t> </a:t>
            </a:r>
            <a:r>
              <a:rPr lang="en-US" altLang="zh-CN" dirty="0">
                <a:latin typeface="Times New Roman" panose="02020603050405020304" pitchFamily="18" charset="0"/>
                <a:ea typeface="SimSun" panose="02010600030101010101" pitchFamily="2" charset="-122"/>
                <a:cs typeface="Times New Roman" panose="02020603050405020304" pitchFamily="18" charset="0"/>
              </a:rPr>
              <a:t>function</a:t>
            </a:r>
            <a:r>
              <a:rPr lang="zh-CN" altLang="en-US" dirty="0">
                <a:latin typeface="Times New Roman" panose="02020603050405020304" pitchFamily="18" charset="0"/>
                <a:ea typeface="SimSun" panose="02010600030101010101" pitchFamily="2" charset="-122"/>
                <a:cs typeface="Times New Roman" panose="02020603050405020304" pitchFamily="18" charset="0"/>
              </a:rPr>
              <a:t> 的低延迟至关重要，</a:t>
            </a:r>
            <a:r>
              <a:rPr lang="en" altLang="zh-CN" dirty="0" err="1">
                <a:latin typeface="Times New Roman" panose="02020603050405020304" pitchFamily="18" charset="0"/>
                <a:ea typeface="SimSun" panose="02010600030101010101" pitchFamily="2" charset="-122"/>
                <a:cs typeface="Times New Roman" panose="02020603050405020304" pitchFamily="18" charset="0"/>
              </a:rPr>
              <a:t>CausalMesh</a:t>
            </a:r>
            <a:r>
              <a:rPr lang="zh-CN" altLang="en-US" dirty="0">
                <a:latin typeface="Times New Roman" panose="02020603050405020304" pitchFamily="18" charset="0"/>
                <a:ea typeface="SimSun" panose="02010600030101010101" pitchFamily="2" charset="-122"/>
                <a:cs typeface="Times New Roman" panose="02020603050405020304" pitchFamily="18" charset="0"/>
              </a:rPr>
              <a:t>进一步在不需要读写事务的情况下实现更低的尾延迟。</a:t>
            </a:r>
            <a:endParaRPr lang="en-US" altLang="zh-CN" dirty="0">
              <a:latin typeface="Times New Roman" panose="02020603050405020304" pitchFamily="18" charset="0"/>
              <a:ea typeface="SimSun" panose="02010600030101010101" pitchFamily="2" charset="-122"/>
              <a:cs typeface="Times New Roman" panose="02020603050405020304" pitchFamily="18" charset="0"/>
            </a:endParaRPr>
          </a:p>
        </p:txBody>
      </p:sp>
      <p:pic>
        <p:nvPicPr>
          <p:cNvPr id="3" name="图片 2">
            <a:extLst>
              <a:ext uri="{FF2B5EF4-FFF2-40B4-BE49-F238E27FC236}">
                <a16:creationId xmlns:a16="http://schemas.microsoft.com/office/drawing/2014/main" id="{A4A5699F-EF6E-CD2D-0122-26519E5E6DF7}"/>
              </a:ext>
            </a:extLst>
          </p:cNvPr>
          <p:cNvPicPr>
            <a:picLocks noChangeAspect="1"/>
          </p:cNvPicPr>
          <p:nvPr/>
        </p:nvPicPr>
        <p:blipFill>
          <a:blip r:embed="rId3"/>
          <a:stretch>
            <a:fillRect/>
          </a:stretch>
        </p:blipFill>
        <p:spPr>
          <a:xfrm>
            <a:off x="838200" y="2060286"/>
            <a:ext cx="5554064" cy="3289300"/>
          </a:xfrm>
          <a:prstGeom prst="rect">
            <a:avLst/>
          </a:prstGeom>
        </p:spPr>
      </p:pic>
    </p:spTree>
    <p:extLst>
      <p:ext uri="{BB962C8B-B14F-4D97-AF65-F5344CB8AC3E}">
        <p14:creationId xmlns:p14="http://schemas.microsoft.com/office/powerpoint/2010/main" val="4377878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96AF5E-7DA5-456B-67D2-307FD3B892D1}"/>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DD4662D5-3087-1212-6FC4-E4826A6EBBEF}"/>
              </a:ext>
            </a:extLst>
          </p:cNvPr>
          <p:cNvSpPr>
            <a:spLocks noGrp="1"/>
          </p:cNvSpPr>
          <p:nvPr>
            <p:ph type="title"/>
          </p:nvPr>
        </p:nvSpPr>
        <p:spPr>
          <a:xfrm>
            <a:off x="838200" y="289367"/>
            <a:ext cx="10515600" cy="1325563"/>
          </a:xfrm>
        </p:spPr>
        <p:txBody>
          <a:bodyPr/>
          <a:lstStyle/>
          <a:p>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实验结果</a:t>
            </a:r>
          </a:p>
        </p:txBody>
      </p:sp>
      <p:sp>
        <p:nvSpPr>
          <p:cNvPr id="6" name="内容占位符 5">
            <a:extLst>
              <a:ext uri="{FF2B5EF4-FFF2-40B4-BE49-F238E27FC236}">
                <a16:creationId xmlns:a16="http://schemas.microsoft.com/office/drawing/2014/main" id="{61FA7112-F9AA-35FA-B2C2-074FBA546118}"/>
              </a:ext>
            </a:extLst>
          </p:cNvPr>
          <p:cNvSpPr>
            <a:spLocks noGrp="1"/>
          </p:cNvSpPr>
          <p:nvPr>
            <p:ph idx="1"/>
          </p:nvPr>
        </p:nvSpPr>
        <p:spPr>
          <a:xfrm>
            <a:off x="6578600" y="1504709"/>
            <a:ext cx="4775200" cy="4664597"/>
          </a:xfrm>
        </p:spPr>
        <p:txBody>
          <a:bodyPr>
            <a:normAutofit fontScale="85000" lnSpcReduction="10000"/>
          </a:bodyPr>
          <a:lstStyle/>
          <a:p>
            <a:pPr marL="0" indent="0">
              <a:lnSpc>
                <a:spcPct val="120000"/>
              </a:lnSpc>
              <a:buNone/>
            </a:pPr>
            <a:r>
              <a:rPr lang="en-US" altLang="zh-CN" dirty="0" err="1">
                <a:latin typeface="Times New Roman" panose="02020603050405020304" pitchFamily="18" charset="0"/>
                <a:ea typeface="SimSun" panose="02010600030101010101" pitchFamily="2" charset="-122"/>
                <a:cs typeface="Times New Roman" panose="02020603050405020304" pitchFamily="18" charset="0"/>
              </a:rPr>
              <a:t>CausalMesh</a:t>
            </a:r>
            <a:r>
              <a:rPr lang="zh-CN" altLang="en-US" dirty="0">
                <a:latin typeface="Times New Roman" panose="02020603050405020304" pitchFamily="18" charset="0"/>
                <a:ea typeface="SimSun" panose="02010600030101010101" pitchFamily="2" charset="-122"/>
                <a:cs typeface="Times New Roman" panose="02020603050405020304" pitchFamily="18" charset="0"/>
              </a:rPr>
              <a:t>的归一化吞吐量几乎保持不变，显示出</a:t>
            </a:r>
            <a:r>
              <a:rPr lang="en-US" altLang="zh-CN" dirty="0" err="1">
                <a:latin typeface="Times New Roman" panose="02020603050405020304" pitchFamily="18" charset="0"/>
                <a:ea typeface="SimSun" panose="02010600030101010101" pitchFamily="2" charset="-122"/>
                <a:cs typeface="Times New Roman" panose="02020603050405020304" pitchFamily="18" charset="0"/>
              </a:rPr>
              <a:t>CausalMesh</a:t>
            </a:r>
            <a:r>
              <a:rPr lang="zh-CN" altLang="en-US" dirty="0">
                <a:latin typeface="Times New Roman" panose="02020603050405020304" pitchFamily="18" charset="0"/>
                <a:ea typeface="SimSun" panose="02010600030101010101" pitchFamily="2" charset="-122"/>
                <a:cs typeface="Times New Roman" panose="02020603050405020304" pitchFamily="18" charset="0"/>
              </a:rPr>
              <a:t>在服务器数量上几乎线性扩展。相比之下，</a:t>
            </a:r>
            <a:r>
              <a:rPr lang="en-US" altLang="zh-CN" dirty="0" err="1">
                <a:latin typeface="Times New Roman" panose="02020603050405020304" pitchFamily="18" charset="0"/>
                <a:ea typeface="SimSun" panose="02010600030101010101" pitchFamily="2" charset="-122"/>
                <a:cs typeface="Times New Roman" panose="02020603050405020304" pitchFamily="18" charset="0"/>
              </a:rPr>
              <a:t>CausalMesh</a:t>
            </a:r>
            <a:r>
              <a:rPr lang="en-US" altLang="zh-CN" dirty="0">
                <a:latin typeface="Times New Roman" panose="02020603050405020304" pitchFamily="18" charset="0"/>
                <a:ea typeface="SimSun" panose="02010600030101010101" pitchFamily="2" charset="-122"/>
                <a:cs typeface="Times New Roman" panose="02020603050405020304" pitchFamily="18" charset="0"/>
              </a:rPr>
              <a:t>-TCC</a:t>
            </a:r>
            <a:r>
              <a:rPr lang="zh-CN" altLang="en-US" dirty="0">
                <a:latin typeface="Times New Roman" panose="02020603050405020304" pitchFamily="18" charset="0"/>
                <a:ea typeface="SimSun" panose="02010600030101010101" pitchFamily="2" charset="-122"/>
                <a:cs typeface="Times New Roman" panose="02020603050405020304" pitchFamily="18" charset="0"/>
              </a:rPr>
              <a:t>在约</a:t>
            </a:r>
            <a:r>
              <a:rPr lang="en-US" altLang="zh-CN" dirty="0">
                <a:latin typeface="Times New Roman" panose="02020603050405020304" pitchFamily="18" charset="0"/>
                <a:ea typeface="SimSun" panose="02010600030101010101" pitchFamily="2" charset="-122"/>
                <a:cs typeface="Times New Roman" panose="02020603050405020304" pitchFamily="18" charset="0"/>
              </a:rPr>
              <a:t>2800</a:t>
            </a:r>
            <a:r>
              <a:rPr lang="zh-CN" altLang="en-US" dirty="0">
                <a:latin typeface="Times New Roman" panose="02020603050405020304" pitchFamily="18" charset="0"/>
                <a:ea typeface="SimSun" panose="02010600030101010101" pitchFamily="2" charset="-122"/>
                <a:cs typeface="Times New Roman" panose="02020603050405020304" pitchFamily="18" charset="0"/>
              </a:rPr>
              <a:t>请求</a:t>
            </a:r>
            <a:r>
              <a:rPr lang="en-US" altLang="zh-CN" dirty="0">
                <a:latin typeface="Times New Roman" panose="02020603050405020304" pitchFamily="18" charset="0"/>
                <a:ea typeface="SimSun" panose="02010600030101010101" pitchFamily="2" charset="-122"/>
                <a:cs typeface="Times New Roman" panose="02020603050405020304" pitchFamily="18" charset="0"/>
              </a:rPr>
              <a:t>/</a:t>
            </a:r>
            <a:r>
              <a:rPr lang="zh-CN" altLang="en-US" dirty="0">
                <a:latin typeface="Times New Roman" panose="02020603050405020304" pitchFamily="18" charset="0"/>
                <a:ea typeface="SimSun" panose="02010600030101010101" pitchFamily="2" charset="-122"/>
                <a:cs typeface="Times New Roman" panose="02020603050405020304" pitchFamily="18" charset="0"/>
              </a:rPr>
              <a:t>秒时达到饱和，原因是竞争增加。高出</a:t>
            </a:r>
            <a:r>
              <a:rPr lang="en-US" altLang="zh-CN" dirty="0">
                <a:latin typeface="Times New Roman" panose="02020603050405020304" pitchFamily="18" charset="0"/>
                <a:ea typeface="SimSun" panose="02010600030101010101" pitchFamily="2" charset="-122"/>
                <a:cs typeface="Times New Roman" panose="02020603050405020304" pitchFamily="18" charset="0"/>
              </a:rPr>
              <a:t>1.3</a:t>
            </a:r>
            <a:r>
              <a:rPr lang="zh-CN" altLang="en-US" dirty="0">
                <a:latin typeface="Times New Roman" panose="02020603050405020304" pitchFamily="18" charset="0"/>
                <a:ea typeface="SimSun" panose="02010600030101010101" pitchFamily="2" charset="-122"/>
                <a:cs typeface="Times New Roman" panose="02020603050405020304" pitchFamily="18" charset="0"/>
              </a:rPr>
              <a:t>倍至</a:t>
            </a:r>
            <a:r>
              <a:rPr lang="en-US" altLang="zh-CN" dirty="0">
                <a:latin typeface="Times New Roman" panose="02020603050405020304" pitchFamily="18" charset="0"/>
                <a:ea typeface="SimSun" panose="02010600030101010101" pitchFamily="2" charset="-122"/>
                <a:cs typeface="Times New Roman" panose="02020603050405020304" pitchFamily="18" charset="0"/>
              </a:rPr>
              <a:t>1.8</a:t>
            </a:r>
            <a:r>
              <a:rPr lang="zh-CN" altLang="en-US" dirty="0">
                <a:latin typeface="Times New Roman" panose="02020603050405020304" pitchFamily="18" charset="0"/>
                <a:ea typeface="SimSun" panose="02010600030101010101" pitchFamily="2" charset="-122"/>
                <a:cs typeface="Times New Roman" panose="02020603050405020304" pitchFamily="18" charset="0"/>
              </a:rPr>
              <a:t>倍。</a:t>
            </a:r>
            <a:r>
              <a:rPr lang="en-US" altLang="zh-CN" dirty="0" err="1">
                <a:latin typeface="Times New Roman" panose="02020603050405020304" pitchFamily="18" charset="0"/>
                <a:ea typeface="SimSun" panose="02010600030101010101" pitchFamily="2" charset="-122"/>
                <a:cs typeface="Times New Roman" panose="02020603050405020304" pitchFamily="18" charset="0"/>
              </a:rPr>
              <a:t>HydroCacheOpt</a:t>
            </a:r>
            <a:r>
              <a:rPr lang="zh-CN" altLang="en-US" dirty="0">
                <a:latin typeface="Times New Roman" panose="02020603050405020304" pitchFamily="18" charset="0"/>
                <a:ea typeface="SimSun" panose="02010600030101010101" pitchFamily="2" charset="-122"/>
                <a:cs typeface="Times New Roman" panose="02020603050405020304" pitchFamily="18" charset="0"/>
              </a:rPr>
              <a:t>随着服务器数量增加，</a:t>
            </a:r>
            <a:r>
              <a:rPr lang="en-US" altLang="zh-CN" dirty="0" err="1">
                <a:latin typeface="Times New Roman" panose="02020603050405020304" pitchFamily="18" charset="0"/>
                <a:ea typeface="SimSun" panose="02010600030101010101" pitchFamily="2" charset="-122"/>
                <a:cs typeface="Times New Roman" panose="02020603050405020304" pitchFamily="18" charset="0"/>
              </a:rPr>
              <a:t>FaaSTCC</a:t>
            </a:r>
            <a:r>
              <a:rPr lang="zh-CN" altLang="en-US" dirty="0">
                <a:latin typeface="Times New Roman" panose="02020603050405020304" pitchFamily="18" charset="0"/>
                <a:ea typeface="SimSun" panose="02010600030101010101" pitchFamily="2" charset="-122"/>
                <a:cs typeface="Times New Roman" panose="02020603050405020304" pitchFamily="18" charset="0"/>
              </a:rPr>
              <a:t>的吞吐量出现下降。</a:t>
            </a:r>
            <a:r>
              <a:rPr lang="en-US" altLang="zh-CN" dirty="0" err="1">
                <a:latin typeface="Times New Roman" panose="02020603050405020304" pitchFamily="18" charset="0"/>
                <a:ea typeface="SimSun" panose="02010600030101010101" pitchFamily="2" charset="-122"/>
                <a:cs typeface="Times New Roman" panose="02020603050405020304" pitchFamily="18" charset="0"/>
              </a:rPr>
              <a:t>CausalMesh</a:t>
            </a:r>
            <a:r>
              <a:rPr lang="en-US" altLang="zh-CN" dirty="0">
                <a:latin typeface="Times New Roman" panose="02020603050405020304" pitchFamily="18" charset="0"/>
                <a:ea typeface="SimSun" panose="02010600030101010101" pitchFamily="2" charset="-122"/>
                <a:cs typeface="Times New Roman" panose="02020603050405020304" pitchFamily="18" charset="0"/>
              </a:rPr>
              <a:t>-TCC</a:t>
            </a:r>
            <a:r>
              <a:rPr lang="zh-CN" altLang="en-US" dirty="0">
                <a:latin typeface="Times New Roman" panose="02020603050405020304" pitchFamily="18" charset="0"/>
                <a:ea typeface="SimSun" panose="02010600030101010101" pitchFamily="2" charset="-122"/>
                <a:cs typeface="Times New Roman" panose="02020603050405020304" pitchFamily="18" charset="0"/>
              </a:rPr>
              <a:t>的吞吐量比</a:t>
            </a:r>
            <a:r>
              <a:rPr lang="en-US" altLang="zh-CN" dirty="0" err="1">
                <a:latin typeface="Times New Roman" panose="02020603050405020304" pitchFamily="18" charset="0"/>
                <a:ea typeface="SimSun" panose="02010600030101010101" pitchFamily="2" charset="-122"/>
                <a:cs typeface="Times New Roman" panose="02020603050405020304" pitchFamily="18" charset="0"/>
              </a:rPr>
              <a:t>FaaSTCC</a:t>
            </a:r>
            <a:r>
              <a:rPr lang="zh-CN" altLang="en-US" dirty="0">
                <a:latin typeface="Times New Roman" panose="02020603050405020304" pitchFamily="18" charset="0"/>
                <a:ea typeface="SimSun" panose="02010600030101010101" pitchFamily="2" charset="-122"/>
                <a:cs typeface="Times New Roman" panose="02020603050405020304" pitchFamily="18" charset="0"/>
              </a:rPr>
              <a:t>和</a:t>
            </a:r>
            <a:r>
              <a:rPr lang="en-US" altLang="zh-CN" dirty="0" err="1">
                <a:latin typeface="Times New Roman" panose="02020603050405020304" pitchFamily="18" charset="0"/>
                <a:ea typeface="SimSun" panose="02010600030101010101" pitchFamily="2" charset="-122"/>
                <a:cs typeface="Times New Roman" panose="02020603050405020304" pitchFamily="18" charset="0"/>
              </a:rPr>
              <a:t>HydroCache</a:t>
            </a:r>
            <a:r>
              <a:rPr lang="en-US" altLang="zh-CN" dirty="0">
                <a:latin typeface="Times New Roman" panose="02020603050405020304" pitchFamily="18" charset="0"/>
                <a:ea typeface="SimSun" panose="02010600030101010101" pitchFamily="2" charset="-122"/>
                <a:cs typeface="Times New Roman" panose="02020603050405020304" pitchFamily="18" charset="0"/>
              </a:rPr>
              <a:t>-Con</a:t>
            </a:r>
            <a:r>
              <a:rPr lang="zh-CN" altLang="en-US" dirty="0">
                <a:latin typeface="Times New Roman" panose="02020603050405020304" pitchFamily="18" charset="0"/>
                <a:ea typeface="SimSun" panose="02010600030101010101" pitchFamily="2" charset="-122"/>
                <a:cs typeface="Times New Roman" panose="02020603050405020304" pitchFamily="18" charset="0"/>
              </a:rPr>
              <a:t>的表现均低于</a:t>
            </a:r>
            <a:r>
              <a:rPr lang="en-US" altLang="zh-CN" dirty="0" err="1">
                <a:latin typeface="Times New Roman" panose="02020603050405020304" pitchFamily="18" charset="0"/>
                <a:ea typeface="SimSun" panose="02010600030101010101" pitchFamily="2" charset="-122"/>
                <a:cs typeface="Times New Roman" panose="02020603050405020304" pitchFamily="18" charset="0"/>
              </a:rPr>
              <a:t>FaaSTCC</a:t>
            </a:r>
            <a:r>
              <a:rPr lang="zh-CN" altLang="en-US" dirty="0">
                <a:latin typeface="Times New Roman" panose="02020603050405020304" pitchFamily="18" charset="0"/>
                <a:ea typeface="SimSun" panose="02010600030101010101" pitchFamily="2" charset="-122"/>
                <a:cs typeface="Times New Roman" panose="02020603050405020304" pitchFamily="18" charset="0"/>
              </a:rPr>
              <a:t>和</a:t>
            </a:r>
            <a:r>
              <a:rPr lang="en-US" altLang="zh-CN" dirty="0" err="1">
                <a:latin typeface="Times New Roman" panose="02020603050405020304" pitchFamily="18" charset="0"/>
                <a:ea typeface="SimSun" panose="02010600030101010101" pitchFamily="2" charset="-122"/>
                <a:cs typeface="Times New Roman" panose="02020603050405020304" pitchFamily="18" charset="0"/>
              </a:rPr>
              <a:t>CausalMesh</a:t>
            </a:r>
            <a:r>
              <a:rPr lang="en-US" altLang="zh-CN" dirty="0">
                <a:latin typeface="Times New Roman" panose="02020603050405020304" pitchFamily="18" charset="0"/>
                <a:ea typeface="SimSun" panose="02010600030101010101" pitchFamily="2" charset="-122"/>
                <a:cs typeface="Times New Roman" panose="02020603050405020304" pitchFamily="18" charset="0"/>
              </a:rPr>
              <a:t>-TCC</a:t>
            </a:r>
            <a:r>
              <a:rPr lang="zh-CN" altLang="en-US" dirty="0">
                <a:latin typeface="Times New Roman" panose="02020603050405020304" pitchFamily="18" charset="0"/>
                <a:ea typeface="SimSun" panose="02010600030101010101" pitchFamily="2" charset="-122"/>
                <a:cs typeface="Times New Roman" panose="02020603050405020304" pitchFamily="18" charset="0"/>
              </a:rPr>
              <a:t>。</a:t>
            </a:r>
            <a:endParaRPr lang="en-US" altLang="zh-CN" dirty="0">
              <a:latin typeface="Times New Roman" panose="02020603050405020304" pitchFamily="18" charset="0"/>
              <a:ea typeface="SimSun" panose="02010600030101010101" pitchFamily="2" charset="-122"/>
              <a:cs typeface="Times New Roman" panose="02020603050405020304" pitchFamily="18" charset="0"/>
            </a:endParaRPr>
          </a:p>
        </p:txBody>
      </p:sp>
      <p:pic>
        <p:nvPicPr>
          <p:cNvPr id="4" name="图片 3">
            <a:extLst>
              <a:ext uri="{FF2B5EF4-FFF2-40B4-BE49-F238E27FC236}">
                <a16:creationId xmlns:a16="http://schemas.microsoft.com/office/drawing/2014/main" id="{F36B4213-F439-7986-9A03-6985A4210849}"/>
              </a:ext>
            </a:extLst>
          </p:cNvPr>
          <p:cNvPicPr>
            <a:picLocks noChangeAspect="1"/>
          </p:cNvPicPr>
          <p:nvPr/>
        </p:nvPicPr>
        <p:blipFill>
          <a:blip r:embed="rId2"/>
          <a:stretch>
            <a:fillRect/>
          </a:stretch>
        </p:blipFill>
        <p:spPr>
          <a:xfrm>
            <a:off x="1042873" y="2653415"/>
            <a:ext cx="5331055" cy="2367184"/>
          </a:xfrm>
          <a:prstGeom prst="rect">
            <a:avLst/>
          </a:prstGeom>
        </p:spPr>
      </p:pic>
    </p:spTree>
    <p:extLst>
      <p:ext uri="{BB962C8B-B14F-4D97-AF65-F5344CB8AC3E}">
        <p14:creationId xmlns:p14="http://schemas.microsoft.com/office/powerpoint/2010/main" val="24458431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1C0A5E-D01D-1315-B215-E8F62AE1C2F8}"/>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2C2233C5-D7DC-4FF8-9048-6F88CCFD1C64}"/>
              </a:ext>
            </a:extLst>
          </p:cNvPr>
          <p:cNvSpPr>
            <a:spLocks noGrp="1"/>
          </p:cNvSpPr>
          <p:nvPr>
            <p:ph type="title"/>
          </p:nvPr>
        </p:nvSpPr>
        <p:spPr>
          <a:xfrm>
            <a:off x="838200" y="289367"/>
            <a:ext cx="10515600" cy="1325563"/>
          </a:xfrm>
        </p:spPr>
        <p:txBody>
          <a:bodyPr/>
          <a:lstStyle/>
          <a:p>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实验结果</a:t>
            </a:r>
          </a:p>
        </p:txBody>
      </p:sp>
      <p:sp>
        <p:nvSpPr>
          <p:cNvPr id="6" name="内容占位符 5">
            <a:extLst>
              <a:ext uri="{FF2B5EF4-FFF2-40B4-BE49-F238E27FC236}">
                <a16:creationId xmlns:a16="http://schemas.microsoft.com/office/drawing/2014/main" id="{75F3B4C1-5472-D725-789C-14079D92C13B}"/>
              </a:ext>
            </a:extLst>
          </p:cNvPr>
          <p:cNvSpPr>
            <a:spLocks noGrp="1"/>
          </p:cNvSpPr>
          <p:nvPr>
            <p:ph idx="1"/>
          </p:nvPr>
        </p:nvSpPr>
        <p:spPr>
          <a:xfrm>
            <a:off x="6470248" y="1504709"/>
            <a:ext cx="4883552" cy="4664597"/>
          </a:xfrm>
        </p:spPr>
        <p:txBody>
          <a:bodyPr>
            <a:normAutofit fontScale="85000" lnSpcReduction="10000"/>
          </a:bodyPr>
          <a:lstStyle/>
          <a:p>
            <a:pPr marL="0" indent="0">
              <a:lnSpc>
                <a:spcPct val="120000"/>
              </a:lnSpc>
              <a:buNone/>
            </a:pPr>
            <a:r>
              <a:rPr lang="zh-CN" altLang="en-US" dirty="0">
                <a:latin typeface="Times New Roman" panose="02020603050405020304" pitchFamily="18" charset="0"/>
                <a:ea typeface="SimSun" panose="02010600030101010101" pitchFamily="2" charset="-122"/>
                <a:cs typeface="Times New Roman" panose="02020603050405020304" pitchFamily="18" charset="0"/>
              </a:rPr>
              <a:t>在对 </a:t>
            </a:r>
            <a:r>
              <a:rPr lang="en-US" altLang="zh-CN" dirty="0" err="1">
                <a:latin typeface="Times New Roman" panose="02020603050405020304" pitchFamily="18" charset="0"/>
                <a:ea typeface="SimSun" panose="02010600030101010101" pitchFamily="2" charset="-122"/>
                <a:cs typeface="Times New Roman" panose="02020603050405020304" pitchFamily="18" charset="0"/>
              </a:rPr>
              <a:t>DeathStar</a:t>
            </a:r>
            <a:r>
              <a:rPr lang="zh-CN" altLang="en-US" dirty="0">
                <a:latin typeface="Times New Roman" panose="02020603050405020304" pitchFamily="18" charset="0"/>
                <a:ea typeface="SimSun" panose="02010600030101010101" pitchFamily="2" charset="-122"/>
                <a:cs typeface="Times New Roman" panose="02020603050405020304" pitchFamily="18" charset="0"/>
              </a:rPr>
              <a:t> 基准中的电影评论服务进行评估时，</a:t>
            </a:r>
            <a:r>
              <a:rPr lang="en-US" altLang="zh-CN" dirty="0" err="1">
                <a:latin typeface="Times New Roman" panose="02020603050405020304" pitchFamily="18" charset="0"/>
                <a:ea typeface="SimSun" panose="02010600030101010101" pitchFamily="2" charset="-122"/>
                <a:cs typeface="Times New Roman" panose="02020603050405020304" pitchFamily="18" charset="0"/>
              </a:rPr>
              <a:t>CausalMesh</a:t>
            </a:r>
            <a:r>
              <a:rPr lang="zh-CN" altLang="en-US" dirty="0">
                <a:latin typeface="Times New Roman" panose="02020603050405020304" pitchFamily="18" charset="0"/>
                <a:ea typeface="SimSun" panose="02010600030101010101" pitchFamily="2" charset="-122"/>
                <a:cs typeface="Times New Roman" panose="02020603050405020304" pitchFamily="18" charset="0"/>
              </a:rPr>
              <a:t>的性能优于</a:t>
            </a:r>
            <a:r>
              <a:rPr lang="en-US" altLang="zh-CN" dirty="0" err="1">
                <a:latin typeface="Times New Roman" panose="02020603050405020304" pitchFamily="18" charset="0"/>
                <a:ea typeface="SimSun" panose="02010600030101010101" pitchFamily="2" charset="-122"/>
                <a:cs typeface="Times New Roman" panose="02020603050405020304" pitchFamily="18" charset="0"/>
              </a:rPr>
              <a:t>HydroCache</a:t>
            </a:r>
            <a:r>
              <a:rPr lang="zh-CN" altLang="en-US" dirty="0">
                <a:latin typeface="Times New Roman" panose="02020603050405020304" pitchFamily="18" charset="0"/>
                <a:ea typeface="SimSun" panose="02010600030101010101" pitchFamily="2" charset="-122"/>
                <a:cs typeface="Times New Roman" panose="02020603050405020304" pitchFamily="18" charset="0"/>
              </a:rPr>
              <a:t>和</a:t>
            </a:r>
            <a:r>
              <a:rPr lang="en-US" altLang="zh-CN" dirty="0" err="1">
                <a:latin typeface="Times New Roman" panose="02020603050405020304" pitchFamily="18" charset="0"/>
                <a:ea typeface="SimSun" panose="02010600030101010101" pitchFamily="2" charset="-122"/>
                <a:cs typeface="Times New Roman" panose="02020603050405020304" pitchFamily="18" charset="0"/>
              </a:rPr>
              <a:t>FaaSTCC</a:t>
            </a:r>
            <a:r>
              <a:rPr lang="zh-CN" altLang="en-US" dirty="0">
                <a:latin typeface="Times New Roman" panose="02020603050405020304" pitchFamily="18" charset="0"/>
                <a:ea typeface="SimSun" panose="02010600030101010101" pitchFamily="2" charset="-122"/>
                <a:cs typeface="Times New Roman" panose="02020603050405020304" pitchFamily="18" charset="0"/>
              </a:rPr>
              <a:t>。在混合负载下，</a:t>
            </a:r>
            <a:r>
              <a:rPr lang="en-US" altLang="zh-CN" dirty="0" err="1">
                <a:latin typeface="Times New Roman" panose="02020603050405020304" pitchFamily="18" charset="0"/>
                <a:ea typeface="SimSun" panose="02010600030101010101" pitchFamily="2" charset="-122"/>
                <a:cs typeface="Times New Roman" panose="02020603050405020304" pitchFamily="18" charset="0"/>
              </a:rPr>
              <a:t>CausalMesh</a:t>
            </a:r>
            <a:r>
              <a:rPr lang="zh-CN" altLang="en-US" dirty="0">
                <a:latin typeface="Times New Roman" panose="02020603050405020304" pitchFamily="18" charset="0"/>
                <a:ea typeface="SimSun" panose="02010600030101010101" pitchFamily="2" charset="-122"/>
                <a:cs typeface="Times New Roman" panose="02020603050405020304" pitchFamily="18" charset="0"/>
              </a:rPr>
              <a:t>实现了</a:t>
            </a:r>
            <a:r>
              <a:rPr lang="en-US" altLang="zh-CN" dirty="0">
                <a:latin typeface="Times New Roman" panose="02020603050405020304" pitchFamily="18" charset="0"/>
                <a:ea typeface="SimSun" panose="02010600030101010101" pitchFamily="2" charset="-122"/>
                <a:cs typeface="Times New Roman" panose="02020603050405020304" pitchFamily="18" charset="0"/>
              </a:rPr>
              <a:t>2</a:t>
            </a:r>
            <a:r>
              <a:rPr lang="zh-CN" altLang="en-US" dirty="0">
                <a:latin typeface="Times New Roman" panose="02020603050405020304" pitchFamily="18" charset="0"/>
                <a:ea typeface="SimSun" panose="02010600030101010101" pitchFamily="2" charset="-122"/>
                <a:cs typeface="Times New Roman" panose="02020603050405020304" pitchFamily="18" charset="0"/>
              </a:rPr>
              <a:t>倍的吞吐量，并将中位延迟降低了</a:t>
            </a:r>
            <a:r>
              <a:rPr lang="en-US" altLang="zh-CN" dirty="0">
                <a:latin typeface="Times New Roman" panose="02020603050405020304" pitchFamily="18" charset="0"/>
                <a:ea typeface="SimSun" panose="02010600030101010101" pitchFamily="2" charset="-122"/>
                <a:cs typeface="Times New Roman" panose="02020603050405020304" pitchFamily="18" charset="0"/>
              </a:rPr>
              <a:t>10%</a:t>
            </a:r>
            <a:r>
              <a:rPr lang="zh-CN" altLang="en-US" dirty="0">
                <a:latin typeface="Times New Roman" panose="02020603050405020304" pitchFamily="18" charset="0"/>
                <a:ea typeface="SimSun" panose="02010600030101010101" pitchFamily="2" charset="-122"/>
                <a:cs typeface="Times New Roman" panose="02020603050405020304" pitchFamily="18" charset="0"/>
              </a:rPr>
              <a:t>至高达</a:t>
            </a:r>
            <a:r>
              <a:rPr lang="en-US" altLang="zh-CN" dirty="0">
                <a:latin typeface="Times New Roman" panose="02020603050405020304" pitchFamily="18" charset="0"/>
                <a:ea typeface="SimSun" panose="02010600030101010101" pitchFamily="2" charset="-122"/>
                <a:cs typeface="Times New Roman" panose="02020603050405020304" pitchFamily="18" charset="0"/>
              </a:rPr>
              <a:t>64%</a:t>
            </a:r>
            <a:r>
              <a:rPr lang="zh-CN" altLang="en-US" dirty="0">
                <a:latin typeface="Times New Roman" panose="02020603050405020304" pitchFamily="18" charset="0"/>
                <a:ea typeface="SimSun" panose="02010600030101010101" pitchFamily="2" charset="-122"/>
                <a:cs typeface="Times New Roman" panose="02020603050405020304" pitchFamily="18" charset="0"/>
              </a:rPr>
              <a:t>的尾延迟。</a:t>
            </a:r>
            <a:r>
              <a:rPr lang="en-US" altLang="zh-CN" dirty="0" err="1">
                <a:latin typeface="Times New Roman" panose="02020603050405020304" pitchFamily="18" charset="0"/>
                <a:ea typeface="SimSun" panose="02010600030101010101" pitchFamily="2" charset="-122"/>
                <a:cs typeface="Times New Roman" panose="02020603050405020304" pitchFamily="18" charset="0"/>
              </a:rPr>
              <a:t>CausalMesh</a:t>
            </a:r>
            <a:r>
              <a:rPr lang="en-US" altLang="zh-CN" dirty="0">
                <a:latin typeface="Times New Roman" panose="02020603050405020304" pitchFamily="18" charset="0"/>
                <a:ea typeface="SimSun" panose="02010600030101010101" pitchFamily="2" charset="-122"/>
                <a:cs typeface="Times New Roman" panose="02020603050405020304" pitchFamily="18" charset="0"/>
              </a:rPr>
              <a:t>-TCC</a:t>
            </a:r>
            <a:r>
              <a:rPr lang="zh-CN" altLang="en-US" dirty="0">
                <a:latin typeface="Times New Roman" panose="02020603050405020304" pitchFamily="18" charset="0"/>
                <a:ea typeface="SimSun" panose="02010600030101010101" pitchFamily="2" charset="-122"/>
                <a:cs typeface="Times New Roman" panose="02020603050405020304" pitchFamily="18" charset="0"/>
              </a:rPr>
              <a:t>的吞吐量也提高了</a:t>
            </a:r>
            <a:r>
              <a:rPr lang="en-US" altLang="zh-CN" dirty="0">
                <a:latin typeface="Times New Roman" panose="02020603050405020304" pitchFamily="18" charset="0"/>
                <a:ea typeface="SimSun" panose="02010600030101010101" pitchFamily="2" charset="-122"/>
                <a:cs typeface="Times New Roman" panose="02020603050405020304" pitchFamily="18" charset="0"/>
              </a:rPr>
              <a:t>1.35</a:t>
            </a:r>
            <a:r>
              <a:rPr lang="zh-CN" altLang="en-US" dirty="0">
                <a:latin typeface="Times New Roman" panose="02020603050405020304" pitchFamily="18" charset="0"/>
                <a:ea typeface="SimSun" panose="02010600030101010101" pitchFamily="2" charset="-122"/>
                <a:cs typeface="Times New Roman" panose="02020603050405020304" pitchFamily="18" charset="0"/>
              </a:rPr>
              <a:t>倍。由于</a:t>
            </a:r>
            <a:r>
              <a:rPr lang="en-US" altLang="zh-CN" dirty="0">
                <a:latin typeface="Times New Roman" panose="02020603050405020304" pitchFamily="18" charset="0"/>
                <a:ea typeface="SimSun" panose="02010600030101010101" pitchFamily="2" charset="-122"/>
                <a:cs typeface="Times New Roman" panose="02020603050405020304" pitchFamily="18" charset="0"/>
              </a:rPr>
              <a:t>Causal+</a:t>
            </a:r>
            <a:r>
              <a:rPr lang="zh-CN" altLang="en-US" dirty="0">
                <a:latin typeface="Times New Roman" panose="02020603050405020304" pitchFamily="18" charset="0"/>
                <a:ea typeface="SimSun" panose="02010600030101010101" pitchFamily="2" charset="-122"/>
                <a:cs typeface="Times New Roman" panose="02020603050405020304" pitchFamily="18" charset="0"/>
              </a:rPr>
              <a:t> </a:t>
            </a:r>
            <a:r>
              <a:rPr lang="en-US" altLang="zh-CN" dirty="0">
                <a:latin typeface="Times New Roman" panose="02020603050405020304" pitchFamily="18" charset="0"/>
                <a:ea typeface="SimSun" panose="02010600030101010101" pitchFamily="2" charset="-122"/>
                <a:cs typeface="Times New Roman" panose="02020603050405020304" pitchFamily="18" charset="0"/>
              </a:rPr>
              <a:t>Consistency</a:t>
            </a:r>
            <a:r>
              <a:rPr lang="zh-CN" altLang="en-US" dirty="0">
                <a:latin typeface="Times New Roman" panose="02020603050405020304" pitchFamily="18" charset="0"/>
                <a:ea typeface="SimSun" panose="02010600030101010101" pitchFamily="2" charset="-122"/>
                <a:cs typeface="Times New Roman" panose="02020603050405020304" pitchFamily="18" charset="0"/>
              </a:rPr>
              <a:t> 对于许多应用（如电影评论服务）已足够，</a:t>
            </a:r>
            <a:r>
              <a:rPr lang="en-US" altLang="zh-CN" dirty="0" err="1">
                <a:latin typeface="Times New Roman" panose="02020603050405020304" pitchFamily="18" charset="0"/>
                <a:ea typeface="SimSun" panose="02010600030101010101" pitchFamily="2" charset="-122"/>
                <a:cs typeface="Times New Roman" panose="02020603050405020304" pitchFamily="18" charset="0"/>
              </a:rPr>
              <a:t>CausalMesh</a:t>
            </a:r>
            <a:r>
              <a:rPr lang="zh-CN" altLang="en-US" dirty="0">
                <a:latin typeface="Times New Roman" panose="02020603050405020304" pitchFamily="18" charset="0"/>
                <a:ea typeface="SimSun" panose="02010600030101010101" pitchFamily="2" charset="-122"/>
                <a:cs typeface="Times New Roman" panose="02020603050405020304" pitchFamily="18" charset="0"/>
              </a:rPr>
              <a:t>在延迟方面显著优于其他方案。</a:t>
            </a:r>
            <a:endParaRPr lang="en-US" altLang="zh-CN" dirty="0">
              <a:latin typeface="Times New Roman" panose="02020603050405020304" pitchFamily="18" charset="0"/>
              <a:ea typeface="SimSun" panose="02010600030101010101" pitchFamily="2" charset="-122"/>
              <a:cs typeface="Times New Roman" panose="02020603050405020304" pitchFamily="18" charset="0"/>
            </a:endParaRPr>
          </a:p>
        </p:txBody>
      </p:sp>
      <p:pic>
        <p:nvPicPr>
          <p:cNvPr id="3" name="图片 2">
            <a:extLst>
              <a:ext uri="{FF2B5EF4-FFF2-40B4-BE49-F238E27FC236}">
                <a16:creationId xmlns:a16="http://schemas.microsoft.com/office/drawing/2014/main" id="{E054F2AD-135E-F982-AB19-3966EC402C51}"/>
              </a:ext>
            </a:extLst>
          </p:cNvPr>
          <p:cNvPicPr>
            <a:picLocks noChangeAspect="1"/>
          </p:cNvPicPr>
          <p:nvPr/>
        </p:nvPicPr>
        <p:blipFill>
          <a:blip r:embed="rId2"/>
          <a:stretch>
            <a:fillRect/>
          </a:stretch>
        </p:blipFill>
        <p:spPr>
          <a:xfrm>
            <a:off x="838199" y="1923617"/>
            <a:ext cx="5523127" cy="3438091"/>
          </a:xfrm>
          <a:prstGeom prst="rect">
            <a:avLst/>
          </a:prstGeom>
        </p:spPr>
      </p:pic>
    </p:spTree>
    <p:extLst>
      <p:ext uri="{BB962C8B-B14F-4D97-AF65-F5344CB8AC3E}">
        <p14:creationId xmlns:p14="http://schemas.microsoft.com/office/powerpoint/2010/main" val="28242535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993ED7-0966-EF90-F422-6CB9247330B9}"/>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1DB7EBAD-7ED6-58C9-0768-ECD5B1A5C903}"/>
              </a:ext>
            </a:extLst>
          </p:cNvPr>
          <p:cNvSpPr>
            <a:spLocks noGrp="1"/>
          </p:cNvSpPr>
          <p:nvPr>
            <p:ph type="title"/>
          </p:nvPr>
        </p:nvSpPr>
        <p:spPr>
          <a:xfrm>
            <a:off x="838200" y="2766218"/>
            <a:ext cx="10515600" cy="1325563"/>
          </a:xfrm>
        </p:spPr>
        <p:txBody>
          <a:bodyPr/>
          <a:lstStyle/>
          <a:p>
            <a:r>
              <a:rPr kumimoji="1" lang="en-US" altLang="zh-CN" dirty="0">
                <a:latin typeface="Times New Roman" panose="02020603050405020304" pitchFamily="18" charset="0"/>
                <a:ea typeface="SimSun" panose="02010600030101010101" pitchFamily="2" charset="-122"/>
                <a:cs typeface="Times New Roman" panose="02020603050405020304" pitchFamily="18" charset="0"/>
              </a:rPr>
              <a:t>Thank</a:t>
            </a:r>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 </a:t>
            </a:r>
            <a:r>
              <a:rPr kumimoji="1" lang="en-US" altLang="zh-CN" dirty="0">
                <a:latin typeface="Times New Roman" panose="02020603050405020304" pitchFamily="18" charset="0"/>
                <a:ea typeface="SimSun" panose="02010600030101010101" pitchFamily="2" charset="-122"/>
                <a:cs typeface="Times New Roman" panose="02020603050405020304" pitchFamily="18" charset="0"/>
              </a:rPr>
              <a:t>you!</a:t>
            </a:r>
            <a:endParaRPr kumimoji="1" lang="zh-CN" altLang="en-US"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6" name="内容占位符 5">
            <a:extLst>
              <a:ext uri="{FF2B5EF4-FFF2-40B4-BE49-F238E27FC236}">
                <a16:creationId xmlns:a16="http://schemas.microsoft.com/office/drawing/2014/main" id="{BE9A904F-CEAB-57A2-72FC-87E226D7BDB8}"/>
              </a:ext>
            </a:extLst>
          </p:cNvPr>
          <p:cNvSpPr>
            <a:spLocks noGrp="1"/>
          </p:cNvSpPr>
          <p:nvPr>
            <p:ph idx="1"/>
          </p:nvPr>
        </p:nvSpPr>
        <p:spPr>
          <a:xfrm>
            <a:off x="838200" y="1325563"/>
            <a:ext cx="11255062" cy="5294177"/>
          </a:xfrm>
        </p:spPr>
        <p:txBody>
          <a:bodyPr>
            <a:normAutofit/>
          </a:bodyPr>
          <a:lstStyle/>
          <a:p>
            <a:endParaRPr lang="en-US" altLang="zh-CN" dirty="0">
              <a:latin typeface="Times New Roman" panose="02020603050405020304" pitchFamily="18"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7225520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AE338A-BFC8-072A-35E6-DC7AA932527C}"/>
              </a:ext>
            </a:extLst>
          </p:cNvPr>
          <p:cNvSpPr>
            <a:spLocks noGrp="1"/>
          </p:cNvSpPr>
          <p:nvPr>
            <p:ph type="title"/>
          </p:nvPr>
        </p:nvSpPr>
        <p:spPr/>
        <p:txBody>
          <a:bodyPr/>
          <a:lstStyle/>
          <a:p>
            <a:r>
              <a:rPr kumimoji="1" lang="en-US" altLang="zh-CN" dirty="0">
                <a:latin typeface="Times New Roman" panose="02020603050405020304" pitchFamily="18" charset="0"/>
                <a:ea typeface="SimSun" panose="02010600030101010101" pitchFamily="2" charset="-122"/>
                <a:cs typeface="Times New Roman" panose="02020603050405020304" pitchFamily="18" charset="0"/>
              </a:rPr>
              <a:t>Serverless</a:t>
            </a:r>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 概述</a:t>
            </a:r>
          </a:p>
        </p:txBody>
      </p:sp>
      <p:sp>
        <p:nvSpPr>
          <p:cNvPr id="3" name="内容占位符 2">
            <a:extLst>
              <a:ext uri="{FF2B5EF4-FFF2-40B4-BE49-F238E27FC236}">
                <a16:creationId xmlns:a16="http://schemas.microsoft.com/office/drawing/2014/main" id="{D91BE762-D727-C49F-63EB-06C0AC16D9D8}"/>
              </a:ext>
            </a:extLst>
          </p:cNvPr>
          <p:cNvSpPr>
            <a:spLocks noGrp="1"/>
          </p:cNvSpPr>
          <p:nvPr>
            <p:ph idx="1"/>
          </p:nvPr>
        </p:nvSpPr>
        <p:spPr/>
        <p:txBody>
          <a:bodyPr/>
          <a:lstStyle/>
          <a:p>
            <a:endParaRPr kumimoji="1" lang="zh-CN" altLang="en-US" dirty="0"/>
          </a:p>
        </p:txBody>
      </p:sp>
      <p:pic>
        <p:nvPicPr>
          <p:cNvPr id="2050" name="Picture 2" descr="IaaS - PaaS - SaaS - my blog">
            <a:extLst>
              <a:ext uri="{FF2B5EF4-FFF2-40B4-BE49-F238E27FC236}">
                <a16:creationId xmlns:a16="http://schemas.microsoft.com/office/drawing/2014/main" id="{56B94255-41B3-4433-2427-0BD9A9B7E8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1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8120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AE338A-BFC8-072A-35E6-DC7AA932527C}"/>
              </a:ext>
            </a:extLst>
          </p:cNvPr>
          <p:cNvSpPr>
            <a:spLocks noGrp="1"/>
          </p:cNvSpPr>
          <p:nvPr>
            <p:ph type="title"/>
          </p:nvPr>
        </p:nvSpPr>
        <p:spPr/>
        <p:txBody>
          <a:bodyPr/>
          <a:lstStyle/>
          <a:p>
            <a:r>
              <a:rPr kumimoji="1" lang="en-US" altLang="zh-CN" dirty="0">
                <a:latin typeface="Times New Roman" panose="02020603050405020304" pitchFamily="18" charset="0"/>
                <a:ea typeface="SimSun" panose="02010600030101010101" pitchFamily="2" charset="-122"/>
                <a:cs typeface="Times New Roman" panose="02020603050405020304" pitchFamily="18" charset="0"/>
              </a:rPr>
              <a:t>Serverless</a:t>
            </a:r>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 概述</a:t>
            </a:r>
          </a:p>
        </p:txBody>
      </p:sp>
      <p:sp>
        <p:nvSpPr>
          <p:cNvPr id="3" name="内容占位符 2">
            <a:extLst>
              <a:ext uri="{FF2B5EF4-FFF2-40B4-BE49-F238E27FC236}">
                <a16:creationId xmlns:a16="http://schemas.microsoft.com/office/drawing/2014/main" id="{D91BE762-D727-C49F-63EB-06C0AC16D9D8}"/>
              </a:ext>
            </a:extLst>
          </p:cNvPr>
          <p:cNvSpPr>
            <a:spLocks noGrp="1"/>
          </p:cNvSpPr>
          <p:nvPr>
            <p:ph idx="1"/>
          </p:nvPr>
        </p:nvSpPr>
        <p:spPr/>
        <p:txBody>
          <a:bodyPr/>
          <a:lstStyle/>
          <a:p>
            <a:endParaRPr kumimoji="1" lang="zh-CN" altLang="en-US" dirty="0"/>
          </a:p>
        </p:txBody>
      </p:sp>
      <p:sp>
        <p:nvSpPr>
          <p:cNvPr id="4" name="矩形 3">
            <a:extLst>
              <a:ext uri="{FF2B5EF4-FFF2-40B4-BE49-F238E27FC236}">
                <a16:creationId xmlns:a16="http://schemas.microsoft.com/office/drawing/2014/main" id="{ED12F69D-90F1-5724-BA1F-25CCA9924C53}"/>
              </a:ext>
            </a:extLst>
          </p:cNvPr>
          <p:cNvSpPr/>
          <p:nvPr/>
        </p:nvSpPr>
        <p:spPr>
          <a:xfrm>
            <a:off x="994078" y="4437795"/>
            <a:ext cx="3403495" cy="508923"/>
          </a:xfrm>
          <a:prstGeom prst="rect">
            <a:avLst/>
          </a:prstGeom>
          <a:solidFill>
            <a:schemeClr val="accent2">
              <a:lumMod val="40000"/>
              <a:lumOff val="60000"/>
            </a:schemeClr>
          </a:solidFill>
          <a:ln w="19050">
            <a:solidFill>
              <a:schemeClr val="tx1"/>
            </a:solid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zh-CN" altLang="en-US" dirty="0">
                <a:latin typeface="SimSun" panose="02010600030101010101" pitchFamily="2" charset="-122"/>
                <a:ea typeface="SimSun" panose="02010600030101010101" pitchFamily="2" charset="-122"/>
              </a:rPr>
              <a:t>身份验证函数</a:t>
            </a:r>
          </a:p>
        </p:txBody>
      </p:sp>
      <p:sp>
        <p:nvSpPr>
          <p:cNvPr id="5" name="文本框 4">
            <a:extLst>
              <a:ext uri="{FF2B5EF4-FFF2-40B4-BE49-F238E27FC236}">
                <a16:creationId xmlns:a16="http://schemas.microsoft.com/office/drawing/2014/main" id="{F0D23544-F02B-EAFD-F64F-AF7121A422D7}"/>
              </a:ext>
            </a:extLst>
          </p:cNvPr>
          <p:cNvSpPr txBox="1"/>
          <p:nvPr/>
        </p:nvSpPr>
        <p:spPr>
          <a:xfrm>
            <a:off x="994079" y="5001131"/>
            <a:ext cx="3403496" cy="369332"/>
          </a:xfrm>
          <a:prstGeom prst="rect">
            <a:avLst/>
          </a:prstGeom>
          <a:noFill/>
        </p:spPr>
        <p:txBody>
          <a:bodyPr wrap="square" rtlCol="0">
            <a:spAutoFit/>
          </a:bodyPr>
          <a:lstStyle/>
          <a:p>
            <a:r>
              <a:rPr kumimoji="1" lang="en-US" altLang="zh-CN" dirty="0">
                <a:latin typeface="Times New Roman" panose="02020603050405020304" pitchFamily="18" charset="0"/>
                <a:ea typeface="SimSun" panose="02010600030101010101" pitchFamily="2" charset="-122"/>
                <a:cs typeface="Times New Roman" panose="02020603050405020304" pitchFamily="18" charset="0"/>
              </a:rPr>
              <a:t>Infrastructure</a:t>
            </a:r>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 </a:t>
            </a:r>
            <a:r>
              <a:rPr kumimoji="1" lang="en-US" altLang="zh-CN" dirty="0">
                <a:latin typeface="Times New Roman" panose="02020603050405020304" pitchFamily="18" charset="0"/>
                <a:ea typeface="SimSun" panose="02010600030101010101" pitchFamily="2" charset="-122"/>
                <a:cs typeface="Times New Roman" panose="02020603050405020304" pitchFamily="18" charset="0"/>
              </a:rPr>
              <a:t>as</a:t>
            </a:r>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 </a:t>
            </a:r>
            <a:r>
              <a:rPr kumimoji="1" lang="en-US" altLang="zh-CN" dirty="0">
                <a:latin typeface="Times New Roman" panose="02020603050405020304" pitchFamily="18" charset="0"/>
                <a:ea typeface="SimSun" panose="02010600030101010101" pitchFamily="2" charset="-122"/>
                <a:cs typeface="Times New Roman" panose="02020603050405020304" pitchFamily="18" charset="0"/>
              </a:rPr>
              <a:t>a</a:t>
            </a:r>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 </a:t>
            </a:r>
            <a:r>
              <a:rPr kumimoji="1" lang="en-US" altLang="zh-CN" dirty="0">
                <a:latin typeface="Times New Roman" panose="02020603050405020304" pitchFamily="18" charset="0"/>
                <a:ea typeface="SimSun" panose="02010600030101010101" pitchFamily="2" charset="-122"/>
                <a:cs typeface="Times New Roman" panose="02020603050405020304" pitchFamily="18" charset="0"/>
              </a:rPr>
              <a:t>Service</a:t>
            </a:r>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 </a:t>
            </a:r>
            <a:r>
              <a:rPr kumimoji="1" lang="en-US" altLang="zh-CN" dirty="0">
                <a:latin typeface="Times New Roman" panose="02020603050405020304" pitchFamily="18" charset="0"/>
                <a:ea typeface="SimSun" panose="02010600030101010101" pitchFamily="2" charset="-122"/>
                <a:cs typeface="Times New Roman" panose="02020603050405020304" pitchFamily="18" charset="0"/>
              </a:rPr>
              <a:t>(IaaS)</a:t>
            </a:r>
            <a:endParaRPr kumimoji="1" lang="zh-CN" altLang="en-US"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DA9A5FB0-F205-577F-34A8-25F7E29C128B}"/>
              </a:ext>
            </a:extLst>
          </p:cNvPr>
          <p:cNvSpPr txBox="1"/>
          <p:nvPr/>
        </p:nvSpPr>
        <p:spPr>
          <a:xfrm>
            <a:off x="4889460" y="5001131"/>
            <a:ext cx="2823209" cy="369332"/>
          </a:xfrm>
          <a:prstGeom prst="rect">
            <a:avLst/>
          </a:prstGeom>
          <a:noFill/>
        </p:spPr>
        <p:txBody>
          <a:bodyPr wrap="square" rtlCol="0">
            <a:spAutoFit/>
          </a:bodyPr>
          <a:lstStyle/>
          <a:p>
            <a:r>
              <a:rPr kumimoji="1" lang="en-US" altLang="zh-CN" dirty="0">
                <a:latin typeface="Times New Roman" panose="02020603050405020304" pitchFamily="18" charset="0"/>
                <a:ea typeface="SimSun" panose="02010600030101010101" pitchFamily="2" charset="-122"/>
                <a:cs typeface="Times New Roman" panose="02020603050405020304" pitchFamily="18" charset="0"/>
              </a:rPr>
              <a:t>Platform</a:t>
            </a:r>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 </a:t>
            </a:r>
            <a:r>
              <a:rPr kumimoji="1" lang="en-US" altLang="zh-CN" dirty="0">
                <a:latin typeface="Times New Roman" panose="02020603050405020304" pitchFamily="18" charset="0"/>
                <a:ea typeface="SimSun" panose="02010600030101010101" pitchFamily="2" charset="-122"/>
                <a:cs typeface="Times New Roman" panose="02020603050405020304" pitchFamily="18" charset="0"/>
              </a:rPr>
              <a:t>as</a:t>
            </a:r>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 </a:t>
            </a:r>
            <a:r>
              <a:rPr kumimoji="1" lang="en-US" altLang="zh-CN" dirty="0">
                <a:latin typeface="Times New Roman" panose="02020603050405020304" pitchFamily="18" charset="0"/>
                <a:ea typeface="SimSun" panose="02010600030101010101" pitchFamily="2" charset="-122"/>
                <a:cs typeface="Times New Roman" panose="02020603050405020304" pitchFamily="18" charset="0"/>
              </a:rPr>
              <a:t>a</a:t>
            </a:r>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 </a:t>
            </a:r>
            <a:r>
              <a:rPr kumimoji="1" lang="en-US" altLang="zh-CN" dirty="0">
                <a:latin typeface="Times New Roman" panose="02020603050405020304" pitchFamily="18" charset="0"/>
                <a:ea typeface="SimSun" panose="02010600030101010101" pitchFamily="2" charset="-122"/>
                <a:cs typeface="Times New Roman" panose="02020603050405020304" pitchFamily="18" charset="0"/>
              </a:rPr>
              <a:t>Service</a:t>
            </a:r>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 </a:t>
            </a:r>
            <a:r>
              <a:rPr kumimoji="1" lang="en-US" altLang="zh-CN" dirty="0">
                <a:latin typeface="Times New Roman" panose="02020603050405020304" pitchFamily="18" charset="0"/>
                <a:ea typeface="SimSun" panose="02010600030101010101" pitchFamily="2" charset="-122"/>
                <a:cs typeface="Times New Roman" panose="02020603050405020304" pitchFamily="18" charset="0"/>
              </a:rPr>
              <a:t>(PaaS)</a:t>
            </a:r>
            <a:endParaRPr kumimoji="1" lang="zh-CN" altLang="en-US"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157CB0D3-E254-735A-FEE6-24791986D440}"/>
              </a:ext>
            </a:extLst>
          </p:cNvPr>
          <p:cNvSpPr txBox="1"/>
          <p:nvPr/>
        </p:nvSpPr>
        <p:spPr>
          <a:xfrm>
            <a:off x="8186922" y="4998969"/>
            <a:ext cx="2839239" cy="369332"/>
          </a:xfrm>
          <a:prstGeom prst="rect">
            <a:avLst/>
          </a:prstGeom>
          <a:noFill/>
        </p:spPr>
        <p:txBody>
          <a:bodyPr wrap="none" rtlCol="0">
            <a:spAutoFit/>
          </a:bodyPr>
          <a:lstStyle/>
          <a:p>
            <a:r>
              <a:rPr kumimoji="1" lang="en-US" altLang="zh-CN" dirty="0">
                <a:latin typeface="Times New Roman" panose="02020603050405020304" pitchFamily="18" charset="0"/>
                <a:ea typeface="SimSun" panose="02010600030101010101" pitchFamily="2" charset="-122"/>
                <a:cs typeface="Times New Roman" panose="02020603050405020304" pitchFamily="18" charset="0"/>
              </a:rPr>
              <a:t>Function</a:t>
            </a:r>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 </a:t>
            </a:r>
            <a:r>
              <a:rPr kumimoji="1" lang="en-US" altLang="zh-CN" dirty="0">
                <a:latin typeface="Times New Roman" panose="02020603050405020304" pitchFamily="18" charset="0"/>
                <a:ea typeface="SimSun" panose="02010600030101010101" pitchFamily="2" charset="-122"/>
                <a:cs typeface="Times New Roman" panose="02020603050405020304" pitchFamily="18" charset="0"/>
              </a:rPr>
              <a:t>as</a:t>
            </a:r>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 </a:t>
            </a:r>
            <a:r>
              <a:rPr kumimoji="1" lang="en-US" altLang="zh-CN" dirty="0">
                <a:latin typeface="Times New Roman" panose="02020603050405020304" pitchFamily="18" charset="0"/>
                <a:ea typeface="SimSun" panose="02010600030101010101" pitchFamily="2" charset="-122"/>
                <a:cs typeface="Times New Roman" panose="02020603050405020304" pitchFamily="18" charset="0"/>
              </a:rPr>
              <a:t>a</a:t>
            </a:r>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 </a:t>
            </a:r>
            <a:r>
              <a:rPr kumimoji="1" lang="en-US" altLang="zh-CN" dirty="0">
                <a:latin typeface="Times New Roman" panose="02020603050405020304" pitchFamily="18" charset="0"/>
                <a:ea typeface="SimSun" panose="02010600030101010101" pitchFamily="2" charset="-122"/>
                <a:cs typeface="Times New Roman" panose="02020603050405020304" pitchFamily="18" charset="0"/>
              </a:rPr>
              <a:t>Service</a:t>
            </a:r>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 </a:t>
            </a:r>
            <a:r>
              <a:rPr kumimoji="1" lang="en-US" altLang="zh-CN" dirty="0">
                <a:latin typeface="Times New Roman" panose="02020603050405020304" pitchFamily="18" charset="0"/>
                <a:ea typeface="SimSun" panose="02010600030101010101" pitchFamily="2" charset="-122"/>
                <a:cs typeface="Times New Roman" panose="02020603050405020304" pitchFamily="18" charset="0"/>
              </a:rPr>
              <a:t>(</a:t>
            </a:r>
            <a:r>
              <a:rPr kumimoji="1" lang="en-US" altLang="zh-CN" dirty="0" err="1">
                <a:latin typeface="Times New Roman" panose="02020603050405020304" pitchFamily="18" charset="0"/>
                <a:ea typeface="SimSun" panose="02010600030101010101" pitchFamily="2" charset="-122"/>
                <a:cs typeface="Times New Roman" panose="02020603050405020304" pitchFamily="18" charset="0"/>
              </a:rPr>
              <a:t>FaaS</a:t>
            </a:r>
            <a:r>
              <a:rPr kumimoji="1" lang="en-US" altLang="zh-CN" dirty="0">
                <a:latin typeface="Times New Roman" panose="02020603050405020304" pitchFamily="18" charset="0"/>
                <a:ea typeface="SimSun" panose="02010600030101010101" pitchFamily="2" charset="-122"/>
                <a:cs typeface="Times New Roman" panose="02020603050405020304" pitchFamily="18" charset="0"/>
              </a:rPr>
              <a:t>)</a:t>
            </a:r>
            <a:endParaRPr kumimoji="1" lang="zh-CN" altLang="en-US"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9" name="文本框 8">
            <a:extLst>
              <a:ext uri="{FF2B5EF4-FFF2-40B4-BE49-F238E27FC236}">
                <a16:creationId xmlns:a16="http://schemas.microsoft.com/office/drawing/2014/main" id="{694C94F6-91A0-3E62-C7FE-CE61917683D9}"/>
              </a:ext>
            </a:extLst>
          </p:cNvPr>
          <p:cNvSpPr txBox="1"/>
          <p:nvPr/>
        </p:nvSpPr>
        <p:spPr>
          <a:xfrm>
            <a:off x="370321" y="5534557"/>
            <a:ext cx="2350533" cy="369332"/>
          </a:xfrm>
          <a:prstGeom prst="rect">
            <a:avLst/>
          </a:prstGeom>
          <a:noFill/>
        </p:spPr>
        <p:txBody>
          <a:bodyPr wrap="square" rtlCol="0">
            <a:spAutoFit/>
          </a:bodyPr>
          <a:lstStyle/>
          <a:p>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资源分配粒度：</a:t>
            </a:r>
          </a:p>
        </p:txBody>
      </p:sp>
      <p:sp>
        <p:nvSpPr>
          <p:cNvPr id="10" name="文本框 9">
            <a:extLst>
              <a:ext uri="{FF2B5EF4-FFF2-40B4-BE49-F238E27FC236}">
                <a16:creationId xmlns:a16="http://schemas.microsoft.com/office/drawing/2014/main" id="{355EC227-12A1-1544-3B05-E1525F91071D}"/>
              </a:ext>
            </a:extLst>
          </p:cNvPr>
          <p:cNvSpPr txBox="1"/>
          <p:nvPr/>
        </p:nvSpPr>
        <p:spPr>
          <a:xfrm>
            <a:off x="345293" y="6064058"/>
            <a:ext cx="2350533" cy="369332"/>
          </a:xfrm>
          <a:prstGeom prst="rect">
            <a:avLst/>
          </a:prstGeom>
          <a:noFill/>
        </p:spPr>
        <p:txBody>
          <a:bodyPr wrap="square" rtlCol="0">
            <a:spAutoFit/>
          </a:bodyPr>
          <a:lstStyle/>
          <a:p>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响应时间：</a:t>
            </a:r>
          </a:p>
        </p:txBody>
      </p:sp>
      <p:pic>
        <p:nvPicPr>
          <p:cNvPr id="2052" name="Picture 4">
            <a:extLst>
              <a:ext uri="{FF2B5EF4-FFF2-40B4-BE49-F238E27FC236}">
                <a16:creationId xmlns:a16="http://schemas.microsoft.com/office/drawing/2014/main" id="{E0E6E93F-DA65-1A80-2982-539C77E2E0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76250"/>
            <a:ext cx="12192000" cy="5905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86977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3">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15">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7">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Shape 19">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标题 1">
            <a:extLst>
              <a:ext uri="{FF2B5EF4-FFF2-40B4-BE49-F238E27FC236}">
                <a16:creationId xmlns:a16="http://schemas.microsoft.com/office/drawing/2014/main" id="{B9F82B90-2DA8-06C3-F1F2-D7E2BF5C5089}"/>
              </a:ext>
            </a:extLst>
          </p:cNvPr>
          <p:cNvSpPr>
            <a:spLocks noGrp="1"/>
          </p:cNvSpPr>
          <p:nvPr>
            <p:ph type="title"/>
          </p:nvPr>
        </p:nvSpPr>
        <p:spPr>
          <a:xfrm>
            <a:off x="145473" y="2584174"/>
            <a:ext cx="3429000" cy="3254838"/>
          </a:xfrm>
        </p:spPr>
        <p:txBody>
          <a:bodyPr vert="horz" lIns="91440" tIns="45720" rIns="91440" bIns="45720" rtlCol="0" anchor="t">
            <a:normAutofit/>
          </a:bodyPr>
          <a:lstStyle/>
          <a:p>
            <a:r>
              <a:rPr kumimoji="1" lang="en-US" altLang="zh-CN" sz="4000" kern="1200" dirty="0" err="1">
                <a:solidFill>
                  <a:srgbClr val="FFFFFF"/>
                </a:solidFill>
                <a:latin typeface="Times New Roman" panose="02020603050405020304" pitchFamily="18" charset="0"/>
                <a:cs typeface="Times New Roman" panose="02020603050405020304" pitchFamily="18" charset="0"/>
              </a:rPr>
              <a:t>CausalMesh</a:t>
            </a:r>
            <a:r>
              <a:rPr kumimoji="1" lang="en-US" altLang="zh-CN" sz="4000" kern="1200" dirty="0">
                <a:solidFill>
                  <a:srgbClr val="FFFFFF"/>
                </a:solidFill>
                <a:latin typeface="Times New Roman" panose="02020603050405020304" pitchFamily="18" charset="0"/>
                <a:cs typeface="Times New Roman" panose="02020603050405020304" pitchFamily="18" charset="0"/>
              </a:rPr>
              <a:t>: A Causal Cache for Stateful Serverless Computing</a:t>
            </a:r>
          </a:p>
        </p:txBody>
      </p:sp>
      <p:pic>
        <p:nvPicPr>
          <p:cNvPr id="3" name="图片 2">
            <a:extLst>
              <a:ext uri="{FF2B5EF4-FFF2-40B4-BE49-F238E27FC236}">
                <a16:creationId xmlns:a16="http://schemas.microsoft.com/office/drawing/2014/main" id="{B9DF34D8-17BB-BCCC-7301-47FDBC67B628}"/>
              </a:ext>
            </a:extLst>
          </p:cNvPr>
          <p:cNvPicPr>
            <a:picLocks noChangeAspect="1"/>
          </p:cNvPicPr>
          <p:nvPr/>
        </p:nvPicPr>
        <p:blipFill>
          <a:blip r:embed="rId3"/>
          <a:stretch>
            <a:fillRect/>
          </a:stretch>
        </p:blipFill>
        <p:spPr>
          <a:xfrm>
            <a:off x="5380266" y="17819"/>
            <a:ext cx="5470071" cy="6858000"/>
          </a:xfrm>
          <a:prstGeom prst="rect">
            <a:avLst/>
          </a:prstGeom>
        </p:spPr>
      </p:pic>
    </p:spTree>
    <p:extLst>
      <p:ext uri="{BB962C8B-B14F-4D97-AF65-F5344CB8AC3E}">
        <p14:creationId xmlns:p14="http://schemas.microsoft.com/office/powerpoint/2010/main" val="2685938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4620C1-BEC4-18A6-2921-8C865CA76EA9}"/>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80607203-7B0B-8682-4AEA-FC972D5AFB24}"/>
              </a:ext>
            </a:extLst>
          </p:cNvPr>
          <p:cNvSpPr>
            <a:spLocks noGrp="1"/>
          </p:cNvSpPr>
          <p:nvPr>
            <p:ph type="title"/>
          </p:nvPr>
        </p:nvSpPr>
        <p:spPr>
          <a:xfrm>
            <a:off x="838200" y="226511"/>
            <a:ext cx="10515600" cy="1325563"/>
          </a:xfrm>
        </p:spPr>
        <p:txBody>
          <a:bodyPr/>
          <a:lstStyle/>
          <a:p>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系统架构</a:t>
            </a:r>
          </a:p>
        </p:txBody>
      </p:sp>
      <p:sp>
        <p:nvSpPr>
          <p:cNvPr id="3" name="圆角矩形 2">
            <a:extLst>
              <a:ext uri="{FF2B5EF4-FFF2-40B4-BE49-F238E27FC236}">
                <a16:creationId xmlns:a16="http://schemas.microsoft.com/office/drawing/2014/main" id="{A7475C78-D367-39C3-F8F7-ED7361B035F9}"/>
              </a:ext>
            </a:extLst>
          </p:cNvPr>
          <p:cNvSpPr/>
          <p:nvPr/>
        </p:nvSpPr>
        <p:spPr>
          <a:xfrm>
            <a:off x="1321292" y="2298120"/>
            <a:ext cx="9549414" cy="2767723"/>
          </a:xfrm>
          <a:prstGeom prst="roundRect">
            <a:avLst>
              <a:gd name="adj" fmla="val 0"/>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zh-CN" altLang="en-US" dirty="0">
              <a:solidFill>
                <a:schemeClr val="tx1"/>
              </a:solidFill>
              <a:latin typeface="Times New Roman" panose="02020603050405020304" pitchFamily="18" charset="0"/>
              <a:cs typeface="Times New Roman" panose="02020603050405020304" pitchFamily="18" charset="0"/>
            </a:endParaRPr>
          </a:p>
        </p:txBody>
      </p:sp>
      <p:sp>
        <p:nvSpPr>
          <p:cNvPr id="17" name="矩形 16">
            <a:extLst>
              <a:ext uri="{FF2B5EF4-FFF2-40B4-BE49-F238E27FC236}">
                <a16:creationId xmlns:a16="http://schemas.microsoft.com/office/drawing/2014/main" id="{A67C3266-ED29-0A14-43B7-22DB321E3223}"/>
              </a:ext>
            </a:extLst>
          </p:cNvPr>
          <p:cNvSpPr/>
          <p:nvPr/>
        </p:nvSpPr>
        <p:spPr>
          <a:xfrm>
            <a:off x="1622004" y="3164206"/>
            <a:ext cx="2792061" cy="46767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函数调度器</a:t>
            </a:r>
          </a:p>
        </p:txBody>
      </p:sp>
      <p:sp>
        <p:nvSpPr>
          <p:cNvPr id="23" name="圆角矩形 22">
            <a:extLst>
              <a:ext uri="{FF2B5EF4-FFF2-40B4-BE49-F238E27FC236}">
                <a16:creationId xmlns:a16="http://schemas.microsoft.com/office/drawing/2014/main" id="{89098CCA-CDFA-2A60-2917-EBB61462600A}"/>
              </a:ext>
            </a:extLst>
          </p:cNvPr>
          <p:cNvSpPr/>
          <p:nvPr/>
        </p:nvSpPr>
        <p:spPr>
          <a:xfrm>
            <a:off x="1321293" y="5385280"/>
            <a:ext cx="9549414" cy="474650"/>
          </a:xfrm>
          <a:prstGeom prst="roundRect">
            <a:avLst>
              <a:gd name="adj" fmla="val 0"/>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zh-CN" altLang="en-US"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可扩展的存储（</a:t>
            </a:r>
            <a:r>
              <a:rPr kumimoji="1" lang="en-US" altLang="zh-CN"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Anna</a:t>
            </a:r>
            <a:r>
              <a:rPr kumimoji="1" lang="zh-CN" altLang="en-US"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a:t>
            </a:r>
            <a:r>
              <a:rPr kumimoji="1" lang="en-US" altLang="zh-CN"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DAX</a:t>
            </a:r>
            <a:r>
              <a:rPr kumimoji="1" lang="zh-CN" altLang="en-US"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a:t>
            </a:r>
          </a:p>
        </p:txBody>
      </p:sp>
      <p:sp>
        <p:nvSpPr>
          <p:cNvPr id="24" name="矩形 23">
            <a:extLst>
              <a:ext uri="{FF2B5EF4-FFF2-40B4-BE49-F238E27FC236}">
                <a16:creationId xmlns:a16="http://schemas.microsoft.com/office/drawing/2014/main" id="{31D201B7-AEC2-C67E-C1E6-99B180D1FCC0}"/>
              </a:ext>
            </a:extLst>
          </p:cNvPr>
          <p:cNvSpPr/>
          <p:nvPr/>
        </p:nvSpPr>
        <p:spPr>
          <a:xfrm>
            <a:off x="1622004" y="3812809"/>
            <a:ext cx="2792063" cy="1083671"/>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zh-CN" altLang="en-US" dirty="0">
              <a:latin typeface="Times New Roman" panose="02020603050405020304" pitchFamily="18" charset="0"/>
              <a:cs typeface="Times New Roman" panose="02020603050405020304" pitchFamily="18" charset="0"/>
            </a:endParaRPr>
          </a:p>
        </p:txBody>
      </p:sp>
      <p:sp>
        <p:nvSpPr>
          <p:cNvPr id="25" name="文本框 24">
            <a:extLst>
              <a:ext uri="{FF2B5EF4-FFF2-40B4-BE49-F238E27FC236}">
                <a16:creationId xmlns:a16="http://schemas.microsoft.com/office/drawing/2014/main" id="{9A003036-3EC0-A8E6-978B-014A4546D498}"/>
              </a:ext>
            </a:extLst>
          </p:cNvPr>
          <p:cNvSpPr txBox="1"/>
          <p:nvPr/>
        </p:nvSpPr>
        <p:spPr>
          <a:xfrm>
            <a:off x="2464037" y="3812809"/>
            <a:ext cx="1107996" cy="369332"/>
          </a:xfrm>
          <a:prstGeom prst="rect">
            <a:avLst/>
          </a:prstGeom>
          <a:noFill/>
        </p:spPr>
        <p:txBody>
          <a:bodyPr wrap="none" rtlCol="0">
            <a:spAutoFit/>
          </a:bodyPr>
          <a:lstStyle/>
          <a:p>
            <a:r>
              <a:rPr kumimoji="1" lang="zh-CN" altLang="en-US" dirty="0">
                <a:latin typeface="SimSun" panose="02010600030101010101" pitchFamily="2" charset="-122"/>
                <a:ea typeface="SimSun" panose="02010600030101010101" pitchFamily="2" charset="-122"/>
              </a:rPr>
              <a:t>计算节点</a:t>
            </a:r>
          </a:p>
        </p:txBody>
      </p:sp>
      <p:sp>
        <p:nvSpPr>
          <p:cNvPr id="27" name="矩形 26">
            <a:extLst>
              <a:ext uri="{FF2B5EF4-FFF2-40B4-BE49-F238E27FC236}">
                <a16:creationId xmlns:a16="http://schemas.microsoft.com/office/drawing/2014/main" id="{8914FC9C-7A70-DCC6-93AC-EBA8F125245E}"/>
              </a:ext>
            </a:extLst>
          </p:cNvPr>
          <p:cNvSpPr/>
          <p:nvPr/>
        </p:nvSpPr>
        <p:spPr>
          <a:xfrm>
            <a:off x="1775570" y="4242182"/>
            <a:ext cx="1148816" cy="467670"/>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执行器</a:t>
            </a:r>
          </a:p>
        </p:txBody>
      </p:sp>
      <p:sp>
        <p:nvSpPr>
          <p:cNvPr id="28" name="矩形 27">
            <a:extLst>
              <a:ext uri="{FF2B5EF4-FFF2-40B4-BE49-F238E27FC236}">
                <a16:creationId xmlns:a16="http://schemas.microsoft.com/office/drawing/2014/main" id="{6A4B1E58-790D-1140-0CF4-85E25578DAE9}"/>
              </a:ext>
            </a:extLst>
          </p:cNvPr>
          <p:cNvSpPr/>
          <p:nvPr/>
        </p:nvSpPr>
        <p:spPr>
          <a:xfrm>
            <a:off x="3077952" y="4242182"/>
            <a:ext cx="1148816" cy="467670"/>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执行器</a:t>
            </a:r>
          </a:p>
        </p:txBody>
      </p:sp>
      <p:sp>
        <p:nvSpPr>
          <p:cNvPr id="29" name="矩形 28">
            <a:extLst>
              <a:ext uri="{FF2B5EF4-FFF2-40B4-BE49-F238E27FC236}">
                <a16:creationId xmlns:a16="http://schemas.microsoft.com/office/drawing/2014/main" id="{2900BCC3-6717-AB28-3A2D-E2847A857675}"/>
              </a:ext>
            </a:extLst>
          </p:cNvPr>
          <p:cNvSpPr/>
          <p:nvPr/>
        </p:nvSpPr>
        <p:spPr>
          <a:xfrm>
            <a:off x="4714780" y="3158511"/>
            <a:ext cx="2792061" cy="46767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函数调度器</a:t>
            </a:r>
          </a:p>
        </p:txBody>
      </p:sp>
      <p:sp>
        <p:nvSpPr>
          <p:cNvPr id="30" name="矩形 29">
            <a:extLst>
              <a:ext uri="{FF2B5EF4-FFF2-40B4-BE49-F238E27FC236}">
                <a16:creationId xmlns:a16="http://schemas.microsoft.com/office/drawing/2014/main" id="{0FCE6115-E0AB-EFC6-D3F3-121F7CB569ED}"/>
              </a:ext>
            </a:extLst>
          </p:cNvPr>
          <p:cNvSpPr/>
          <p:nvPr/>
        </p:nvSpPr>
        <p:spPr>
          <a:xfrm>
            <a:off x="4714778" y="3812809"/>
            <a:ext cx="2792063" cy="1083671"/>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zh-CN" altLang="en-US" dirty="0">
              <a:latin typeface="Times New Roman" panose="02020603050405020304" pitchFamily="18" charset="0"/>
              <a:cs typeface="Times New Roman" panose="02020603050405020304" pitchFamily="18" charset="0"/>
            </a:endParaRPr>
          </a:p>
        </p:txBody>
      </p:sp>
      <p:sp>
        <p:nvSpPr>
          <p:cNvPr id="31" name="文本框 30">
            <a:extLst>
              <a:ext uri="{FF2B5EF4-FFF2-40B4-BE49-F238E27FC236}">
                <a16:creationId xmlns:a16="http://schemas.microsoft.com/office/drawing/2014/main" id="{76FE493C-C3E4-0102-96C2-584C4D1964AC}"/>
              </a:ext>
            </a:extLst>
          </p:cNvPr>
          <p:cNvSpPr txBox="1"/>
          <p:nvPr/>
        </p:nvSpPr>
        <p:spPr>
          <a:xfrm>
            <a:off x="5556811" y="3812809"/>
            <a:ext cx="1107996" cy="369332"/>
          </a:xfrm>
          <a:prstGeom prst="rect">
            <a:avLst/>
          </a:prstGeom>
          <a:noFill/>
        </p:spPr>
        <p:txBody>
          <a:bodyPr wrap="none" rtlCol="0">
            <a:spAutoFit/>
          </a:bodyPr>
          <a:lstStyle/>
          <a:p>
            <a:r>
              <a:rPr kumimoji="1" lang="zh-CN" altLang="en-US" dirty="0">
                <a:latin typeface="SimSun" panose="02010600030101010101" pitchFamily="2" charset="-122"/>
                <a:ea typeface="SimSun" panose="02010600030101010101" pitchFamily="2" charset="-122"/>
              </a:rPr>
              <a:t>计算节点</a:t>
            </a:r>
          </a:p>
        </p:txBody>
      </p:sp>
      <p:sp>
        <p:nvSpPr>
          <p:cNvPr id="32" name="矩形 31">
            <a:extLst>
              <a:ext uri="{FF2B5EF4-FFF2-40B4-BE49-F238E27FC236}">
                <a16:creationId xmlns:a16="http://schemas.microsoft.com/office/drawing/2014/main" id="{58415E91-A911-608A-2C44-4799730D5965}"/>
              </a:ext>
            </a:extLst>
          </p:cNvPr>
          <p:cNvSpPr/>
          <p:nvPr/>
        </p:nvSpPr>
        <p:spPr>
          <a:xfrm>
            <a:off x="4868344" y="4242182"/>
            <a:ext cx="1148816" cy="467670"/>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执行器</a:t>
            </a:r>
          </a:p>
        </p:txBody>
      </p:sp>
      <p:sp>
        <p:nvSpPr>
          <p:cNvPr id="33" name="矩形 32">
            <a:extLst>
              <a:ext uri="{FF2B5EF4-FFF2-40B4-BE49-F238E27FC236}">
                <a16:creationId xmlns:a16="http://schemas.microsoft.com/office/drawing/2014/main" id="{EAD89697-3803-F98A-170C-BD072C745F95}"/>
              </a:ext>
            </a:extLst>
          </p:cNvPr>
          <p:cNvSpPr/>
          <p:nvPr/>
        </p:nvSpPr>
        <p:spPr>
          <a:xfrm>
            <a:off x="6170726" y="4242182"/>
            <a:ext cx="1148816" cy="467670"/>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执行器</a:t>
            </a:r>
          </a:p>
        </p:txBody>
      </p:sp>
      <p:sp>
        <p:nvSpPr>
          <p:cNvPr id="34" name="矩形 33">
            <a:extLst>
              <a:ext uri="{FF2B5EF4-FFF2-40B4-BE49-F238E27FC236}">
                <a16:creationId xmlns:a16="http://schemas.microsoft.com/office/drawing/2014/main" id="{D517F6DA-E26F-95DC-5BEC-24C4175E784B}"/>
              </a:ext>
            </a:extLst>
          </p:cNvPr>
          <p:cNvSpPr/>
          <p:nvPr/>
        </p:nvSpPr>
        <p:spPr>
          <a:xfrm>
            <a:off x="7807554" y="3158511"/>
            <a:ext cx="2792061" cy="46767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函数调度器</a:t>
            </a:r>
          </a:p>
        </p:txBody>
      </p:sp>
      <p:sp>
        <p:nvSpPr>
          <p:cNvPr id="35" name="矩形 34">
            <a:extLst>
              <a:ext uri="{FF2B5EF4-FFF2-40B4-BE49-F238E27FC236}">
                <a16:creationId xmlns:a16="http://schemas.microsoft.com/office/drawing/2014/main" id="{DB58E8C0-8F4D-54A8-F585-DBE8289B8F9E}"/>
              </a:ext>
            </a:extLst>
          </p:cNvPr>
          <p:cNvSpPr/>
          <p:nvPr/>
        </p:nvSpPr>
        <p:spPr>
          <a:xfrm>
            <a:off x="7807552" y="3812809"/>
            <a:ext cx="2792063" cy="1083671"/>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zh-CN" altLang="en-US" dirty="0">
              <a:latin typeface="Times New Roman" panose="02020603050405020304" pitchFamily="18" charset="0"/>
              <a:cs typeface="Times New Roman" panose="02020603050405020304" pitchFamily="18" charset="0"/>
            </a:endParaRPr>
          </a:p>
        </p:txBody>
      </p:sp>
      <p:sp>
        <p:nvSpPr>
          <p:cNvPr id="36" name="文本框 35">
            <a:extLst>
              <a:ext uri="{FF2B5EF4-FFF2-40B4-BE49-F238E27FC236}">
                <a16:creationId xmlns:a16="http://schemas.microsoft.com/office/drawing/2014/main" id="{62F1A2E4-B995-A7A7-4FEE-0338C61C8376}"/>
              </a:ext>
            </a:extLst>
          </p:cNvPr>
          <p:cNvSpPr txBox="1"/>
          <p:nvPr/>
        </p:nvSpPr>
        <p:spPr>
          <a:xfrm>
            <a:off x="8649585" y="3812809"/>
            <a:ext cx="1107996" cy="369332"/>
          </a:xfrm>
          <a:prstGeom prst="rect">
            <a:avLst/>
          </a:prstGeom>
          <a:noFill/>
        </p:spPr>
        <p:txBody>
          <a:bodyPr wrap="none" rtlCol="0">
            <a:spAutoFit/>
          </a:bodyPr>
          <a:lstStyle/>
          <a:p>
            <a:r>
              <a:rPr kumimoji="1" lang="zh-CN" altLang="en-US" dirty="0">
                <a:latin typeface="SimSun" panose="02010600030101010101" pitchFamily="2" charset="-122"/>
                <a:ea typeface="SimSun" panose="02010600030101010101" pitchFamily="2" charset="-122"/>
              </a:rPr>
              <a:t>计算节点</a:t>
            </a:r>
          </a:p>
        </p:txBody>
      </p:sp>
      <p:sp>
        <p:nvSpPr>
          <p:cNvPr id="37" name="矩形 36">
            <a:extLst>
              <a:ext uri="{FF2B5EF4-FFF2-40B4-BE49-F238E27FC236}">
                <a16:creationId xmlns:a16="http://schemas.microsoft.com/office/drawing/2014/main" id="{85DB6C6C-10F0-5663-F322-91794DE628D7}"/>
              </a:ext>
            </a:extLst>
          </p:cNvPr>
          <p:cNvSpPr/>
          <p:nvPr/>
        </p:nvSpPr>
        <p:spPr>
          <a:xfrm>
            <a:off x="7961118" y="4242182"/>
            <a:ext cx="1148816" cy="467670"/>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执行器</a:t>
            </a:r>
          </a:p>
        </p:txBody>
      </p:sp>
      <p:sp>
        <p:nvSpPr>
          <p:cNvPr id="38" name="矩形 37">
            <a:extLst>
              <a:ext uri="{FF2B5EF4-FFF2-40B4-BE49-F238E27FC236}">
                <a16:creationId xmlns:a16="http://schemas.microsoft.com/office/drawing/2014/main" id="{1E768A22-D12B-6A4F-FB9B-6962E6FB8EF2}"/>
              </a:ext>
            </a:extLst>
          </p:cNvPr>
          <p:cNvSpPr/>
          <p:nvPr/>
        </p:nvSpPr>
        <p:spPr>
          <a:xfrm>
            <a:off x="9263500" y="4242182"/>
            <a:ext cx="1148816" cy="467670"/>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执行器</a:t>
            </a:r>
          </a:p>
        </p:txBody>
      </p:sp>
      <p:sp>
        <p:nvSpPr>
          <p:cNvPr id="39" name="圆角矩形 38">
            <a:extLst>
              <a:ext uri="{FF2B5EF4-FFF2-40B4-BE49-F238E27FC236}">
                <a16:creationId xmlns:a16="http://schemas.microsoft.com/office/drawing/2014/main" id="{80296180-2BEC-E29E-7A2D-22B82296AE97}"/>
              </a:ext>
            </a:extLst>
          </p:cNvPr>
          <p:cNvSpPr/>
          <p:nvPr/>
        </p:nvSpPr>
        <p:spPr>
          <a:xfrm>
            <a:off x="1321292" y="1481444"/>
            <a:ext cx="9549414" cy="474650"/>
          </a:xfrm>
          <a:prstGeom prst="roundRect">
            <a:avLst>
              <a:gd name="adj" fmla="val 0"/>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zh-CN"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API</a:t>
            </a:r>
            <a:r>
              <a:rPr kumimoji="1" lang="zh-CN" altLang="en-US"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 网关</a:t>
            </a:r>
          </a:p>
        </p:txBody>
      </p:sp>
      <p:sp>
        <p:nvSpPr>
          <p:cNvPr id="40" name="矩形 39">
            <a:extLst>
              <a:ext uri="{FF2B5EF4-FFF2-40B4-BE49-F238E27FC236}">
                <a16:creationId xmlns:a16="http://schemas.microsoft.com/office/drawing/2014/main" id="{ED8AF710-EDB7-CF00-0D6C-828B9B995F32}"/>
              </a:ext>
            </a:extLst>
          </p:cNvPr>
          <p:cNvSpPr/>
          <p:nvPr/>
        </p:nvSpPr>
        <p:spPr>
          <a:xfrm>
            <a:off x="1622003" y="2515855"/>
            <a:ext cx="8977612" cy="46767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资源监控、资源管理等</a:t>
            </a:r>
          </a:p>
        </p:txBody>
      </p:sp>
    </p:spTree>
    <p:extLst>
      <p:ext uri="{BB962C8B-B14F-4D97-AF65-F5344CB8AC3E}">
        <p14:creationId xmlns:p14="http://schemas.microsoft.com/office/powerpoint/2010/main" val="902606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3DC464-0D31-03A6-FB9E-C93BC71B1E63}"/>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559EEFDD-69D9-591D-48D8-D9C432899E81}"/>
              </a:ext>
            </a:extLst>
          </p:cNvPr>
          <p:cNvSpPr>
            <a:spLocks noGrp="1"/>
          </p:cNvSpPr>
          <p:nvPr>
            <p:ph type="title"/>
          </p:nvPr>
        </p:nvSpPr>
        <p:spPr>
          <a:xfrm>
            <a:off x="838200" y="226511"/>
            <a:ext cx="10515600" cy="1325563"/>
          </a:xfrm>
        </p:spPr>
        <p:txBody>
          <a:bodyPr/>
          <a:lstStyle/>
          <a:p>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系统架构</a:t>
            </a:r>
          </a:p>
        </p:txBody>
      </p:sp>
      <p:sp>
        <p:nvSpPr>
          <p:cNvPr id="3" name="圆角矩形 2">
            <a:extLst>
              <a:ext uri="{FF2B5EF4-FFF2-40B4-BE49-F238E27FC236}">
                <a16:creationId xmlns:a16="http://schemas.microsoft.com/office/drawing/2014/main" id="{8B80AEA7-1A28-B3D4-BBF7-BD0D2CACE97E}"/>
              </a:ext>
            </a:extLst>
          </p:cNvPr>
          <p:cNvSpPr/>
          <p:nvPr/>
        </p:nvSpPr>
        <p:spPr>
          <a:xfrm>
            <a:off x="1321292" y="2298120"/>
            <a:ext cx="9549414" cy="2767723"/>
          </a:xfrm>
          <a:prstGeom prst="roundRect">
            <a:avLst>
              <a:gd name="adj" fmla="val 0"/>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zh-CN" altLang="en-US" dirty="0">
              <a:solidFill>
                <a:schemeClr val="tx1"/>
              </a:solidFill>
              <a:latin typeface="Times New Roman" panose="02020603050405020304" pitchFamily="18" charset="0"/>
              <a:cs typeface="Times New Roman" panose="02020603050405020304" pitchFamily="18" charset="0"/>
            </a:endParaRPr>
          </a:p>
        </p:txBody>
      </p:sp>
      <p:sp>
        <p:nvSpPr>
          <p:cNvPr id="17" name="矩形 16">
            <a:extLst>
              <a:ext uri="{FF2B5EF4-FFF2-40B4-BE49-F238E27FC236}">
                <a16:creationId xmlns:a16="http://schemas.microsoft.com/office/drawing/2014/main" id="{F4CB2757-03A9-CFD7-C6F4-2E56275E5E69}"/>
              </a:ext>
            </a:extLst>
          </p:cNvPr>
          <p:cNvSpPr/>
          <p:nvPr/>
        </p:nvSpPr>
        <p:spPr>
          <a:xfrm>
            <a:off x="1622004" y="3164206"/>
            <a:ext cx="2792061" cy="46767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函数调度器</a:t>
            </a:r>
          </a:p>
        </p:txBody>
      </p:sp>
      <p:sp>
        <p:nvSpPr>
          <p:cNvPr id="23" name="圆角矩形 22">
            <a:extLst>
              <a:ext uri="{FF2B5EF4-FFF2-40B4-BE49-F238E27FC236}">
                <a16:creationId xmlns:a16="http://schemas.microsoft.com/office/drawing/2014/main" id="{AAE5DE0A-58FE-A44E-124E-5DCACA8EF7C8}"/>
              </a:ext>
            </a:extLst>
          </p:cNvPr>
          <p:cNvSpPr/>
          <p:nvPr/>
        </p:nvSpPr>
        <p:spPr>
          <a:xfrm>
            <a:off x="1321293" y="5385280"/>
            <a:ext cx="9549414" cy="474650"/>
          </a:xfrm>
          <a:prstGeom prst="roundRect">
            <a:avLst>
              <a:gd name="adj" fmla="val 0"/>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zh-CN" altLang="en-US"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可扩展的存储（</a:t>
            </a:r>
            <a:r>
              <a:rPr kumimoji="1" lang="en-US" altLang="zh-CN"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Anna</a:t>
            </a:r>
            <a:r>
              <a:rPr kumimoji="1" lang="zh-CN" altLang="en-US"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a:t>
            </a:r>
            <a:r>
              <a:rPr kumimoji="1" lang="en-US" altLang="zh-CN"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DAX</a:t>
            </a:r>
            <a:r>
              <a:rPr kumimoji="1" lang="zh-CN" altLang="en-US"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a:t>
            </a:r>
          </a:p>
        </p:txBody>
      </p:sp>
      <p:sp>
        <p:nvSpPr>
          <p:cNvPr id="24" name="矩形 23">
            <a:extLst>
              <a:ext uri="{FF2B5EF4-FFF2-40B4-BE49-F238E27FC236}">
                <a16:creationId xmlns:a16="http://schemas.microsoft.com/office/drawing/2014/main" id="{F6C043BE-2A1C-B68E-1F9A-331B175C8C71}"/>
              </a:ext>
            </a:extLst>
          </p:cNvPr>
          <p:cNvSpPr/>
          <p:nvPr/>
        </p:nvSpPr>
        <p:spPr>
          <a:xfrm>
            <a:off x="1622004" y="3812809"/>
            <a:ext cx="2792063" cy="1083671"/>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zh-CN" altLang="en-US" dirty="0">
              <a:latin typeface="Times New Roman" panose="02020603050405020304" pitchFamily="18" charset="0"/>
              <a:cs typeface="Times New Roman" panose="02020603050405020304" pitchFamily="18" charset="0"/>
            </a:endParaRPr>
          </a:p>
        </p:txBody>
      </p:sp>
      <p:sp>
        <p:nvSpPr>
          <p:cNvPr id="25" name="文本框 24">
            <a:extLst>
              <a:ext uri="{FF2B5EF4-FFF2-40B4-BE49-F238E27FC236}">
                <a16:creationId xmlns:a16="http://schemas.microsoft.com/office/drawing/2014/main" id="{7268FE42-F9FE-DB8F-C199-D16200C3C3E9}"/>
              </a:ext>
            </a:extLst>
          </p:cNvPr>
          <p:cNvSpPr txBox="1"/>
          <p:nvPr/>
        </p:nvSpPr>
        <p:spPr>
          <a:xfrm>
            <a:off x="2464037" y="3812809"/>
            <a:ext cx="1107996" cy="369332"/>
          </a:xfrm>
          <a:prstGeom prst="rect">
            <a:avLst/>
          </a:prstGeom>
          <a:noFill/>
        </p:spPr>
        <p:txBody>
          <a:bodyPr wrap="none" rtlCol="0">
            <a:spAutoFit/>
          </a:bodyPr>
          <a:lstStyle/>
          <a:p>
            <a:r>
              <a:rPr kumimoji="1" lang="zh-CN" altLang="en-US" dirty="0">
                <a:latin typeface="SimSun" panose="02010600030101010101" pitchFamily="2" charset="-122"/>
                <a:ea typeface="SimSun" panose="02010600030101010101" pitchFamily="2" charset="-122"/>
              </a:rPr>
              <a:t>计算节点</a:t>
            </a:r>
          </a:p>
        </p:txBody>
      </p:sp>
      <p:sp>
        <p:nvSpPr>
          <p:cNvPr id="27" name="矩形 26">
            <a:extLst>
              <a:ext uri="{FF2B5EF4-FFF2-40B4-BE49-F238E27FC236}">
                <a16:creationId xmlns:a16="http://schemas.microsoft.com/office/drawing/2014/main" id="{E5003CE6-23F7-B6C4-87B0-1D3A89B71B42}"/>
              </a:ext>
            </a:extLst>
          </p:cNvPr>
          <p:cNvSpPr/>
          <p:nvPr/>
        </p:nvSpPr>
        <p:spPr>
          <a:xfrm>
            <a:off x="1775570" y="4242182"/>
            <a:ext cx="1148816" cy="467670"/>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执行器</a:t>
            </a:r>
          </a:p>
        </p:txBody>
      </p:sp>
      <p:sp>
        <p:nvSpPr>
          <p:cNvPr id="28" name="矩形 27">
            <a:extLst>
              <a:ext uri="{FF2B5EF4-FFF2-40B4-BE49-F238E27FC236}">
                <a16:creationId xmlns:a16="http://schemas.microsoft.com/office/drawing/2014/main" id="{CF70E743-27FD-AFF5-3AB0-680836404415}"/>
              </a:ext>
            </a:extLst>
          </p:cNvPr>
          <p:cNvSpPr/>
          <p:nvPr/>
        </p:nvSpPr>
        <p:spPr>
          <a:xfrm>
            <a:off x="3077952" y="4242182"/>
            <a:ext cx="1148816" cy="467670"/>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执行器</a:t>
            </a:r>
          </a:p>
        </p:txBody>
      </p:sp>
      <p:sp>
        <p:nvSpPr>
          <p:cNvPr id="29" name="矩形 28">
            <a:extLst>
              <a:ext uri="{FF2B5EF4-FFF2-40B4-BE49-F238E27FC236}">
                <a16:creationId xmlns:a16="http://schemas.microsoft.com/office/drawing/2014/main" id="{EF059AD8-DB13-4080-3A17-703A5863B5F7}"/>
              </a:ext>
            </a:extLst>
          </p:cNvPr>
          <p:cNvSpPr/>
          <p:nvPr/>
        </p:nvSpPr>
        <p:spPr>
          <a:xfrm>
            <a:off x="4714780" y="3158511"/>
            <a:ext cx="2792061" cy="46767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函数调度器</a:t>
            </a:r>
          </a:p>
        </p:txBody>
      </p:sp>
      <p:sp>
        <p:nvSpPr>
          <p:cNvPr id="30" name="矩形 29">
            <a:extLst>
              <a:ext uri="{FF2B5EF4-FFF2-40B4-BE49-F238E27FC236}">
                <a16:creationId xmlns:a16="http://schemas.microsoft.com/office/drawing/2014/main" id="{0B379431-5EF2-E062-01A3-450C9C9EE9DB}"/>
              </a:ext>
            </a:extLst>
          </p:cNvPr>
          <p:cNvSpPr/>
          <p:nvPr/>
        </p:nvSpPr>
        <p:spPr>
          <a:xfrm>
            <a:off x="4714778" y="3812809"/>
            <a:ext cx="2792063" cy="1083671"/>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zh-CN" altLang="en-US" dirty="0">
              <a:latin typeface="Times New Roman" panose="02020603050405020304" pitchFamily="18" charset="0"/>
              <a:cs typeface="Times New Roman" panose="02020603050405020304" pitchFamily="18" charset="0"/>
            </a:endParaRPr>
          </a:p>
        </p:txBody>
      </p:sp>
      <p:sp>
        <p:nvSpPr>
          <p:cNvPr id="31" name="文本框 30">
            <a:extLst>
              <a:ext uri="{FF2B5EF4-FFF2-40B4-BE49-F238E27FC236}">
                <a16:creationId xmlns:a16="http://schemas.microsoft.com/office/drawing/2014/main" id="{D1A80856-9766-6E66-1617-F1B6FE21F208}"/>
              </a:ext>
            </a:extLst>
          </p:cNvPr>
          <p:cNvSpPr txBox="1"/>
          <p:nvPr/>
        </p:nvSpPr>
        <p:spPr>
          <a:xfrm>
            <a:off x="5556811" y="3812809"/>
            <a:ext cx="1107996" cy="369332"/>
          </a:xfrm>
          <a:prstGeom prst="rect">
            <a:avLst/>
          </a:prstGeom>
          <a:noFill/>
        </p:spPr>
        <p:txBody>
          <a:bodyPr wrap="none" rtlCol="0">
            <a:spAutoFit/>
          </a:bodyPr>
          <a:lstStyle/>
          <a:p>
            <a:r>
              <a:rPr kumimoji="1" lang="zh-CN" altLang="en-US" dirty="0">
                <a:latin typeface="SimSun" panose="02010600030101010101" pitchFamily="2" charset="-122"/>
                <a:ea typeface="SimSun" panose="02010600030101010101" pitchFamily="2" charset="-122"/>
              </a:rPr>
              <a:t>计算节点</a:t>
            </a:r>
          </a:p>
        </p:txBody>
      </p:sp>
      <p:sp>
        <p:nvSpPr>
          <p:cNvPr id="32" name="矩形 31">
            <a:extLst>
              <a:ext uri="{FF2B5EF4-FFF2-40B4-BE49-F238E27FC236}">
                <a16:creationId xmlns:a16="http://schemas.microsoft.com/office/drawing/2014/main" id="{7FCBEE1A-FA0E-1C27-2E39-78376A4DA82C}"/>
              </a:ext>
            </a:extLst>
          </p:cNvPr>
          <p:cNvSpPr/>
          <p:nvPr/>
        </p:nvSpPr>
        <p:spPr>
          <a:xfrm>
            <a:off x="4868344" y="4242182"/>
            <a:ext cx="1148816" cy="467670"/>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执行器</a:t>
            </a:r>
          </a:p>
        </p:txBody>
      </p:sp>
      <p:sp>
        <p:nvSpPr>
          <p:cNvPr id="33" name="矩形 32">
            <a:extLst>
              <a:ext uri="{FF2B5EF4-FFF2-40B4-BE49-F238E27FC236}">
                <a16:creationId xmlns:a16="http://schemas.microsoft.com/office/drawing/2014/main" id="{444D354F-58EA-76BB-3C10-9E8FE3C9959A}"/>
              </a:ext>
            </a:extLst>
          </p:cNvPr>
          <p:cNvSpPr/>
          <p:nvPr/>
        </p:nvSpPr>
        <p:spPr>
          <a:xfrm>
            <a:off x="6170726" y="4242182"/>
            <a:ext cx="1148816" cy="467670"/>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执行器</a:t>
            </a:r>
          </a:p>
        </p:txBody>
      </p:sp>
      <p:sp>
        <p:nvSpPr>
          <p:cNvPr id="34" name="矩形 33">
            <a:extLst>
              <a:ext uri="{FF2B5EF4-FFF2-40B4-BE49-F238E27FC236}">
                <a16:creationId xmlns:a16="http://schemas.microsoft.com/office/drawing/2014/main" id="{E4DB879F-FBBD-EB6E-A563-35E122A0194D}"/>
              </a:ext>
            </a:extLst>
          </p:cNvPr>
          <p:cNvSpPr/>
          <p:nvPr/>
        </p:nvSpPr>
        <p:spPr>
          <a:xfrm>
            <a:off x="7807554" y="3158511"/>
            <a:ext cx="2792061" cy="46767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函数调度器</a:t>
            </a:r>
          </a:p>
        </p:txBody>
      </p:sp>
      <p:sp>
        <p:nvSpPr>
          <p:cNvPr id="35" name="矩形 34">
            <a:extLst>
              <a:ext uri="{FF2B5EF4-FFF2-40B4-BE49-F238E27FC236}">
                <a16:creationId xmlns:a16="http://schemas.microsoft.com/office/drawing/2014/main" id="{ABA09C0C-7069-42B7-24DF-EDD6CB2E352B}"/>
              </a:ext>
            </a:extLst>
          </p:cNvPr>
          <p:cNvSpPr/>
          <p:nvPr/>
        </p:nvSpPr>
        <p:spPr>
          <a:xfrm>
            <a:off x="7807552" y="3812809"/>
            <a:ext cx="2792063" cy="1083671"/>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zh-CN" altLang="en-US" dirty="0">
              <a:latin typeface="Times New Roman" panose="02020603050405020304" pitchFamily="18" charset="0"/>
              <a:cs typeface="Times New Roman" panose="02020603050405020304" pitchFamily="18" charset="0"/>
            </a:endParaRPr>
          </a:p>
        </p:txBody>
      </p:sp>
      <p:sp>
        <p:nvSpPr>
          <p:cNvPr id="36" name="文本框 35">
            <a:extLst>
              <a:ext uri="{FF2B5EF4-FFF2-40B4-BE49-F238E27FC236}">
                <a16:creationId xmlns:a16="http://schemas.microsoft.com/office/drawing/2014/main" id="{C894A9D9-3BD7-3EF4-F733-C9D12E3651E7}"/>
              </a:ext>
            </a:extLst>
          </p:cNvPr>
          <p:cNvSpPr txBox="1"/>
          <p:nvPr/>
        </p:nvSpPr>
        <p:spPr>
          <a:xfrm>
            <a:off x="8649585" y="3812809"/>
            <a:ext cx="1107996" cy="369332"/>
          </a:xfrm>
          <a:prstGeom prst="rect">
            <a:avLst/>
          </a:prstGeom>
          <a:noFill/>
        </p:spPr>
        <p:txBody>
          <a:bodyPr wrap="none" rtlCol="0">
            <a:spAutoFit/>
          </a:bodyPr>
          <a:lstStyle/>
          <a:p>
            <a:r>
              <a:rPr kumimoji="1" lang="zh-CN" altLang="en-US" dirty="0">
                <a:latin typeface="SimSun" panose="02010600030101010101" pitchFamily="2" charset="-122"/>
                <a:ea typeface="SimSun" panose="02010600030101010101" pitchFamily="2" charset="-122"/>
              </a:rPr>
              <a:t>计算节点</a:t>
            </a:r>
          </a:p>
        </p:txBody>
      </p:sp>
      <p:sp>
        <p:nvSpPr>
          <p:cNvPr id="37" name="矩形 36">
            <a:extLst>
              <a:ext uri="{FF2B5EF4-FFF2-40B4-BE49-F238E27FC236}">
                <a16:creationId xmlns:a16="http://schemas.microsoft.com/office/drawing/2014/main" id="{B428A8BC-6AF2-C9FE-A29B-ADE0DD3FAE44}"/>
              </a:ext>
            </a:extLst>
          </p:cNvPr>
          <p:cNvSpPr/>
          <p:nvPr/>
        </p:nvSpPr>
        <p:spPr>
          <a:xfrm>
            <a:off x="7961118" y="4242182"/>
            <a:ext cx="1148816" cy="467670"/>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执行器</a:t>
            </a:r>
          </a:p>
        </p:txBody>
      </p:sp>
      <p:sp>
        <p:nvSpPr>
          <p:cNvPr id="38" name="矩形 37">
            <a:extLst>
              <a:ext uri="{FF2B5EF4-FFF2-40B4-BE49-F238E27FC236}">
                <a16:creationId xmlns:a16="http://schemas.microsoft.com/office/drawing/2014/main" id="{B4B9D365-2E17-55D2-DA86-6DDB8C52DF7F}"/>
              </a:ext>
            </a:extLst>
          </p:cNvPr>
          <p:cNvSpPr/>
          <p:nvPr/>
        </p:nvSpPr>
        <p:spPr>
          <a:xfrm>
            <a:off x="9263500" y="4242182"/>
            <a:ext cx="1148816" cy="467670"/>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执行器</a:t>
            </a:r>
          </a:p>
        </p:txBody>
      </p:sp>
      <p:sp>
        <p:nvSpPr>
          <p:cNvPr id="39" name="圆角矩形 38">
            <a:extLst>
              <a:ext uri="{FF2B5EF4-FFF2-40B4-BE49-F238E27FC236}">
                <a16:creationId xmlns:a16="http://schemas.microsoft.com/office/drawing/2014/main" id="{DE122CAC-D3DE-CC98-AECB-F2EFEFD9BFF9}"/>
              </a:ext>
            </a:extLst>
          </p:cNvPr>
          <p:cNvSpPr/>
          <p:nvPr/>
        </p:nvSpPr>
        <p:spPr>
          <a:xfrm>
            <a:off x="1321292" y="1481444"/>
            <a:ext cx="9549414" cy="474650"/>
          </a:xfrm>
          <a:prstGeom prst="roundRect">
            <a:avLst>
              <a:gd name="adj" fmla="val 0"/>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zh-CN"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API</a:t>
            </a:r>
            <a:r>
              <a:rPr kumimoji="1" lang="zh-CN" altLang="en-US"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 网关</a:t>
            </a:r>
          </a:p>
        </p:txBody>
      </p:sp>
      <p:sp>
        <p:nvSpPr>
          <p:cNvPr id="40" name="矩形 39">
            <a:extLst>
              <a:ext uri="{FF2B5EF4-FFF2-40B4-BE49-F238E27FC236}">
                <a16:creationId xmlns:a16="http://schemas.microsoft.com/office/drawing/2014/main" id="{2A3FD900-AD5D-3C27-E7B5-5CC58DBEF0A3}"/>
              </a:ext>
            </a:extLst>
          </p:cNvPr>
          <p:cNvSpPr/>
          <p:nvPr/>
        </p:nvSpPr>
        <p:spPr>
          <a:xfrm>
            <a:off x="1622003" y="2515855"/>
            <a:ext cx="8977612" cy="46767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资源监控、资源管理等</a:t>
            </a:r>
          </a:p>
        </p:txBody>
      </p:sp>
      <p:cxnSp>
        <p:nvCxnSpPr>
          <p:cNvPr id="4" name="直线箭头连接符 3">
            <a:extLst>
              <a:ext uri="{FF2B5EF4-FFF2-40B4-BE49-F238E27FC236}">
                <a16:creationId xmlns:a16="http://schemas.microsoft.com/office/drawing/2014/main" id="{10F4B4D7-59F4-98CC-D4AD-071287DE7EE5}"/>
              </a:ext>
            </a:extLst>
          </p:cNvPr>
          <p:cNvCxnSpPr>
            <a:cxnSpLocks/>
          </p:cNvCxnSpPr>
          <p:nvPr/>
        </p:nvCxnSpPr>
        <p:spPr>
          <a:xfrm>
            <a:off x="2114986" y="4709852"/>
            <a:ext cx="0" cy="675428"/>
          </a:xfrm>
          <a:prstGeom prst="straightConnector1">
            <a:avLst/>
          </a:prstGeom>
          <a:ln w="28575">
            <a:solidFill>
              <a:schemeClr val="tx1"/>
            </a:solidFill>
            <a:prstDash val="solid"/>
            <a:headEnd w="sm" len="sm"/>
            <a:tailEnd type="triangle" w="lg" len="lg"/>
          </a:ln>
        </p:spPr>
        <p:style>
          <a:lnRef idx="1">
            <a:schemeClr val="accent1"/>
          </a:lnRef>
          <a:fillRef idx="0">
            <a:schemeClr val="accent1"/>
          </a:fillRef>
          <a:effectRef idx="0">
            <a:schemeClr val="accent1"/>
          </a:effectRef>
          <a:fontRef idx="minor">
            <a:schemeClr val="tx1"/>
          </a:fontRef>
        </p:style>
      </p:cxnSp>
      <p:cxnSp>
        <p:nvCxnSpPr>
          <p:cNvPr id="9" name="直线箭头连接符 8">
            <a:extLst>
              <a:ext uri="{FF2B5EF4-FFF2-40B4-BE49-F238E27FC236}">
                <a16:creationId xmlns:a16="http://schemas.microsoft.com/office/drawing/2014/main" id="{EFD5AA19-8462-C461-1D3F-53B552B17188}"/>
              </a:ext>
            </a:extLst>
          </p:cNvPr>
          <p:cNvCxnSpPr>
            <a:cxnSpLocks/>
          </p:cNvCxnSpPr>
          <p:nvPr/>
        </p:nvCxnSpPr>
        <p:spPr>
          <a:xfrm flipV="1">
            <a:off x="2617557" y="4709852"/>
            <a:ext cx="0" cy="666704"/>
          </a:xfrm>
          <a:prstGeom prst="straightConnector1">
            <a:avLst/>
          </a:prstGeom>
          <a:ln w="28575">
            <a:solidFill>
              <a:schemeClr val="tx1"/>
            </a:solidFill>
            <a:prstDash val="solid"/>
            <a:headEnd w="sm" len="sm"/>
            <a:tailEnd type="triangle" w="lg" len="lg"/>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C60C7EB0-1D14-B400-620F-5290594D06FD}"/>
              </a:ext>
            </a:extLst>
          </p:cNvPr>
          <p:cNvSpPr txBox="1"/>
          <p:nvPr/>
        </p:nvSpPr>
        <p:spPr>
          <a:xfrm>
            <a:off x="2645354" y="5007224"/>
            <a:ext cx="582211" cy="369332"/>
          </a:xfrm>
          <a:prstGeom prst="rect">
            <a:avLst/>
          </a:prstGeom>
          <a:noFill/>
        </p:spPr>
        <p:txBody>
          <a:bodyPr wrap="none" rtlCol="0">
            <a:spAutoFit/>
          </a:bodyPr>
          <a:lstStyle/>
          <a:p>
            <a:r>
              <a:rPr kumimoji="1" lang="en-US" altLang="zh-CN" dirty="0">
                <a:latin typeface="Times New Roman" panose="02020603050405020304" pitchFamily="18" charset="0"/>
                <a:ea typeface="SimSun" panose="02010600030101010101" pitchFamily="2" charset="-122"/>
                <a:cs typeface="Times New Roman" panose="02020603050405020304" pitchFamily="18" charset="0"/>
              </a:rPr>
              <a:t>read</a:t>
            </a:r>
            <a:endParaRPr kumimoji="1" lang="zh-CN" altLang="en-US"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3" name="文本框 12">
            <a:extLst>
              <a:ext uri="{FF2B5EF4-FFF2-40B4-BE49-F238E27FC236}">
                <a16:creationId xmlns:a16="http://schemas.microsoft.com/office/drawing/2014/main" id="{E33637F2-FA3A-C07A-261B-66580865AF48}"/>
              </a:ext>
            </a:extLst>
          </p:cNvPr>
          <p:cNvSpPr txBox="1"/>
          <p:nvPr/>
        </p:nvSpPr>
        <p:spPr>
          <a:xfrm>
            <a:off x="1427034" y="5007224"/>
            <a:ext cx="659155" cy="369332"/>
          </a:xfrm>
          <a:prstGeom prst="rect">
            <a:avLst/>
          </a:prstGeom>
          <a:noFill/>
        </p:spPr>
        <p:txBody>
          <a:bodyPr wrap="none" rtlCol="0">
            <a:spAutoFit/>
          </a:bodyPr>
          <a:lstStyle/>
          <a:p>
            <a:r>
              <a:rPr kumimoji="1" lang="en-US" altLang="zh-CN" dirty="0">
                <a:latin typeface="Times New Roman" panose="02020603050405020304" pitchFamily="18" charset="0"/>
                <a:ea typeface="SimSun" panose="02010600030101010101" pitchFamily="2" charset="-122"/>
                <a:cs typeface="Times New Roman" panose="02020603050405020304" pitchFamily="18" charset="0"/>
              </a:rPr>
              <a:t>write</a:t>
            </a:r>
            <a:endParaRPr kumimoji="1" lang="zh-CN" altLang="en-US" dirty="0">
              <a:latin typeface="Times New Roman" panose="02020603050405020304" pitchFamily="18"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35669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DD85AB-CFF4-7394-2739-0561DB687023}"/>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F4CA2959-BA7A-2998-2012-F4B01174EEA8}"/>
              </a:ext>
            </a:extLst>
          </p:cNvPr>
          <p:cNvSpPr>
            <a:spLocks noGrp="1"/>
          </p:cNvSpPr>
          <p:nvPr>
            <p:ph type="title"/>
          </p:nvPr>
        </p:nvSpPr>
        <p:spPr>
          <a:xfrm>
            <a:off x="838200" y="226511"/>
            <a:ext cx="10515600" cy="1325563"/>
          </a:xfrm>
        </p:spPr>
        <p:txBody>
          <a:bodyPr/>
          <a:lstStyle/>
          <a:p>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系统架构</a:t>
            </a:r>
          </a:p>
        </p:txBody>
      </p:sp>
      <p:sp>
        <p:nvSpPr>
          <p:cNvPr id="3" name="圆角矩形 2">
            <a:extLst>
              <a:ext uri="{FF2B5EF4-FFF2-40B4-BE49-F238E27FC236}">
                <a16:creationId xmlns:a16="http://schemas.microsoft.com/office/drawing/2014/main" id="{E299A1D1-FAE4-FA44-EFC8-06AF4E905F06}"/>
              </a:ext>
            </a:extLst>
          </p:cNvPr>
          <p:cNvSpPr/>
          <p:nvPr/>
        </p:nvSpPr>
        <p:spPr>
          <a:xfrm>
            <a:off x="1321292" y="2298120"/>
            <a:ext cx="9549414" cy="2767723"/>
          </a:xfrm>
          <a:prstGeom prst="roundRect">
            <a:avLst>
              <a:gd name="adj" fmla="val 0"/>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zh-CN" altLang="en-US" dirty="0">
              <a:solidFill>
                <a:schemeClr val="tx1"/>
              </a:solidFill>
              <a:latin typeface="Times New Roman" panose="02020603050405020304" pitchFamily="18" charset="0"/>
              <a:cs typeface="Times New Roman" panose="02020603050405020304" pitchFamily="18" charset="0"/>
            </a:endParaRPr>
          </a:p>
        </p:txBody>
      </p:sp>
      <p:sp>
        <p:nvSpPr>
          <p:cNvPr id="17" name="矩形 16">
            <a:extLst>
              <a:ext uri="{FF2B5EF4-FFF2-40B4-BE49-F238E27FC236}">
                <a16:creationId xmlns:a16="http://schemas.microsoft.com/office/drawing/2014/main" id="{E9017949-753E-0855-9024-3E9E56F180E9}"/>
              </a:ext>
            </a:extLst>
          </p:cNvPr>
          <p:cNvSpPr/>
          <p:nvPr/>
        </p:nvSpPr>
        <p:spPr>
          <a:xfrm>
            <a:off x="1622004" y="3164206"/>
            <a:ext cx="2792061" cy="46767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函数调度器</a:t>
            </a:r>
          </a:p>
        </p:txBody>
      </p:sp>
      <p:sp>
        <p:nvSpPr>
          <p:cNvPr id="23" name="圆角矩形 22">
            <a:extLst>
              <a:ext uri="{FF2B5EF4-FFF2-40B4-BE49-F238E27FC236}">
                <a16:creationId xmlns:a16="http://schemas.microsoft.com/office/drawing/2014/main" id="{F11B44CA-B2B7-88A9-4142-0910097894F0}"/>
              </a:ext>
            </a:extLst>
          </p:cNvPr>
          <p:cNvSpPr/>
          <p:nvPr/>
        </p:nvSpPr>
        <p:spPr>
          <a:xfrm>
            <a:off x="1321293" y="5385280"/>
            <a:ext cx="9549414" cy="474650"/>
          </a:xfrm>
          <a:prstGeom prst="roundRect">
            <a:avLst>
              <a:gd name="adj" fmla="val 0"/>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zh-CN" altLang="en-US"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可扩展的存储（</a:t>
            </a:r>
            <a:r>
              <a:rPr kumimoji="1" lang="en-US" altLang="zh-CN"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Anna</a:t>
            </a:r>
            <a:r>
              <a:rPr kumimoji="1" lang="zh-CN" altLang="en-US"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a:t>
            </a:r>
            <a:r>
              <a:rPr kumimoji="1" lang="en-US" altLang="zh-CN"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DAX</a:t>
            </a:r>
            <a:r>
              <a:rPr kumimoji="1" lang="zh-CN" altLang="en-US"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a:t>
            </a:r>
          </a:p>
        </p:txBody>
      </p:sp>
      <p:sp>
        <p:nvSpPr>
          <p:cNvPr id="24" name="矩形 23">
            <a:extLst>
              <a:ext uri="{FF2B5EF4-FFF2-40B4-BE49-F238E27FC236}">
                <a16:creationId xmlns:a16="http://schemas.microsoft.com/office/drawing/2014/main" id="{2B1A0C51-4350-2A01-DDC0-4F628F1B019F}"/>
              </a:ext>
            </a:extLst>
          </p:cNvPr>
          <p:cNvSpPr/>
          <p:nvPr/>
        </p:nvSpPr>
        <p:spPr>
          <a:xfrm>
            <a:off x="1622004" y="3812809"/>
            <a:ext cx="2792063" cy="1083671"/>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zh-CN" altLang="en-US" dirty="0">
              <a:latin typeface="Times New Roman" panose="02020603050405020304" pitchFamily="18" charset="0"/>
              <a:cs typeface="Times New Roman" panose="02020603050405020304" pitchFamily="18" charset="0"/>
            </a:endParaRPr>
          </a:p>
        </p:txBody>
      </p:sp>
      <p:sp>
        <p:nvSpPr>
          <p:cNvPr id="25" name="文本框 24">
            <a:extLst>
              <a:ext uri="{FF2B5EF4-FFF2-40B4-BE49-F238E27FC236}">
                <a16:creationId xmlns:a16="http://schemas.microsoft.com/office/drawing/2014/main" id="{663475A9-AF13-32A6-E2DC-8B4203D22C98}"/>
              </a:ext>
            </a:extLst>
          </p:cNvPr>
          <p:cNvSpPr txBox="1"/>
          <p:nvPr/>
        </p:nvSpPr>
        <p:spPr>
          <a:xfrm>
            <a:off x="2464037" y="3812809"/>
            <a:ext cx="1107996" cy="369332"/>
          </a:xfrm>
          <a:prstGeom prst="rect">
            <a:avLst/>
          </a:prstGeom>
          <a:noFill/>
        </p:spPr>
        <p:txBody>
          <a:bodyPr wrap="none" rtlCol="0">
            <a:spAutoFit/>
          </a:bodyPr>
          <a:lstStyle/>
          <a:p>
            <a:r>
              <a:rPr kumimoji="1" lang="zh-CN" altLang="en-US" dirty="0">
                <a:latin typeface="SimSun" panose="02010600030101010101" pitchFamily="2" charset="-122"/>
                <a:ea typeface="SimSun" panose="02010600030101010101" pitchFamily="2" charset="-122"/>
              </a:rPr>
              <a:t>计算节点</a:t>
            </a:r>
          </a:p>
        </p:txBody>
      </p:sp>
      <p:sp>
        <p:nvSpPr>
          <p:cNvPr id="27" name="矩形 26">
            <a:extLst>
              <a:ext uri="{FF2B5EF4-FFF2-40B4-BE49-F238E27FC236}">
                <a16:creationId xmlns:a16="http://schemas.microsoft.com/office/drawing/2014/main" id="{6BC1741D-A69F-5BB4-2454-961F3B2790D5}"/>
              </a:ext>
            </a:extLst>
          </p:cNvPr>
          <p:cNvSpPr/>
          <p:nvPr/>
        </p:nvSpPr>
        <p:spPr>
          <a:xfrm>
            <a:off x="1775570" y="4242182"/>
            <a:ext cx="1148816" cy="467670"/>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执行器</a:t>
            </a:r>
          </a:p>
        </p:txBody>
      </p:sp>
      <p:sp>
        <p:nvSpPr>
          <p:cNvPr id="28" name="矩形 27">
            <a:extLst>
              <a:ext uri="{FF2B5EF4-FFF2-40B4-BE49-F238E27FC236}">
                <a16:creationId xmlns:a16="http://schemas.microsoft.com/office/drawing/2014/main" id="{BA946EE8-3715-6637-2043-F58D33D285D5}"/>
              </a:ext>
            </a:extLst>
          </p:cNvPr>
          <p:cNvSpPr/>
          <p:nvPr/>
        </p:nvSpPr>
        <p:spPr>
          <a:xfrm>
            <a:off x="3077952" y="4242182"/>
            <a:ext cx="1148816" cy="467670"/>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执行器</a:t>
            </a:r>
          </a:p>
        </p:txBody>
      </p:sp>
      <p:sp>
        <p:nvSpPr>
          <p:cNvPr id="29" name="矩形 28">
            <a:extLst>
              <a:ext uri="{FF2B5EF4-FFF2-40B4-BE49-F238E27FC236}">
                <a16:creationId xmlns:a16="http://schemas.microsoft.com/office/drawing/2014/main" id="{0DDCB74F-6465-7CC8-0179-0444B35260B1}"/>
              </a:ext>
            </a:extLst>
          </p:cNvPr>
          <p:cNvSpPr/>
          <p:nvPr/>
        </p:nvSpPr>
        <p:spPr>
          <a:xfrm>
            <a:off x="4714780" y="3158511"/>
            <a:ext cx="2792061" cy="46767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函数调度器</a:t>
            </a:r>
          </a:p>
        </p:txBody>
      </p:sp>
      <p:sp>
        <p:nvSpPr>
          <p:cNvPr id="30" name="矩形 29">
            <a:extLst>
              <a:ext uri="{FF2B5EF4-FFF2-40B4-BE49-F238E27FC236}">
                <a16:creationId xmlns:a16="http://schemas.microsoft.com/office/drawing/2014/main" id="{47745097-34C4-B807-E0DE-B58D4B791279}"/>
              </a:ext>
            </a:extLst>
          </p:cNvPr>
          <p:cNvSpPr/>
          <p:nvPr/>
        </p:nvSpPr>
        <p:spPr>
          <a:xfrm>
            <a:off x="4714778" y="3812809"/>
            <a:ext cx="2792063" cy="1083671"/>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zh-CN" altLang="en-US" dirty="0">
              <a:latin typeface="Times New Roman" panose="02020603050405020304" pitchFamily="18" charset="0"/>
              <a:cs typeface="Times New Roman" panose="02020603050405020304" pitchFamily="18" charset="0"/>
            </a:endParaRPr>
          </a:p>
        </p:txBody>
      </p:sp>
      <p:sp>
        <p:nvSpPr>
          <p:cNvPr id="31" name="文本框 30">
            <a:extLst>
              <a:ext uri="{FF2B5EF4-FFF2-40B4-BE49-F238E27FC236}">
                <a16:creationId xmlns:a16="http://schemas.microsoft.com/office/drawing/2014/main" id="{74B2F247-5EB2-0181-11E9-9EE2CF79E455}"/>
              </a:ext>
            </a:extLst>
          </p:cNvPr>
          <p:cNvSpPr txBox="1"/>
          <p:nvPr/>
        </p:nvSpPr>
        <p:spPr>
          <a:xfrm>
            <a:off x="5556811" y="3812809"/>
            <a:ext cx="1107996" cy="369332"/>
          </a:xfrm>
          <a:prstGeom prst="rect">
            <a:avLst/>
          </a:prstGeom>
          <a:noFill/>
        </p:spPr>
        <p:txBody>
          <a:bodyPr wrap="none" rtlCol="0">
            <a:spAutoFit/>
          </a:bodyPr>
          <a:lstStyle/>
          <a:p>
            <a:r>
              <a:rPr kumimoji="1" lang="zh-CN" altLang="en-US" dirty="0">
                <a:latin typeface="SimSun" panose="02010600030101010101" pitchFamily="2" charset="-122"/>
                <a:ea typeface="SimSun" panose="02010600030101010101" pitchFamily="2" charset="-122"/>
              </a:rPr>
              <a:t>计算节点</a:t>
            </a:r>
          </a:p>
        </p:txBody>
      </p:sp>
      <p:sp>
        <p:nvSpPr>
          <p:cNvPr id="32" name="矩形 31">
            <a:extLst>
              <a:ext uri="{FF2B5EF4-FFF2-40B4-BE49-F238E27FC236}">
                <a16:creationId xmlns:a16="http://schemas.microsoft.com/office/drawing/2014/main" id="{A682BBAD-9CE1-4FD7-2770-E9598609C52E}"/>
              </a:ext>
            </a:extLst>
          </p:cNvPr>
          <p:cNvSpPr/>
          <p:nvPr/>
        </p:nvSpPr>
        <p:spPr>
          <a:xfrm>
            <a:off x="4868344" y="4242182"/>
            <a:ext cx="1148816" cy="467670"/>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执行器</a:t>
            </a:r>
          </a:p>
        </p:txBody>
      </p:sp>
      <p:sp>
        <p:nvSpPr>
          <p:cNvPr id="33" name="矩形 32">
            <a:extLst>
              <a:ext uri="{FF2B5EF4-FFF2-40B4-BE49-F238E27FC236}">
                <a16:creationId xmlns:a16="http://schemas.microsoft.com/office/drawing/2014/main" id="{CA6F3AE3-AEB2-E7A0-E595-5D9FC34D9046}"/>
              </a:ext>
            </a:extLst>
          </p:cNvPr>
          <p:cNvSpPr/>
          <p:nvPr/>
        </p:nvSpPr>
        <p:spPr>
          <a:xfrm>
            <a:off x="6170726" y="4242182"/>
            <a:ext cx="1148816" cy="467670"/>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执行器</a:t>
            </a:r>
          </a:p>
        </p:txBody>
      </p:sp>
      <p:sp>
        <p:nvSpPr>
          <p:cNvPr id="34" name="矩形 33">
            <a:extLst>
              <a:ext uri="{FF2B5EF4-FFF2-40B4-BE49-F238E27FC236}">
                <a16:creationId xmlns:a16="http://schemas.microsoft.com/office/drawing/2014/main" id="{35F09B01-58EC-F924-4EA8-E52FE6504AFD}"/>
              </a:ext>
            </a:extLst>
          </p:cNvPr>
          <p:cNvSpPr/>
          <p:nvPr/>
        </p:nvSpPr>
        <p:spPr>
          <a:xfrm>
            <a:off x="7807554" y="3158511"/>
            <a:ext cx="2792061" cy="46767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函数调度器</a:t>
            </a:r>
          </a:p>
        </p:txBody>
      </p:sp>
      <p:sp>
        <p:nvSpPr>
          <p:cNvPr id="35" name="矩形 34">
            <a:extLst>
              <a:ext uri="{FF2B5EF4-FFF2-40B4-BE49-F238E27FC236}">
                <a16:creationId xmlns:a16="http://schemas.microsoft.com/office/drawing/2014/main" id="{8D0BEED6-B37B-CDD0-FF89-05A5335E97B3}"/>
              </a:ext>
            </a:extLst>
          </p:cNvPr>
          <p:cNvSpPr/>
          <p:nvPr/>
        </p:nvSpPr>
        <p:spPr>
          <a:xfrm>
            <a:off x="7807552" y="3812809"/>
            <a:ext cx="2792063" cy="1083671"/>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zh-CN" altLang="en-US" dirty="0">
              <a:latin typeface="Times New Roman" panose="02020603050405020304" pitchFamily="18" charset="0"/>
              <a:cs typeface="Times New Roman" panose="02020603050405020304" pitchFamily="18" charset="0"/>
            </a:endParaRPr>
          </a:p>
        </p:txBody>
      </p:sp>
      <p:sp>
        <p:nvSpPr>
          <p:cNvPr id="36" name="文本框 35">
            <a:extLst>
              <a:ext uri="{FF2B5EF4-FFF2-40B4-BE49-F238E27FC236}">
                <a16:creationId xmlns:a16="http://schemas.microsoft.com/office/drawing/2014/main" id="{8C6637A5-AFC8-6455-87DB-52EBFC127FDC}"/>
              </a:ext>
            </a:extLst>
          </p:cNvPr>
          <p:cNvSpPr txBox="1"/>
          <p:nvPr/>
        </p:nvSpPr>
        <p:spPr>
          <a:xfrm>
            <a:off x="8649585" y="3812809"/>
            <a:ext cx="1107996" cy="369332"/>
          </a:xfrm>
          <a:prstGeom prst="rect">
            <a:avLst/>
          </a:prstGeom>
          <a:noFill/>
        </p:spPr>
        <p:txBody>
          <a:bodyPr wrap="none" rtlCol="0">
            <a:spAutoFit/>
          </a:bodyPr>
          <a:lstStyle/>
          <a:p>
            <a:r>
              <a:rPr kumimoji="1" lang="zh-CN" altLang="en-US" dirty="0">
                <a:latin typeface="SimSun" panose="02010600030101010101" pitchFamily="2" charset="-122"/>
                <a:ea typeface="SimSun" panose="02010600030101010101" pitchFamily="2" charset="-122"/>
              </a:rPr>
              <a:t>计算节点</a:t>
            </a:r>
          </a:p>
        </p:txBody>
      </p:sp>
      <p:sp>
        <p:nvSpPr>
          <p:cNvPr id="37" name="矩形 36">
            <a:extLst>
              <a:ext uri="{FF2B5EF4-FFF2-40B4-BE49-F238E27FC236}">
                <a16:creationId xmlns:a16="http://schemas.microsoft.com/office/drawing/2014/main" id="{867670D4-3EF6-B987-4017-EAE8EAAC9CD4}"/>
              </a:ext>
            </a:extLst>
          </p:cNvPr>
          <p:cNvSpPr/>
          <p:nvPr/>
        </p:nvSpPr>
        <p:spPr>
          <a:xfrm>
            <a:off x="7961118" y="4242182"/>
            <a:ext cx="1148816" cy="467670"/>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执行器</a:t>
            </a:r>
          </a:p>
        </p:txBody>
      </p:sp>
      <p:sp>
        <p:nvSpPr>
          <p:cNvPr id="38" name="矩形 37">
            <a:extLst>
              <a:ext uri="{FF2B5EF4-FFF2-40B4-BE49-F238E27FC236}">
                <a16:creationId xmlns:a16="http://schemas.microsoft.com/office/drawing/2014/main" id="{AA0339DE-855B-FD0A-B385-041CF81A58CF}"/>
              </a:ext>
            </a:extLst>
          </p:cNvPr>
          <p:cNvSpPr/>
          <p:nvPr/>
        </p:nvSpPr>
        <p:spPr>
          <a:xfrm>
            <a:off x="9263500" y="4242182"/>
            <a:ext cx="1148816" cy="467670"/>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执行器</a:t>
            </a:r>
          </a:p>
        </p:txBody>
      </p:sp>
      <p:sp>
        <p:nvSpPr>
          <p:cNvPr id="39" name="圆角矩形 38">
            <a:extLst>
              <a:ext uri="{FF2B5EF4-FFF2-40B4-BE49-F238E27FC236}">
                <a16:creationId xmlns:a16="http://schemas.microsoft.com/office/drawing/2014/main" id="{9038EC95-3519-67C4-3011-BA090FB24E22}"/>
              </a:ext>
            </a:extLst>
          </p:cNvPr>
          <p:cNvSpPr/>
          <p:nvPr/>
        </p:nvSpPr>
        <p:spPr>
          <a:xfrm>
            <a:off x="1321292" y="1481444"/>
            <a:ext cx="9549414" cy="474650"/>
          </a:xfrm>
          <a:prstGeom prst="roundRect">
            <a:avLst>
              <a:gd name="adj" fmla="val 0"/>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zh-CN"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API</a:t>
            </a:r>
            <a:r>
              <a:rPr kumimoji="1" lang="zh-CN" altLang="en-US"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 网关</a:t>
            </a:r>
          </a:p>
        </p:txBody>
      </p:sp>
      <p:sp>
        <p:nvSpPr>
          <p:cNvPr id="40" name="矩形 39">
            <a:extLst>
              <a:ext uri="{FF2B5EF4-FFF2-40B4-BE49-F238E27FC236}">
                <a16:creationId xmlns:a16="http://schemas.microsoft.com/office/drawing/2014/main" id="{16776C34-1DA5-8767-E61F-CEB813A8068F}"/>
              </a:ext>
            </a:extLst>
          </p:cNvPr>
          <p:cNvSpPr/>
          <p:nvPr/>
        </p:nvSpPr>
        <p:spPr>
          <a:xfrm>
            <a:off x="1622003" y="2515855"/>
            <a:ext cx="8977612" cy="46767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资源监控、资源管理等</a:t>
            </a:r>
          </a:p>
        </p:txBody>
      </p:sp>
      <p:cxnSp>
        <p:nvCxnSpPr>
          <p:cNvPr id="4" name="直线箭头连接符 3">
            <a:extLst>
              <a:ext uri="{FF2B5EF4-FFF2-40B4-BE49-F238E27FC236}">
                <a16:creationId xmlns:a16="http://schemas.microsoft.com/office/drawing/2014/main" id="{B676A16F-63EB-67A0-597A-EE7DCEFB4537}"/>
              </a:ext>
            </a:extLst>
          </p:cNvPr>
          <p:cNvCxnSpPr>
            <a:cxnSpLocks/>
          </p:cNvCxnSpPr>
          <p:nvPr/>
        </p:nvCxnSpPr>
        <p:spPr>
          <a:xfrm>
            <a:off x="2114986" y="4709852"/>
            <a:ext cx="0" cy="675428"/>
          </a:xfrm>
          <a:prstGeom prst="straightConnector1">
            <a:avLst/>
          </a:prstGeom>
          <a:ln w="28575">
            <a:solidFill>
              <a:schemeClr val="tx1"/>
            </a:solidFill>
            <a:prstDash val="solid"/>
            <a:headEnd w="sm" len="sm"/>
            <a:tailEnd type="triangle" w="lg" len="lg"/>
          </a:ln>
        </p:spPr>
        <p:style>
          <a:lnRef idx="1">
            <a:schemeClr val="accent1"/>
          </a:lnRef>
          <a:fillRef idx="0">
            <a:schemeClr val="accent1"/>
          </a:fillRef>
          <a:effectRef idx="0">
            <a:schemeClr val="accent1"/>
          </a:effectRef>
          <a:fontRef idx="minor">
            <a:schemeClr val="tx1"/>
          </a:fontRef>
        </p:style>
      </p:cxnSp>
      <p:cxnSp>
        <p:nvCxnSpPr>
          <p:cNvPr id="9" name="直线箭头连接符 8">
            <a:extLst>
              <a:ext uri="{FF2B5EF4-FFF2-40B4-BE49-F238E27FC236}">
                <a16:creationId xmlns:a16="http://schemas.microsoft.com/office/drawing/2014/main" id="{97D70F25-C411-2773-021B-B414F2976480}"/>
              </a:ext>
            </a:extLst>
          </p:cNvPr>
          <p:cNvCxnSpPr>
            <a:cxnSpLocks/>
          </p:cNvCxnSpPr>
          <p:nvPr/>
        </p:nvCxnSpPr>
        <p:spPr>
          <a:xfrm flipV="1">
            <a:off x="2617557" y="4709852"/>
            <a:ext cx="0" cy="666704"/>
          </a:xfrm>
          <a:prstGeom prst="straightConnector1">
            <a:avLst/>
          </a:prstGeom>
          <a:ln w="28575">
            <a:solidFill>
              <a:schemeClr val="tx1"/>
            </a:solidFill>
            <a:prstDash val="solid"/>
            <a:headEnd w="sm" len="sm"/>
            <a:tailEnd type="triangle" w="lg" len="lg"/>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31050269-CF08-5FD0-9647-6E4110CC6F80}"/>
              </a:ext>
            </a:extLst>
          </p:cNvPr>
          <p:cNvSpPr txBox="1"/>
          <p:nvPr/>
        </p:nvSpPr>
        <p:spPr>
          <a:xfrm>
            <a:off x="2645354" y="5007224"/>
            <a:ext cx="582211" cy="369332"/>
          </a:xfrm>
          <a:prstGeom prst="rect">
            <a:avLst/>
          </a:prstGeom>
          <a:noFill/>
        </p:spPr>
        <p:txBody>
          <a:bodyPr wrap="none" rtlCol="0">
            <a:spAutoFit/>
          </a:bodyPr>
          <a:lstStyle/>
          <a:p>
            <a:r>
              <a:rPr kumimoji="1" lang="en-US" altLang="zh-CN" dirty="0">
                <a:latin typeface="Times New Roman" panose="02020603050405020304" pitchFamily="18" charset="0"/>
                <a:ea typeface="SimSun" panose="02010600030101010101" pitchFamily="2" charset="-122"/>
                <a:cs typeface="Times New Roman" panose="02020603050405020304" pitchFamily="18" charset="0"/>
              </a:rPr>
              <a:t>read</a:t>
            </a:r>
            <a:endParaRPr kumimoji="1" lang="zh-CN" altLang="en-US"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3" name="文本框 12">
            <a:extLst>
              <a:ext uri="{FF2B5EF4-FFF2-40B4-BE49-F238E27FC236}">
                <a16:creationId xmlns:a16="http://schemas.microsoft.com/office/drawing/2014/main" id="{FE3D0855-8624-8EC2-21B8-D4329E63183E}"/>
              </a:ext>
            </a:extLst>
          </p:cNvPr>
          <p:cNvSpPr txBox="1"/>
          <p:nvPr/>
        </p:nvSpPr>
        <p:spPr>
          <a:xfrm>
            <a:off x="1427034" y="5007224"/>
            <a:ext cx="659155" cy="369332"/>
          </a:xfrm>
          <a:prstGeom prst="rect">
            <a:avLst/>
          </a:prstGeom>
          <a:noFill/>
        </p:spPr>
        <p:txBody>
          <a:bodyPr wrap="none" rtlCol="0">
            <a:spAutoFit/>
          </a:bodyPr>
          <a:lstStyle/>
          <a:p>
            <a:r>
              <a:rPr kumimoji="1" lang="en-US" altLang="zh-CN" dirty="0">
                <a:latin typeface="Times New Roman" panose="02020603050405020304" pitchFamily="18" charset="0"/>
                <a:ea typeface="SimSun" panose="02010600030101010101" pitchFamily="2" charset="-122"/>
                <a:cs typeface="Times New Roman" panose="02020603050405020304" pitchFamily="18" charset="0"/>
              </a:rPr>
              <a:t>write</a:t>
            </a:r>
            <a:endParaRPr kumimoji="1" lang="zh-CN" altLang="en-US"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6" name="云形 5">
            <a:extLst>
              <a:ext uri="{FF2B5EF4-FFF2-40B4-BE49-F238E27FC236}">
                <a16:creationId xmlns:a16="http://schemas.microsoft.com/office/drawing/2014/main" id="{BB896667-0284-8399-2A72-4E81EEAF0D4D}"/>
              </a:ext>
            </a:extLst>
          </p:cNvPr>
          <p:cNvSpPr/>
          <p:nvPr/>
        </p:nvSpPr>
        <p:spPr>
          <a:xfrm>
            <a:off x="3301612" y="4844226"/>
            <a:ext cx="2003304" cy="774797"/>
          </a:xfrm>
          <a:prstGeom prst="cloud">
            <a:avLst/>
          </a:prstGeom>
          <a:solidFill>
            <a:schemeClr val="accent2">
              <a:lumMod val="40000"/>
              <a:lumOff val="60000"/>
            </a:schemeClr>
          </a:solidFill>
          <a:ln>
            <a:solidFill>
              <a:schemeClr val="bg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kumimoji="1" lang="zh-CN" altLang="en-US" b="1" dirty="0">
                <a:solidFill>
                  <a:srgbClr val="FF0000"/>
                </a:solidFill>
                <a:latin typeface="Times New Roman" panose="02020603050405020304" pitchFamily="18" charset="0"/>
                <a:ea typeface="SimSun" panose="02010600030101010101" pitchFamily="2" charset="-122"/>
                <a:cs typeface="Times New Roman" panose="02020603050405020304" pitchFamily="18" charset="0"/>
              </a:rPr>
              <a:t>时延较高</a:t>
            </a:r>
            <a:endParaRPr kumimoji="1" lang="en-US" altLang="zh-CN" b="1" dirty="0">
              <a:solidFill>
                <a:srgbClr val="FF0000"/>
              </a:solidFill>
              <a:latin typeface="Times New Roman" panose="02020603050405020304" pitchFamily="18" charset="0"/>
              <a:ea typeface="SimSun" panose="02010600030101010101" pitchFamily="2" charset="-122"/>
              <a:cs typeface="Times New Roman" panose="02020603050405020304" pitchFamily="18" charset="0"/>
            </a:endParaRPr>
          </a:p>
          <a:p>
            <a:pPr algn="ctr"/>
            <a:r>
              <a:rPr kumimoji="1" lang="en-US" altLang="zh-CN" b="1" dirty="0">
                <a:solidFill>
                  <a:srgbClr val="FF0000"/>
                </a:solidFill>
                <a:latin typeface="Times New Roman" panose="02020603050405020304" pitchFamily="18" charset="0"/>
                <a:ea typeface="SimSun" panose="02010600030101010101" pitchFamily="2" charset="-122"/>
                <a:cs typeface="Times New Roman" panose="02020603050405020304" pitchFamily="18" charset="0"/>
              </a:rPr>
              <a:t>&gt;10ms</a:t>
            </a:r>
            <a:endParaRPr kumimoji="1" lang="zh-CN" altLang="en-US" b="1" dirty="0">
              <a:solidFill>
                <a:srgbClr val="FF0000"/>
              </a:solidFill>
              <a:latin typeface="Times New Roman" panose="02020603050405020304" pitchFamily="18"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047991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9922A-391C-D5A3-0BE4-F802351A0A3C}"/>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729D307A-E081-5826-785B-8E1ACD55C554}"/>
              </a:ext>
            </a:extLst>
          </p:cNvPr>
          <p:cNvSpPr>
            <a:spLocks noGrp="1"/>
          </p:cNvSpPr>
          <p:nvPr>
            <p:ph type="title"/>
          </p:nvPr>
        </p:nvSpPr>
        <p:spPr>
          <a:xfrm>
            <a:off x="838200" y="226511"/>
            <a:ext cx="10515600" cy="1325563"/>
          </a:xfrm>
        </p:spPr>
        <p:txBody>
          <a:bodyPr/>
          <a:lstStyle/>
          <a:p>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系统架构</a:t>
            </a:r>
          </a:p>
        </p:txBody>
      </p:sp>
      <p:sp>
        <p:nvSpPr>
          <p:cNvPr id="3" name="圆角矩形 2">
            <a:extLst>
              <a:ext uri="{FF2B5EF4-FFF2-40B4-BE49-F238E27FC236}">
                <a16:creationId xmlns:a16="http://schemas.microsoft.com/office/drawing/2014/main" id="{6E0AA8FE-329C-20CD-C76A-639DBCBE96F7}"/>
              </a:ext>
            </a:extLst>
          </p:cNvPr>
          <p:cNvSpPr/>
          <p:nvPr/>
        </p:nvSpPr>
        <p:spPr>
          <a:xfrm>
            <a:off x="1321292" y="2298120"/>
            <a:ext cx="9549414" cy="3230161"/>
          </a:xfrm>
          <a:prstGeom prst="roundRect">
            <a:avLst>
              <a:gd name="adj" fmla="val 0"/>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zh-CN" altLang="en-US" dirty="0">
              <a:solidFill>
                <a:schemeClr val="tx1"/>
              </a:solidFill>
              <a:latin typeface="Times New Roman" panose="02020603050405020304" pitchFamily="18" charset="0"/>
              <a:cs typeface="Times New Roman" panose="02020603050405020304" pitchFamily="18" charset="0"/>
            </a:endParaRPr>
          </a:p>
        </p:txBody>
      </p:sp>
      <p:sp>
        <p:nvSpPr>
          <p:cNvPr id="17" name="矩形 16">
            <a:extLst>
              <a:ext uri="{FF2B5EF4-FFF2-40B4-BE49-F238E27FC236}">
                <a16:creationId xmlns:a16="http://schemas.microsoft.com/office/drawing/2014/main" id="{9D44C67F-99C1-E384-80BE-6A66C6988D2E}"/>
              </a:ext>
            </a:extLst>
          </p:cNvPr>
          <p:cNvSpPr/>
          <p:nvPr/>
        </p:nvSpPr>
        <p:spPr>
          <a:xfrm>
            <a:off x="1622004" y="3164206"/>
            <a:ext cx="2792061" cy="46767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函数调度器</a:t>
            </a:r>
          </a:p>
        </p:txBody>
      </p:sp>
      <p:sp>
        <p:nvSpPr>
          <p:cNvPr id="23" name="圆角矩形 22">
            <a:extLst>
              <a:ext uri="{FF2B5EF4-FFF2-40B4-BE49-F238E27FC236}">
                <a16:creationId xmlns:a16="http://schemas.microsoft.com/office/drawing/2014/main" id="{9CAA3744-FEBD-32B4-AD86-8BED94E26F68}"/>
              </a:ext>
            </a:extLst>
          </p:cNvPr>
          <p:cNvSpPr/>
          <p:nvPr/>
        </p:nvSpPr>
        <p:spPr>
          <a:xfrm>
            <a:off x="1321292" y="5860635"/>
            <a:ext cx="9549414" cy="474650"/>
          </a:xfrm>
          <a:prstGeom prst="roundRect">
            <a:avLst>
              <a:gd name="adj" fmla="val 0"/>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zh-CN" altLang="en-US"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可扩展的存储（</a:t>
            </a:r>
            <a:r>
              <a:rPr kumimoji="1" lang="en-US" altLang="zh-CN"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Anna</a:t>
            </a:r>
            <a:r>
              <a:rPr kumimoji="1" lang="zh-CN" altLang="en-US"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a:t>
            </a:r>
            <a:r>
              <a:rPr kumimoji="1" lang="en-US" altLang="zh-CN"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DAX</a:t>
            </a:r>
            <a:r>
              <a:rPr kumimoji="1" lang="zh-CN" altLang="en-US"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a:t>
            </a:r>
          </a:p>
        </p:txBody>
      </p:sp>
      <p:sp>
        <p:nvSpPr>
          <p:cNvPr id="24" name="矩形 23">
            <a:extLst>
              <a:ext uri="{FF2B5EF4-FFF2-40B4-BE49-F238E27FC236}">
                <a16:creationId xmlns:a16="http://schemas.microsoft.com/office/drawing/2014/main" id="{F4BD22B3-40AC-E155-3B10-62AE87B870C2}"/>
              </a:ext>
            </a:extLst>
          </p:cNvPr>
          <p:cNvSpPr/>
          <p:nvPr/>
        </p:nvSpPr>
        <p:spPr>
          <a:xfrm>
            <a:off x="1622004" y="3812809"/>
            <a:ext cx="2792063" cy="1563747"/>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zh-CN" altLang="en-US" dirty="0">
              <a:latin typeface="Times New Roman" panose="02020603050405020304" pitchFamily="18" charset="0"/>
              <a:cs typeface="Times New Roman" panose="02020603050405020304" pitchFamily="18" charset="0"/>
            </a:endParaRPr>
          </a:p>
        </p:txBody>
      </p:sp>
      <p:sp>
        <p:nvSpPr>
          <p:cNvPr id="25" name="文本框 24">
            <a:extLst>
              <a:ext uri="{FF2B5EF4-FFF2-40B4-BE49-F238E27FC236}">
                <a16:creationId xmlns:a16="http://schemas.microsoft.com/office/drawing/2014/main" id="{4B0F9D04-3CDE-D134-BCEE-4E28774B6A61}"/>
              </a:ext>
            </a:extLst>
          </p:cNvPr>
          <p:cNvSpPr txBox="1"/>
          <p:nvPr/>
        </p:nvSpPr>
        <p:spPr>
          <a:xfrm>
            <a:off x="2464037" y="3812809"/>
            <a:ext cx="1107996" cy="369332"/>
          </a:xfrm>
          <a:prstGeom prst="rect">
            <a:avLst/>
          </a:prstGeom>
          <a:noFill/>
        </p:spPr>
        <p:txBody>
          <a:bodyPr wrap="none" rtlCol="0">
            <a:spAutoFit/>
          </a:bodyPr>
          <a:lstStyle/>
          <a:p>
            <a:r>
              <a:rPr kumimoji="1" lang="zh-CN" altLang="en-US" dirty="0">
                <a:latin typeface="SimSun" panose="02010600030101010101" pitchFamily="2" charset="-122"/>
                <a:ea typeface="SimSun" panose="02010600030101010101" pitchFamily="2" charset="-122"/>
              </a:rPr>
              <a:t>计算节点</a:t>
            </a:r>
          </a:p>
        </p:txBody>
      </p:sp>
      <p:sp>
        <p:nvSpPr>
          <p:cNvPr id="27" name="矩形 26">
            <a:extLst>
              <a:ext uri="{FF2B5EF4-FFF2-40B4-BE49-F238E27FC236}">
                <a16:creationId xmlns:a16="http://schemas.microsoft.com/office/drawing/2014/main" id="{E3CBFF8B-249C-BA1E-7896-FBC48D7146CA}"/>
              </a:ext>
            </a:extLst>
          </p:cNvPr>
          <p:cNvSpPr/>
          <p:nvPr/>
        </p:nvSpPr>
        <p:spPr>
          <a:xfrm>
            <a:off x="1775570" y="4242182"/>
            <a:ext cx="1148816" cy="46767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执行器</a:t>
            </a:r>
          </a:p>
        </p:txBody>
      </p:sp>
      <p:sp>
        <p:nvSpPr>
          <p:cNvPr id="28" name="矩形 27">
            <a:extLst>
              <a:ext uri="{FF2B5EF4-FFF2-40B4-BE49-F238E27FC236}">
                <a16:creationId xmlns:a16="http://schemas.microsoft.com/office/drawing/2014/main" id="{EF411514-08EE-17F7-0387-4B4AD6DCFA57}"/>
              </a:ext>
            </a:extLst>
          </p:cNvPr>
          <p:cNvSpPr/>
          <p:nvPr/>
        </p:nvSpPr>
        <p:spPr>
          <a:xfrm>
            <a:off x="3077952" y="4242182"/>
            <a:ext cx="1148816" cy="46767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执行器</a:t>
            </a:r>
          </a:p>
        </p:txBody>
      </p:sp>
      <p:sp>
        <p:nvSpPr>
          <p:cNvPr id="29" name="矩形 28">
            <a:extLst>
              <a:ext uri="{FF2B5EF4-FFF2-40B4-BE49-F238E27FC236}">
                <a16:creationId xmlns:a16="http://schemas.microsoft.com/office/drawing/2014/main" id="{01F282DE-9C1E-44F5-5E7B-EA145BE4AEEA}"/>
              </a:ext>
            </a:extLst>
          </p:cNvPr>
          <p:cNvSpPr/>
          <p:nvPr/>
        </p:nvSpPr>
        <p:spPr>
          <a:xfrm>
            <a:off x="4714780" y="3158511"/>
            <a:ext cx="2792061" cy="46767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函数调度器</a:t>
            </a:r>
          </a:p>
        </p:txBody>
      </p:sp>
      <p:sp>
        <p:nvSpPr>
          <p:cNvPr id="34" name="矩形 33">
            <a:extLst>
              <a:ext uri="{FF2B5EF4-FFF2-40B4-BE49-F238E27FC236}">
                <a16:creationId xmlns:a16="http://schemas.microsoft.com/office/drawing/2014/main" id="{A001E227-C5EA-2954-E315-E70C4FE09EA2}"/>
              </a:ext>
            </a:extLst>
          </p:cNvPr>
          <p:cNvSpPr/>
          <p:nvPr/>
        </p:nvSpPr>
        <p:spPr>
          <a:xfrm>
            <a:off x="7807554" y="3158511"/>
            <a:ext cx="2792061" cy="46767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函数调度器</a:t>
            </a:r>
          </a:p>
        </p:txBody>
      </p:sp>
      <p:sp>
        <p:nvSpPr>
          <p:cNvPr id="39" name="圆角矩形 38">
            <a:extLst>
              <a:ext uri="{FF2B5EF4-FFF2-40B4-BE49-F238E27FC236}">
                <a16:creationId xmlns:a16="http://schemas.microsoft.com/office/drawing/2014/main" id="{B97281E0-9321-AFDF-BE45-D546481D0FE4}"/>
              </a:ext>
            </a:extLst>
          </p:cNvPr>
          <p:cNvSpPr/>
          <p:nvPr/>
        </p:nvSpPr>
        <p:spPr>
          <a:xfrm>
            <a:off x="1321292" y="1481444"/>
            <a:ext cx="9549414" cy="474650"/>
          </a:xfrm>
          <a:prstGeom prst="roundRect">
            <a:avLst>
              <a:gd name="adj" fmla="val 0"/>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zh-CN"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API</a:t>
            </a:r>
            <a:r>
              <a:rPr kumimoji="1" lang="zh-CN" altLang="en-US"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 网关</a:t>
            </a:r>
          </a:p>
        </p:txBody>
      </p:sp>
      <p:sp>
        <p:nvSpPr>
          <p:cNvPr id="40" name="矩形 39">
            <a:extLst>
              <a:ext uri="{FF2B5EF4-FFF2-40B4-BE49-F238E27FC236}">
                <a16:creationId xmlns:a16="http://schemas.microsoft.com/office/drawing/2014/main" id="{FFF4DC7A-145A-095C-6CF6-CEECC45E1BB3}"/>
              </a:ext>
            </a:extLst>
          </p:cNvPr>
          <p:cNvSpPr/>
          <p:nvPr/>
        </p:nvSpPr>
        <p:spPr>
          <a:xfrm>
            <a:off x="1622003" y="2515855"/>
            <a:ext cx="8977612" cy="46767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资源监控、资源管理等</a:t>
            </a:r>
          </a:p>
        </p:txBody>
      </p:sp>
      <p:sp>
        <p:nvSpPr>
          <p:cNvPr id="5" name="矩形 4">
            <a:extLst>
              <a:ext uri="{FF2B5EF4-FFF2-40B4-BE49-F238E27FC236}">
                <a16:creationId xmlns:a16="http://schemas.microsoft.com/office/drawing/2014/main" id="{FEC26DFB-3B37-B875-4935-066F97D90A3A}"/>
              </a:ext>
            </a:extLst>
          </p:cNvPr>
          <p:cNvSpPr/>
          <p:nvPr/>
        </p:nvSpPr>
        <p:spPr>
          <a:xfrm>
            <a:off x="1775570" y="4808860"/>
            <a:ext cx="2451198" cy="467670"/>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缓存</a:t>
            </a:r>
          </a:p>
        </p:txBody>
      </p:sp>
      <p:sp>
        <p:nvSpPr>
          <p:cNvPr id="7" name="矩形 6">
            <a:extLst>
              <a:ext uri="{FF2B5EF4-FFF2-40B4-BE49-F238E27FC236}">
                <a16:creationId xmlns:a16="http://schemas.microsoft.com/office/drawing/2014/main" id="{76726ACF-99CD-9054-B0E7-A1853EDED1A1}"/>
              </a:ext>
            </a:extLst>
          </p:cNvPr>
          <p:cNvSpPr/>
          <p:nvPr/>
        </p:nvSpPr>
        <p:spPr>
          <a:xfrm>
            <a:off x="4716835" y="3812809"/>
            <a:ext cx="2792063" cy="1563747"/>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zh-CN" altLang="en-US" dirty="0">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DC5ED2A9-E165-5023-C37B-BBAC3588F854}"/>
              </a:ext>
            </a:extLst>
          </p:cNvPr>
          <p:cNvSpPr txBox="1"/>
          <p:nvPr/>
        </p:nvSpPr>
        <p:spPr>
          <a:xfrm>
            <a:off x="5558868" y="3812809"/>
            <a:ext cx="1107996" cy="369332"/>
          </a:xfrm>
          <a:prstGeom prst="rect">
            <a:avLst/>
          </a:prstGeom>
          <a:noFill/>
        </p:spPr>
        <p:txBody>
          <a:bodyPr wrap="none" rtlCol="0">
            <a:spAutoFit/>
          </a:bodyPr>
          <a:lstStyle/>
          <a:p>
            <a:r>
              <a:rPr kumimoji="1" lang="zh-CN" altLang="en-US" dirty="0">
                <a:latin typeface="SimSun" panose="02010600030101010101" pitchFamily="2" charset="-122"/>
                <a:ea typeface="SimSun" panose="02010600030101010101" pitchFamily="2" charset="-122"/>
              </a:rPr>
              <a:t>计算节点</a:t>
            </a:r>
          </a:p>
        </p:txBody>
      </p:sp>
      <p:sp>
        <p:nvSpPr>
          <p:cNvPr id="10" name="矩形 9">
            <a:extLst>
              <a:ext uri="{FF2B5EF4-FFF2-40B4-BE49-F238E27FC236}">
                <a16:creationId xmlns:a16="http://schemas.microsoft.com/office/drawing/2014/main" id="{9887B84F-33BD-DBCB-A292-1B057C11B191}"/>
              </a:ext>
            </a:extLst>
          </p:cNvPr>
          <p:cNvSpPr/>
          <p:nvPr/>
        </p:nvSpPr>
        <p:spPr>
          <a:xfrm>
            <a:off x="4870401" y="4242182"/>
            <a:ext cx="1148816" cy="46767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执行器</a:t>
            </a:r>
          </a:p>
        </p:txBody>
      </p:sp>
      <p:sp>
        <p:nvSpPr>
          <p:cNvPr id="11" name="矩形 10">
            <a:extLst>
              <a:ext uri="{FF2B5EF4-FFF2-40B4-BE49-F238E27FC236}">
                <a16:creationId xmlns:a16="http://schemas.microsoft.com/office/drawing/2014/main" id="{C5CBDCCD-5B8B-C375-72D2-74F032D68B96}"/>
              </a:ext>
            </a:extLst>
          </p:cNvPr>
          <p:cNvSpPr/>
          <p:nvPr/>
        </p:nvSpPr>
        <p:spPr>
          <a:xfrm>
            <a:off x="6172783" y="4242182"/>
            <a:ext cx="1148816" cy="46767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执行器</a:t>
            </a:r>
          </a:p>
        </p:txBody>
      </p:sp>
      <p:sp>
        <p:nvSpPr>
          <p:cNvPr id="14" name="矩形 13">
            <a:extLst>
              <a:ext uri="{FF2B5EF4-FFF2-40B4-BE49-F238E27FC236}">
                <a16:creationId xmlns:a16="http://schemas.microsoft.com/office/drawing/2014/main" id="{3A01025E-05A7-CDCB-3E93-02EF7B962D2F}"/>
              </a:ext>
            </a:extLst>
          </p:cNvPr>
          <p:cNvSpPr/>
          <p:nvPr/>
        </p:nvSpPr>
        <p:spPr>
          <a:xfrm>
            <a:off x="4870401" y="4808860"/>
            <a:ext cx="2451198" cy="467670"/>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缓存</a:t>
            </a:r>
          </a:p>
        </p:txBody>
      </p:sp>
      <p:sp>
        <p:nvSpPr>
          <p:cNvPr id="15" name="矩形 14">
            <a:extLst>
              <a:ext uri="{FF2B5EF4-FFF2-40B4-BE49-F238E27FC236}">
                <a16:creationId xmlns:a16="http://schemas.microsoft.com/office/drawing/2014/main" id="{82BDAA7C-F4E2-F469-413E-7D3FD761D605}"/>
              </a:ext>
            </a:extLst>
          </p:cNvPr>
          <p:cNvSpPr/>
          <p:nvPr/>
        </p:nvSpPr>
        <p:spPr>
          <a:xfrm>
            <a:off x="7807552" y="3812809"/>
            <a:ext cx="2792063" cy="1563747"/>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zh-CN" altLang="en-US" dirty="0">
              <a:latin typeface="Times New Roman" panose="02020603050405020304" pitchFamily="18" charset="0"/>
              <a:cs typeface="Times New Roman" panose="02020603050405020304" pitchFamily="18" charset="0"/>
            </a:endParaRPr>
          </a:p>
        </p:txBody>
      </p:sp>
      <p:sp>
        <p:nvSpPr>
          <p:cNvPr id="16" name="文本框 15">
            <a:extLst>
              <a:ext uri="{FF2B5EF4-FFF2-40B4-BE49-F238E27FC236}">
                <a16:creationId xmlns:a16="http://schemas.microsoft.com/office/drawing/2014/main" id="{BCF31D67-BA48-A250-A57D-742370961359}"/>
              </a:ext>
            </a:extLst>
          </p:cNvPr>
          <p:cNvSpPr txBox="1"/>
          <p:nvPr/>
        </p:nvSpPr>
        <p:spPr>
          <a:xfrm>
            <a:off x="8649585" y="3812809"/>
            <a:ext cx="1107996" cy="369332"/>
          </a:xfrm>
          <a:prstGeom prst="rect">
            <a:avLst/>
          </a:prstGeom>
          <a:noFill/>
        </p:spPr>
        <p:txBody>
          <a:bodyPr wrap="none" rtlCol="0">
            <a:spAutoFit/>
          </a:bodyPr>
          <a:lstStyle/>
          <a:p>
            <a:r>
              <a:rPr kumimoji="1" lang="zh-CN" altLang="en-US" dirty="0">
                <a:latin typeface="SimSun" panose="02010600030101010101" pitchFamily="2" charset="-122"/>
                <a:ea typeface="SimSun" panose="02010600030101010101" pitchFamily="2" charset="-122"/>
              </a:rPr>
              <a:t>计算节点</a:t>
            </a:r>
          </a:p>
        </p:txBody>
      </p:sp>
      <p:sp>
        <p:nvSpPr>
          <p:cNvPr id="18" name="矩形 17">
            <a:extLst>
              <a:ext uri="{FF2B5EF4-FFF2-40B4-BE49-F238E27FC236}">
                <a16:creationId xmlns:a16="http://schemas.microsoft.com/office/drawing/2014/main" id="{A498171A-0F3A-B476-E5DE-0AEE105F62BE}"/>
              </a:ext>
            </a:extLst>
          </p:cNvPr>
          <p:cNvSpPr/>
          <p:nvPr/>
        </p:nvSpPr>
        <p:spPr>
          <a:xfrm>
            <a:off x="7961118" y="4242182"/>
            <a:ext cx="1148816" cy="46767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执行器</a:t>
            </a:r>
          </a:p>
        </p:txBody>
      </p:sp>
      <p:sp>
        <p:nvSpPr>
          <p:cNvPr id="19" name="矩形 18">
            <a:extLst>
              <a:ext uri="{FF2B5EF4-FFF2-40B4-BE49-F238E27FC236}">
                <a16:creationId xmlns:a16="http://schemas.microsoft.com/office/drawing/2014/main" id="{DC73B597-9D92-0C4E-07B7-36E92A1FA0E5}"/>
              </a:ext>
            </a:extLst>
          </p:cNvPr>
          <p:cNvSpPr/>
          <p:nvPr/>
        </p:nvSpPr>
        <p:spPr>
          <a:xfrm>
            <a:off x="9263500" y="4242182"/>
            <a:ext cx="1148816" cy="46767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执行器</a:t>
            </a:r>
          </a:p>
        </p:txBody>
      </p:sp>
      <p:sp>
        <p:nvSpPr>
          <p:cNvPr id="20" name="矩形 19">
            <a:extLst>
              <a:ext uri="{FF2B5EF4-FFF2-40B4-BE49-F238E27FC236}">
                <a16:creationId xmlns:a16="http://schemas.microsoft.com/office/drawing/2014/main" id="{489F0671-EF47-0281-99C0-E07DEBA9395C}"/>
              </a:ext>
            </a:extLst>
          </p:cNvPr>
          <p:cNvSpPr/>
          <p:nvPr/>
        </p:nvSpPr>
        <p:spPr>
          <a:xfrm>
            <a:off x="7961118" y="4808860"/>
            <a:ext cx="2451198" cy="467670"/>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缓存</a:t>
            </a:r>
          </a:p>
        </p:txBody>
      </p:sp>
    </p:spTree>
    <p:extLst>
      <p:ext uri="{BB962C8B-B14F-4D97-AF65-F5344CB8AC3E}">
        <p14:creationId xmlns:p14="http://schemas.microsoft.com/office/powerpoint/2010/main" val="2209261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535D78-5C9C-0A1E-2DC5-7DDD69178E8C}"/>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5C4B7FE8-A44C-CAFB-19F9-4FD5BF17A534}"/>
              </a:ext>
            </a:extLst>
          </p:cNvPr>
          <p:cNvSpPr>
            <a:spLocks noGrp="1"/>
          </p:cNvSpPr>
          <p:nvPr>
            <p:ph type="title"/>
          </p:nvPr>
        </p:nvSpPr>
        <p:spPr>
          <a:xfrm>
            <a:off x="838200" y="226511"/>
            <a:ext cx="10515600" cy="1325563"/>
          </a:xfrm>
        </p:spPr>
        <p:txBody>
          <a:bodyPr/>
          <a:lstStyle/>
          <a:p>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系统架构</a:t>
            </a:r>
          </a:p>
        </p:txBody>
      </p:sp>
      <p:sp>
        <p:nvSpPr>
          <p:cNvPr id="3" name="圆角矩形 2">
            <a:extLst>
              <a:ext uri="{FF2B5EF4-FFF2-40B4-BE49-F238E27FC236}">
                <a16:creationId xmlns:a16="http://schemas.microsoft.com/office/drawing/2014/main" id="{CEF94D8B-1404-334F-A559-D7F8800939C3}"/>
              </a:ext>
            </a:extLst>
          </p:cNvPr>
          <p:cNvSpPr/>
          <p:nvPr/>
        </p:nvSpPr>
        <p:spPr>
          <a:xfrm>
            <a:off x="1321292" y="2298120"/>
            <a:ext cx="9549414" cy="3230161"/>
          </a:xfrm>
          <a:prstGeom prst="roundRect">
            <a:avLst>
              <a:gd name="adj" fmla="val 0"/>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zh-CN" altLang="en-US" dirty="0">
              <a:solidFill>
                <a:schemeClr val="tx1"/>
              </a:solidFill>
              <a:latin typeface="Times New Roman" panose="02020603050405020304" pitchFamily="18" charset="0"/>
              <a:cs typeface="Times New Roman" panose="02020603050405020304" pitchFamily="18" charset="0"/>
            </a:endParaRPr>
          </a:p>
        </p:txBody>
      </p:sp>
      <p:sp>
        <p:nvSpPr>
          <p:cNvPr id="17" name="矩形 16">
            <a:extLst>
              <a:ext uri="{FF2B5EF4-FFF2-40B4-BE49-F238E27FC236}">
                <a16:creationId xmlns:a16="http://schemas.microsoft.com/office/drawing/2014/main" id="{843FB89A-7FAD-EDED-3A28-4D9E49D96E75}"/>
              </a:ext>
            </a:extLst>
          </p:cNvPr>
          <p:cNvSpPr/>
          <p:nvPr/>
        </p:nvSpPr>
        <p:spPr>
          <a:xfrm>
            <a:off x="1622004" y="3164206"/>
            <a:ext cx="2792061" cy="46767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函数调度器</a:t>
            </a:r>
          </a:p>
        </p:txBody>
      </p:sp>
      <p:sp>
        <p:nvSpPr>
          <p:cNvPr id="23" name="圆角矩形 22">
            <a:extLst>
              <a:ext uri="{FF2B5EF4-FFF2-40B4-BE49-F238E27FC236}">
                <a16:creationId xmlns:a16="http://schemas.microsoft.com/office/drawing/2014/main" id="{71982283-3AB8-08A9-C46E-6F40E13BC514}"/>
              </a:ext>
            </a:extLst>
          </p:cNvPr>
          <p:cNvSpPr/>
          <p:nvPr/>
        </p:nvSpPr>
        <p:spPr>
          <a:xfrm>
            <a:off x="1321292" y="5860635"/>
            <a:ext cx="9549414" cy="474650"/>
          </a:xfrm>
          <a:prstGeom prst="roundRect">
            <a:avLst>
              <a:gd name="adj" fmla="val 0"/>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zh-CN" altLang="en-US"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可扩展的存储（</a:t>
            </a:r>
            <a:r>
              <a:rPr kumimoji="1" lang="en-US" altLang="zh-CN"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Anna</a:t>
            </a:r>
            <a:r>
              <a:rPr kumimoji="1" lang="zh-CN" altLang="en-US"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a:t>
            </a:r>
            <a:r>
              <a:rPr kumimoji="1" lang="en-US" altLang="zh-CN"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DAX</a:t>
            </a:r>
            <a:r>
              <a:rPr kumimoji="1" lang="zh-CN" altLang="en-US"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a:t>
            </a:r>
          </a:p>
        </p:txBody>
      </p:sp>
      <p:sp>
        <p:nvSpPr>
          <p:cNvPr id="24" name="矩形 23">
            <a:extLst>
              <a:ext uri="{FF2B5EF4-FFF2-40B4-BE49-F238E27FC236}">
                <a16:creationId xmlns:a16="http://schemas.microsoft.com/office/drawing/2014/main" id="{E24E17B8-8CE2-7411-C56A-83D31B600051}"/>
              </a:ext>
            </a:extLst>
          </p:cNvPr>
          <p:cNvSpPr/>
          <p:nvPr/>
        </p:nvSpPr>
        <p:spPr>
          <a:xfrm>
            <a:off x="1622004" y="3812809"/>
            <a:ext cx="2792063" cy="1563747"/>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zh-CN" altLang="en-US" dirty="0">
              <a:latin typeface="Times New Roman" panose="02020603050405020304" pitchFamily="18" charset="0"/>
              <a:cs typeface="Times New Roman" panose="02020603050405020304" pitchFamily="18" charset="0"/>
            </a:endParaRPr>
          </a:p>
        </p:txBody>
      </p:sp>
      <p:sp>
        <p:nvSpPr>
          <p:cNvPr id="25" name="文本框 24">
            <a:extLst>
              <a:ext uri="{FF2B5EF4-FFF2-40B4-BE49-F238E27FC236}">
                <a16:creationId xmlns:a16="http://schemas.microsoft.com/office/drawing/2014/main" id="{858C4498-915C-9412-456F-B9202B9AAA33}"/>
              </a:ext>
            </a:extLst>
          </p:cNvPr>
          <p:cNvSpPr txBox="1"/>
          <p:nvPr/>
        </p:nvSpPr>
        <p:spPr>
          <a:xfrm>
            <a:off x="2464037" y="3812809"/>
            <a:ext cx="1107996" cy="369332"/>
          </a:xfrm>
          <a:prstGeom prst="rect">
            <a:avLst/>
          </a:prstGeom>
          <a:noFill/>
        </p:spPr>
        <p:txBody>
          <a:bodyPr wrap="none" rtlCol="0">
            <a:spAutoFit/>
          </a:bodyPr>
          <a:lstStyle/>
          <a:p>
            <a:r>
              <a:rPr kumimoji="1" lang="zh-CN" altLang="en-US" dirty="0">
                <a:latin typeface="SimSun" panose="02010600030101010101" pitchFamily="2" charset="-122"/>
                <a:ea typeface="SimSun" panose="02010600030101010101" pitchFamily="2" charset="-122"/>
              </a:rPr>
              <a:t>计算节点</a:t>
            </a:r>
          </a:p>
        </p:txBody>
      </p:sp>
      <p:sp>
        <p:nvSpPr>
          <p:cNvPr id="27" name="矩形 26">
            <a:extLst>
              <a:ext uri="{FF2B5EF4-FFF2-40B4-BE49-F238E27FC236}">
                <a16:creationId xmlns:a16="http://schemas.microsoft.com/office/drawing/2014/main" id="{D62B770C-52F6-D964-E239-0F64D7F86A52}"/>
              </a:ext>
            </a:extLst>
          </p:cNvPr>
          <p:cNvSpPr/>
          <p:nvPr/>
        </p:nvSpPr>
        <p:spPr>
          <a:xfrm>
            <a:off x="1775570" y="4242182"/>
            <a:ext cx="1148816" cy="46767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执行器</a:t>
            </a:r>
          </a:p>
        </p:txBody>
      </p:sp>
      <p:sp>
        <p:nvSpPr>
          <p:cNvPr id="28" name="矩形 27">
            <a:extLst>
              <a:ext uri="{FF2B5EF4-FFF2-40B4-BE49-F238E27FC236}">
                <a16:creationId xmlns:a16="http://schemas.microsoft.com/office/drawing/2014/main" id="{8141EB47-89A4-2AF8-C4B6-3BE766C00B2D}"/>
              </a:ext>
            </a:extLst>
          </p:cNvPr>
          <p:cNvSpPr/>
          <p:nvPr/>
        </p:nvSpPr>
        <p:spPr>
          <a:xfrm>
            <a:off x="3077952" y="4242182"/>
            <a:ext cx="1148816" cy="46767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执行器</a:t>
            </a:r>
          </a:p>
        </p:txBody>
      </p:sp>
      <p:sp>
        <p:nvSpPr>
          <p:cNvPr id="29" name="矩形 28">
            <a:extLst>
              <a:ext uri="{FF2B5EF4-FFF2-40B4-BE49-F238E27FC236}">
                <a16:creationId xmlns:a16="http://schemas.microsoft.com/office/drawing/2014/main" id="{145B994B-B31F-C9CD-95AE-BCA8BAC87802}"/>
              </a:ext>
            </a:extLst>
          </p:cNvPr>
          <p:cNvSpPr/>
          <p:nvPr/>
        </p:nvSpPr>
        <p:spPr>
          <a:xfrm>
            <a:off x="4714780" y="3158511"/>
            <a:ext cx="2792061" cy="46767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函数调度器</a:t>
            </a:r>
          </a:p>
        </p:txBody>
      </p:sp>
      <p:sp>
        <p:nvSpPr>
          <p:cNvPr id="34" name="矩形 33">
            <a:extLst>
              <a:ext uri="{FF2B5EF4-FFF2-40B4-BE49-F238E27FC236}">
                <a16:creationId xmlns:a16="http://schemas.microsoft.com/office/drawing/2014/main" id="{AF223357-FD00-E818-30BC-D804752C547B}"/>
              </a:ext>
            </a:extLst>
          </p:cNvPr>
          <p:cNvSpPr/>
          <p:nvPr/>
        </p:nvSpPr>
        <p:spPr>
          <a:xfrm>
            <a:off x="7807554" y="3158511"/>
            <a:ext cx="2792061" cy="46767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函数调度器</a:t>
            </a:r>
          </a:p>
        </p:txBody>
      </p:sp>
      <p:sp>
        <p:nvSpPr>
          <p:cNvPr id="39" name="圆角矩形 38">
            <a:extLst>
              <a:ext uri="{FF2B5EF4-FFF2-40B4-BE49-F238E27FC236}">
                <a16:creationId xmlns:a16="http://schemas.microsoft.com/office/drawing/2014/main" id="{F01AA8E7-6F3B-ABC3-B244-9623520FE334}"/>
              </a:ext>
            </a:extLst>
          </p:cNvPr>
          <p:cNvSpPr/>
          <p:nvPr/>
        </p:nvSpPr>
        <p:spPr>
          <a:xfrm>
            <a:off x="1321292" y="1481444"/>
            <a:ext cx="9549414" cy="474650"/>
          </a:xfrm>
          <a:prstGeom prst="roundRect">
            <a:avLst>
              <a:gd name="adj" fmla="val 0"/>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zh-CN"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API</a:t>
            </a:r>
            <a:r>
              <a:rPr kumimoji="1" lang="zh-CN" altLang="en-US"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 网关</a:t>
            </a:r>
          </a:p>
        </p:txBody>
      </p:sp>
      <p:sp>
        <p:nvSpPr>
          <p:cNvPr id="40" name="矩形 39">
            <a:extLst>
              <a:ext uri="{FF2B5EF4-FFF2-40B4-BE49-F238E27FC236}">
                <a16:creationId xmlns:a16="http://schemas.microsoft.com/office/drawing/2014/main" id="{8196EB66-08B6-1A7A-45B6-6D70C00B7B6A}"/>
              </a:ext>
            </a:extLst>
          </p:cNvPr>
          <p:cNvSpPr/>
          <p:nvPr/>
        </p:nvSpPr>
        <p:spPr>
          <a:xfrm>
            <a:off x="1622003" y="2515855"/>
            <a:ext cx="8977612" cy="46767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资源监控、资源管理等</a:t>
            </a:r>
          </a:p>
        </p:txBody>
      </p:sp>
      <p:sp>
        <p:nvSpPr>
          <p:cNvPr id="5" name="矩形 4">
            <a:extLst>
              <a:ext uri="{FF2B5EF4-FFF2-40B4-BE49-F238E27FC236}">
                <a16:creationId xmlns:a16="http://schemas.microsoft.com/office/drawing/2014/main" id="{ABF8912E-FF43-AD36-FAB0-2A466DBE76A7}"/>
              </a:ext>
            </a:extLst>
          </p:cNvPr>
          <p:cNvSpPr/>
          <p:nvPr/>
        </p:nvSpPr>
        <p:spPr>
          <a:xfrm>
            <a:off x="1775570" y="4808860"/>
            <a:ext cx="2451198" cy="467670"/>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缓存</a:t>
            </a:r>
          </a:p>
        </p:txBody>
      </p:sp>
      <p:sp>
        <p:nvSpPr>
          <p:cNvPr id="7" name="矩形 6">
            <a:extLst>
              <a:ext uri="{FF2B5EF4-FFF2-40B4-BE49-F238E27FC236}">
                <a16:creationId xmlns:a16="http://schemas.microsoft.com/office/drawing/2014/main" id="{21F611E3-7F6D-8B50-A885-F506B5D93822}"/>
              </a:ext>
            </a:extLst>
          </p:cNvPr>
          <p:cNvSpPr/>
          <p:nvPr/>
        </p:nvSpPr>
        <p:spPr>
          <a:xfrm>
            <a:off x="4716835" y="3812809"/>
            <a:ext cx="2792063" cy="1563747"/>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zh-CN" altLang="en-US" dirty="0">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F0B1A2D3-8402-D4F4-4958-6F3CCD6C9DD1}"/>
              </a:ext>
            </a:extLst>
          </p:cNvPr>
          <p:cNvSpPr txBox="1"/>
          <p:nvPr/>
        </p:nvSpPr>
        <p:spPr>
          <a:xfrm>
            <a:off x="5558868" y="3812809"/>
            <a:ext cx="1107996" cy="369332"/>
          </a:xfrm>
          <a:prstGeom prst="rect">
            <a:avLst/>
          </a:prstGeom>
          <a:noFill/>
        </p:spPr>
        <p:txBody>
          <a:bodyPr wrap="none" rtlCol="0">
            <a:spAutoFit/>
          </a:bodyPr>
          <a:lstStyle/>
          <a:p>
            <a:r>
              <a:rPr kumimoji="1" lang="zh-CN" altLang="en-US" dirty="0">
                <a:latin typeface="SimSun" panose="02010600030101010101" pitchFamily="2" charset="-122"/>
                <a:ea typeface="SimSun" panose="02010600030101010101" pitchFamily="2" charset="-122"/>
              </a:rPr>
              <a:t>计算节点</a:t>
            </a:r>
          </a:p>
        </p:txBody>
      </p:sp>
      <p:sp>
        <p:nvSpPr>
          <p:cNvPr id="10" name="矩形 9">
            <a:extLst>
              <a:ext uri="{FF2B5EF4-FFF2-40B4-BE49-F238E27FC236}">
                <a16:creationId xmlns:a16="http://schemas.microsoft.com/office/drawing/2014/main" id="{4403E77C-D829-0A29-C09F-9FD55E6C2522}"/>
              </a:ext>
            </a:extLst>
          </p:cNvPr>
          <p:cNvSpPr/>
          <p:nvPr/>
        </p:nvSpPr>
        <p:spPr>
          <a:xfrm>
            <a:off x="4870401" y="4242182"/>
            <a:ext cx="1148816" cy="46767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执行器</a:t>
            </a:r>
          </a:p>
        </p:txBody>
      </p:sp>
      <p:sp>
        <p:nvSpPr>
          <p:cNvPr id="11" name="矩形 10">
            <a:extLst>
              <a:ext uri="{FF2B5EF4-FFF2-40B4-BE49-F238E27FC236}">
                <a16:creationId xmlns:a16="http://schemas.microsoft.com/office/drawing/2014/main" id="{994ED05C-CD08-2E70-778D-F6B61D33F560}"/>
              </a:ext>
            </a:extLst>
          </p:cNvPr>
          <p:cNvSpPr/>
          <p:nvPr/>
        </p:nvSpPr>
        <p:spPr>
          <a:xfrm>
            <a:off x="6172783" y="4242182"/>
            <a:ext cx="1148816" cy="46767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执行器</a:t>
            </a:r>
          </a:p>
        </p:txBody>
      </p:sp>
      <p:sp>
        <p:nvSpPr>
          <p:cNvPr id="14" name="矩形 13">
            <a:extLst>
              <a:ext uri="{FF2B5EF4-FFF2-40B4-BE49-F238E27FC236}">
                <a16:creationId xmlns:a16="http://schemas.microsoft.com/office/drawing/2014/main" id="{D0827CE1-18AA-B172-232F-07F9A3F55F5D}"/>
              </a:ext>
            </a:extLst>
          </p:cNvPr>
          <p:cNvSpPr/>
          <p:nvPr/>
        </p:nvSpPr>
        <p:spPr>
          <a:xfrm>
            <a:off x="4870401" y="4808860"/>
            <a:ext cx="2451198" cy="467670"/>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缓存</a:t>
            </a:r>
          </a:p>
        </p:txBody>
      </p:sp>
      <p:sp>
        <p:nvSpPr>
          <p:cNvPr id="15" name="矩形 14">
            <a:extLst>
              <a:ext uri="{FF2B5EF4-FFF2-40B4-BE49-F238E27FC236}">
                <a16:creationId xmlns:a16="http://schemas.microsoft.com/office/drawing/2014/main" id="{45EAEB15-2DC2-E3C6-B968-EB68C04A6B64}"/>
              </a:ext>
            </a:extLst>
          </p:cNvPr>
          <p:cNvSpPr/>
          <p:nvPr/>
        </p:nvSpPr>
        <p:spPr>
          <a:xfrm>
            <a:off x="7807552" y="3812809"/>
            <a:ext cx="2792063" cy="1563747"/>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zh-CN" altLang="en-US" dirty="0">
              <a:latin typeface="Times New Roman" panose="02020603050405020304" pitchFamily="18" charset="0"/>
              <a:cs typeface="Times New Roman" panose="02020603050405020304" pitchFamily="18" charset="0"/>
            </a:endParaRPr>
          </a:p>
        </p:txBody>
      </p:sp>
      <p:sp>
        <p:nvSpPr>
          <p:cNvPr id="16" name="文本框 15">
            <a:extLst>
              <a:ext uri="{FF2B5EF4-FFF2-40B4-BE49-F238E27FC236}">
                <a16:creationId xmlns:a16="http://schemas.microsoft.com/office/drawing/2014/main" id="{DDA35777-5CB1-07E3-F4A2-9FC9305494AB}"/>
              </a:ext>
            </a:extLst>
          </p:cNvPr>
          <p:cNvSpPr txBox="1"/>
          <p:nvPr/>
        </p:nvSpPr>
        <p:spPr>
          <a:xfrm>
            <a:off x="8649585" y="3812809"/>
            <a:ext cx="1107996" cy="369332"/>
          </a:xfrm>
          <a:prstGeom prst="rect">
            <a:avLst/>
          </a:prstGeom>
          <a:noFill/>
        </p:spPr>
        <p:txBody>
          <a:bodyPr wrap="none" rtlCol="0">
            <a:spAutoFit/>
          </a:bodyPr>
          <a:lstStyle/>
          <a:p>
            <a:r>
              <a:rPr kumimoji="1" lang="zh-CN" altLang="en-US" dirty="0">
                <a:latin typeface="SimSun" panose="02010600030101010101" pitchFamily="2" charset="-122"/>
                <a:ea typeface="SimSun" panose="02010600030101010101" pitchFamily="2" charset="-122"/>
              </a:rPr>
              <a:t>计算节点</a:t>
            </a:r>
          </a:p>
        </p:txBody>
      </p:sp>
      <p:sp>
        <p:nvSpPr>
          <p:cNvPr id="18" name="矩形 17">
            <a:extLst>
              <a:ext uri="{FF2B5EF4-FFF2-40B4-BE49-F238E27FC236}">
                <a16:creationId xmlns:a16="http://schemas.microsoft.com/office/drawing/2014/main" id="{325A4B3F-3FAD-A638-30DF-A27972AD4AEC}"/>
              </a:ext>
            </a:extLst>
          </p:cNvPr>
          <p:cNvSpPr/>
          <p:nvPr/>
        </p:nvSpPr>
        <p:spPr>
          <a:xfrm>
            <a:off x="7961118" y="4242182"/>
            <a:ext cx="1148816" cy="46767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执行器</a:t>
            </a:r>
          </a:p>
        </p:txBody>
      </p:sp>
      <p:sp>
        <p:nvSpPr>
          <p:cNvPr id="19" name="矩形 18">
            <a:extLst>
              <a:ext uri="{FF2B5EF4-FFF2-40B4-BE49-F238E27FC236}">
                <a16:creationId xmlns:a16="http://schemas.microsoft.com/office/drawing/2014/main" id="{DA6394F3-1250-5F4D-3B58-17CBDD94F7A4}"/>
              </a:ext>
            </a:extLst>
          </p:cNvPr>
          <p:cNvSpPr/>
          <p:nvPr/>
        </p:nvSpPr>
        <p:spPr>
          <a:xfrm>
            <a:off x="9263500" y="4242182"/>
            <a:ext cx="1148816" cy="46767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执行器</a:t>
            </a:r>
          </a:p>
        </p:txBody>
      </p:sp>
      <p:sp>
        <p:nvSpPr>
          <p:cNvPr id="20" name="矩形 19">
            <a:extLst>
              <a:ext uri="{FF2B5EF4-FFF2-40B4-BE49-F238E27FC236}">
                <a16:creationId xmlns:a16="http://schemas.microsoft.com/office/drawing/2014/main" id="{8BA38DDC-AAFD-C1D1-481D-C50843245109}"/>
              </a:ext>
            </a:extLst>
          </p:cNvPr>
          <p:cNvSpPr/>
          <p:nvPr/>
        </p:nvSpPr>
        <p:spPr>
          <a:xfrm>
            <a:off x="7961118" y="4808860"/>
            <a:ext cx="2451198" cy="467670"/>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缓存</a:t>
            </a:r>
          </a:p>
        </p:txBody>
      </p:sp>
      <p:sp>
        <p:nvSpPr>
          <p:cNvPr id="4" name="左右箭头 3">
            <a:extLst>
              <a:ext uri="{FF2B5EF4-FFF2-40B4-BE49-F238E27FC236}">
                <a16:creationId xmlns:a16="http://schemas.microsoft.com/office/drawing/2014/main" id="{2E6FDC0D-5F2B-6CE1-099A-75D2EE8E6A13}"/>
              </a:ext>
            </a:extLst>
          </p:cNvPr>
          <p:cNvSpPr/>
          <p:nvPr/>
        </p:nvSpPr>
        <p:spPr>
          <a:xfrm>
            <a:off x="4315598" y="4941479"/>
            <a:ext cx="478020" cy="215581"/>
          </a:xfrm>
          <a:prstGeom prst="leftRightArrow">
            <a:avLst>
              <a:gd name="adj1" fmla="val 56477"/>
              <a:gd name="adj2" fmla="val 50000"/>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kumimoji="1" lang="zh-CN" altLang="en-US"/>
          </a:p>
        </p:txBody>
      </p:sp>
      <p:sp>
        <p:nvSpPr>
          <p:cNvPr id="6" name="左右箭头 5">
            <a:extLst>
              <a:ext uri="{FF2B5EF4-FFF2-40B4-BE49-F238E27FC236}">
                <a16:creationId xmlns:a16="http://schemas.microsoft.com/office/drawing/2014/main" id="{89EAD518-C38B-6655-4BDD-298C94FE4A8C}"/>
              </a:ext>
            </a:extLst>
          </p:cNvPr>
          <p:cNvSpPr/>
          <p:nvPr/>
        </p:nvSpPr>
        <p:spPr>
          <a:xfrm>
            <a:off x="7399373" y="4934904"/>
            <a:ext cx="478020" cy="215581"/>
          </a:xfrm>
          <a:prstGeom prst="leftRightArrow">
            <a:avLst>
              <a:gd name="adj1" fmla="val 56477"/>
              <a:gd name="adj2" fmla="val 50000"/>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kumimoji="1" lang="zh-CN" altLang="en-US"/>
          </a:p>
        </p:txBody>
      </p:sp>
      <p:sp>
        <p:nvSpPr>
          <p:cNvPr id="12" name="文本框 11">
            <a:extLst>
              <a:ext uri="{FF2B5EF4-FFF2-40B4-BE49-F238E27FC236}">
                <a16:creationId xmlns:a16="http://schemas.microsoft.com/office/drawing/2014/main" id="{915116F5-956A-2757-F936-7EC9F39FD67F}"/>
              </a:ext>
            </a:extLst>
          </p:cNvPr>
          <p:cNvSpPr txBox="1"/>
          <p:nvPr/>
        </p:nvSpPr>
        <p:spPr>
          <a:xfrm>
            <a:off x="4250678" y="5139614"/>
            <a:ext cx="607859" cy="369332"/>
          </a:xfrm>
          <a:prstGeom prst="rect">
            <a:avLst/>
          </a:prstGeom>
          <a:solidFill>
            <a:schemeClr val="bg1"/>
          </a:solidFill>
        </p:spPr>
        <p:txBody>
          <a:bodyPr wrap="none" rtlCol="0">
            <a:spAutoFit/>
          </a:bodyPr>
          <a:lstStyle/>
          <a:p>
            <a:r>
              <a:rPr kumimoji="1" lang="en-US" altLang="zh-CN" dirty="0">
                <a:latin typeface="Times New Roman" panose="02020603050405020304" pitchFamily="18" charset="0"/>
                <a:ea typeface="SimSun" panose="02010600030101010101" pitchFamily="2" charset="-122"/>
                <a:cs typeface="Times New Roman" panose="02020603050405020304" pitchFamily="18" charset="0"/>
              </a:rPr>
              <a:t>sync</a:t>
            </a:r>
            <a:endParaRPr kumimoji="1" lang="zh-CN" altLang="en-US"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9" name="文本框 8">
            <a:extLst>
              <a:ext uri="{FF2B5EF4-FFF2-40B4-BE49-F238E27FC236}">
                <a16:creationId xmlns:a16="http://schemas.microsoft.com/office/drawing/2014/main" id="{07D9C54B-F00E-FB7A-1C64-432D7F30EEF0}"/>
              </a:ext>
            </a:extLst>
          </p:cNvPr>
          <p:cNvSpPr txBox="1"/>
          <p:nvPr/>
        </p:nvSpPr>
        <p:spPr>
          <a:xfrm>
            <a:off x="7340514" y="5143435"/>
            <a:ext cx="607859" cy="369332"/>
          </a:xfrm>
          <a:prstGeom prst="rect">
            <a:avLst/>
          </a:prstGeom>
          <a:solidFill>
            <a:schemeClr val="bg1"/>
          </a:solidFill>
        </p:spPr>
        <p:txBody>
          <a:bodyPr wrap="none" rtlCol="0">
            <a:spAutoFit/>
          </a:bodyPr>
          <a:lstStyle/>
          <a:p>
            <a:r>
              <a:rPr kumimoji="1" lang="en-US" altLang="zh-CN" dirty="0">
                <a:latin typeface="Times New Roman" panose="02020603050405020304" pitchFamily="18" charset="0"/>
                <a:ea typeface="SimSun" panose="02010600030101010101" pitchFamily="2" charset="-122"/>
                <a:cs typeface="Times New Roman" panose="02020603050405020304" pitchFamily="18" charset="0"/>
              </a:rPr>
              <a:t>sync</a:t>
            </a:r>
            <a:endParaRPr kumimoji="1" lang="zh-CN" altLang="en-US" dirty="0">
              <a:latin typeface="Times New Roman" panose="02020603050405020304" pitchFamily="18"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56593678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9555</TotalTime>
  <Words>3192</Words>
  <Application>Microsoft Macintosh PowerPoint</Application>
  <PresentationFormat>宽屏</PresentationFormat>
  <Paragraphs>407</Paragraphs>
  <Slides>38</Slides>
  <Notes>31</Notes>
  <HiddenSlides>3</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38</vt:i4>
      </vt:variant>
    </vt:vector>
  </HeadingPairs>
  <TitlesOfParts>
    <vt:vector size="44" baseType="lpstr">
      <vt:lpstr>等线</vt:lpstr>
      <vt:lpstr>等线 Light</vt:lpstr>
      <vt:lpstr>SimSun</vt:lpstr>
      <vt:lpstr>Arial</vt:lpstr>
      <vt:lpstr>Times New Roman</vt:lpstr>
      <vt:lpstr>Office 主题​​</vt:lpstr>
      <vt:lpstr>函数即服务中的缓存中间件</vt:lpstr>
      <vt:lpstr>Traditional vs FaaS</vt:lpstr>
      <vt:lpstr>围绕 FaaS 的研究工作</vt:lpstr>
      <vt:lpstr>CausalMesh: A Causal Cache for Stateful Serverless Computing</vt:lpstr>
      <vt:lpstr>系统架构</vt:lpstr>
      <vt:lpstr>系统架构</vt:lpstr>
      <vt:lpstr>系统架构</vt:lpstr>
      <vt:lpstr>系统架构</vt:lpstr>
      <vt:lpstr>系统架构</vt:lpstr>
      <vt:lpstr>系统架构</vt:lpstr>
      <vt:lpstr>缓存问题</vt:lpstr>
      <vt:lpstr>一致性问题</vt:lpstr>
      <vt:lpstr>一致性问题</vt:lpstr>
      <vt:lpstr>因果一致性</vt:lpstr>
      <vt:lpstr>因果一致性</vt:lpstr>
      <vt:lpstr>因果一致性</vt:lpstr>
      <vt:lpstr>因果一致性的要求——保证依赖顺序</vt:lpstr>
      <vt:lpstr>CausalMesh 的挑战</vt:lpstr>
      <vt:lpstr>CausalMesh 的贡献点</vt:lpstr>
      <vt:lpstr>CausalMesh 整体架构</vt:lpstr>
      <vt:lpstr>关键数据结构</vt:lpstr>
      <vt:lpstr>双缓存（Dual Cache）</vt:lpstr>
      <vt:lpstr>依赖合并（Dependency Integration）</vt:lpstr>
      <vt:lpstr>CausalMesh 协议概述</vt:lpstr>
      <vt:lpstr>CausalMesh 写路径</vt:lpstr>
      <vt:lpstr>CausalMesh 写传播链</vt:lpstr>
      <vt:lpstr>CausalMesh 写路径</vt:lpstr>
      <vt:lpstr>CausalMesh 写路径</vt:lpstr>
      <vt:lpstr>CausalMesh 读操作和读事务</vt:lpstr>
      <vt:lpstr>CausalMesh 如何达到因果一致性</vt:lpstr>
      <vt:lpstr>CausalMesh 如何达到因果一致性</vt:lpstr>
      <vt:lpstr>Transactional Causal Consistency</vt:lpstr>
      <vt:lpstr>实验结果</vt:lpstr>
      <vt:lpstr>实验结果</vt:lpstr>
      <vt:lpstr>实验结果</vt:lpstr>
      <vt:lpstr>Thank you!</vt:lpstr>
      <vt:lpstr>Serverless 概述</vt:lpstr>
      <vt:lpstr>Serverless 概述</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琪钰 庄</dc:creator>
  <cp:lastModifiedBy>琪钰 庄</cp:lastModifiedBy>
  <cp:revision>1</cp:revision>
  <dcterms:created xsi:type="dcterms:W3CDTF">2024-10-21T02:29:09Z</dcterms:created>
  <dcterms:modified xsi:type="dcterms:W3CDTF">2024-11-28T12:29:14Z</dcterms:modified>
</cp:coreProperties>
</file>