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513" r:id="rId2"/>
    <p:sldId id="511" r:id="rId3"/>
    <p:sldId id="518" r:id="rId4"/>
    <p:sldId id="512" r:id="rId5"/>
    <p:sldId id="514" r:id="rId6"/>
    <p:sldId id="516" r:id="rId7"/>
    <p:sldId id="520" r:id="rId8"/>
    <p:sldId id="519" r:id="rId9"/>
    <p:sldId id="470" r:id="rId10"/>
    <p:sldId id="517" r:id="rId11"/>
    <p:sldId id="515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20" autoAdjust="0"/>
  </p:normalViewPr>
  <p:slideViewPr>
    <p:cSldViewPr>
      <p:cViewPr varScale="1">
        <p:scale>
          <a:sx n="74" d="100"/>
          <a:sy n="74" d="100"/>
        </p:scale>
        <p:origin x="2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.dc.gov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904D-E3E8-45CB-AA89-614B2452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Violations in the District of Columbia (September 2018)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3BB5-7E10-48E2-ACAF-7233F1466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 Source: </a:t>
            </a:r>
            <a:r>
              <a:rPr lang="en-US" dirty="0">
                <a:hlinkClick r:id="rId2"/>
              </a:rPr>
              <a:t>http://opendata.dc.gov/</a:t>
            </a:r>
            <a:endParaRPr lang="en-US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 wrangling and exploration (Pandas and </a:t>
            </a:r>
            <a:r>
              <a:rPr lang="en-US" b="1" dirty="0" err="1"/>
              <a:t>Geopandas</a:t>
            </a:r>
            <a:r>
              <a:rPr lang="en-US" b="1" dirty="0"/>
              <a:t>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Database used: SQLite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b="1" dirty="0"/>
              <a:t> Python Flask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Used Chart.js (interactive graphs)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801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DC Map Moving Violation - </a:t>
            </a:r>
            <a:r>
              <a:rPr lang="en-US" dirty="0" err="1"/>
              <a:t>MarkerCluster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22C59-708B-479C-92FE-6269F593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655"/>
            <a:ext cx="9143999" cy="57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331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and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81C67-83D6-470A-A61F-8870342B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532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Data wrangling – Transform to construct </a:t>
            </a:r>
            <a:r>
              <a:rPr lang="en-US" dirty="0" err="1"/>
              <a:t>geojson</a:t>
            </a:r>
            <a:r>
              <a:rPr lang="en-US" dirty="0"/>
              <a:t>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01EAD-A680-443C-BA0E-87E67F64E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854"/>
            <a:ext cx="9144000" cy="57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804F2-E241-4544-8F1A-9C61E74E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653854"/>
            <a:ext cx="9137073" cy="559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9D289-BAF2-494F-B3EA-2C20B4CD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43729"/>
            <a:ext cx="4572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735AA-52B3-4F8F-9C03-AC0F62401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026"/>
            <a:ext cx="4350327" cy="57469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B8090-4473-46EA-ABF4-0C21983B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26" y="653854"/>
            <a:ext cx="4793674" cy="577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43D33-1A61-4EFB-BBF4-FCD9A503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81562"/>
            <a:ext cx="9159473" cy="57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2D048-1695-4D22-8486-EDA85E68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1954"/>
            <a:ext cx="9147464" cy="56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library - Chart.js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6757-CF56-4DDB-A48D-B82758F2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987"/>
            <a:ext cx="9143999" cy="5815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95BE8-4274-46D5-B0B0-A7158CCF3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9" y="2514600"/>
            <a:ext cx="5943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801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DC Map Moving Violation -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6D31F-7580-4FF3-A721-A8F5F21E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654"/>
            <a:ext cx="9144000" cy="57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12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</Words>
  <Application>Microsoft Office PowerPoint</Application>
  <PresentationFormat>On-screen Show (4:3)</PresentationFormat>
  <Paragraphs>29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1_Unbranded</vt:lpstr>
      <vt:lpstr>Moving Violations in the District of Columbia (September 2018)</vt:lpstr>
      <vt:lpstr>Data wrangling and exploration</vt:lpstr>
      <vt:lpstr>Data wrangling – Transform to construct geojson object</vt:lpstr>
      <vt:lpstr>SQLite</vt:lpstr>
      <vt:lpstr>Python Flask</vt:lpstr>
      <vt:lpstr>HTML/CSS</vt:lpstr>
      <vt:lpstr>HTML/CSS</vt:lpstr>
      <vt:lpstr>JavaScript library - Chart.js</vt:lpstr>
      <vt:lpstr>DC Map Moving Violation - Heatmap</vt:lpstr>
      <vt:lpstr>DC Map Moving Violation - MarkerCluster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David Bikindu Makanka</cp:lastModifiedBy>
  <cp:revision>1705</cp:revision>
  <cp:lastPrinted>2016-01-30T16:23:56Z</cp:lastPrinted>
  <dcterms:created xsi:type="dcterms:W3CDTF">2015-01-20T17:19:00Z</dcterms:created>
  <dcterms:modified xsi:type="dcterms:W3CDTF">2019-01-16T00:05:06Z</dcterms:modified>
</cp:coreProperties>
</file>