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513" r:id="rId2"/>
    <p:sldId id="511" r:id="rId3"/>
    <p:sldId id="512" r:id="rId4"/>
    <p:sldId id="514" r:id="rId5"/>
    <p:sldId id="516" r:id="rId6"/>
    <p:sldId id="470" r:id="rId7"/>
    <p:sldId id="51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0" autoAdjust="0"/>
  </p:normalViewPr>
  <p:slideViewPr>
    <p:cSldViewPr>
      <p:cViewPr varScale="1">
        <p:scale>
          <a:sx n="63" d="100"/>
          <a:sy n="63" d="100"/>
        </p:scale>
        <p:origin x="84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dc.gov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904D-E3E8-45CB-AA89-614B2452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Violations in the District of Columbia (September 2018)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3BB5-7E10-48E2-ACAF-7233F1466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Source: </a:t>
            </a:r>
            <a:r>
              <a:rPr lang="en-US" dirty="0">
                <a:hlinkClick r:id="rId2"/>
              </a:rPr>
              <a:t>http://opendata.dc.gov/</a:t>
            </a: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 wrangling and exploration (Pandas and </a:t>
            </a:r>
            <a:r>
              <a:rPr lang="en-US" b="1" dirty="0" err="1"/>
              <a:t>Geopandas</a:t>
            </a:r>
            <a:r>
              <a:rPr lang="en-US" b="1" dirty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Database used: SQLite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b="1" dirty="0"/>
              <a:t> Python Flask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b="1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b="1" dirty="0"/>
              <a:t> Used Chart.js (interactive graphs)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81C67-83D6-470A-A61F-8870342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532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804F2-E241-4544-8F1A-9C61E74E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653854"/>
            <a:ext cx="9137073" cy="559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9D289-BAF2-494F-B3EA-2C20B4CD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372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CF059-1C6E-4DC9-9B99-7810FF3C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7" y="685027"/>
            <a:ext cx="4800600" cy="574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35AA-52B3-4F8F-9C03-AC0F6240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026"/>
            <a:ext cx="4350327" cy="57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library - Chart.js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E6757-CF56-4DDB-A48D-B82758F2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7"/>
            <a:ext cx="9143999" cy="581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95BE8-4274-46D5-B0B0-A7158CCF3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2514600"/>
            <a:ext cx="5943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801"/>
            <a:ext cx="6324600" cy="653854"/>
          </a:xfrm>
        </p:spPr>
        <p:txBody>
          <a:bodyPr>
            <a:normAutofit/>
          </a:bodyPr>
          <a:lstStyle/>
          <a:p>
            <a:r>
              <a:rPr lang="en-US" dirty="0"/>
              <a:t>DC Map Moving Violation - </a:t>
            </a:r>
            <a:r>
              <a:rPr lang="en-US" dirty="0" err="1"/>
              <a:t>Geojson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19841-E8B3-4AE5-B93E-7772A45B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99656"/>
            <a:ext cx="8915400" cy="56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129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On-screen Show (4:3)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1_Unbranded</vt:lpstr>
      <vt:lpstr>Moving Violations in the District of Columbia (September 2018)</vt:lpstr>
      <vt:lpstr>Data wrangling and exploration</vt:lpstr>
      <vt:lpstr>SQLite</vt:lpstr>
      <vt:lpstr>Python Flask</vt:lpstr>
      <vt:lpstr>JavaScript library - Chart.js</vt:lpstr>
      <vt:lpstr>DC Map Moving Violation - Geojson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David Bikindu Makanka</cp:lastModifiedBy>
  <cp:revision>1699</cp:revision>
  <cp:lastPrinted>2016-01-30T16:23:56Z</cp:lastPrinted>
  <dcterms:created xsi:type="dcterms:W3CDTF">2015-01-20T17:19:00Z</dcterms:created>
  <dcterms:modified xsi:type="dcterms:W3CDTF">2019-01-15T16:07:04Z</dcterms:modified>
</cp:coreProperties>
</file>