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CFA51D-865E-4CB6-8A77-B05A2F98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Apresentação na tela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2024-04-06T21:28:08Z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