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418" r:id="rId4"/>
    <p:sldId id="430" r:id="rId5"/>
    <p:sldId id="427" r:id="rId6"/>
    <p:sldId id="431" r:id="rId7"/>
    <p:sldId id="424" r:id="rId8"/>
    <p:sldId id="270" r:id="rId9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76169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36260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44406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Ambientes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Colaborativos</a:t>
            </a:r>
            <a:endParaRPr lang="en-US" sz="40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COLAB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Robô doméstico PNG clipart | PNG Mart">
            <a:extLst>
              <a:ext uri="{FF2B5EF4-FFF2-40B4-BE49-F238E27FC236}">
                <a16:creationId xmlns:a16="http://schemas.microsoft.com/office/drawing/2014/main" id="{2D91BE1B-9873-67F8-E36E-07760E7B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51" y="452554"/>
            <a:ext cx="4836326" cy="27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nipulando vários arquivos CSV com Python no Google Colab | by Gustavo  Fernandes Da Cruz Lima | Medium">
            <a:extLst>
              <a:ext uri="{FF2B5EF4-FFF2-40B4-BE49-F238E27FC236}">
                <a16:creationId xmlns:a16="http://schemas.microsoft.com/office/drawing/2014/main" id="{826EA472-489F-670B-1634-A2806D4C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50" y="951603"/>
            <a:ext cx="3235402" cy="97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398026" y="23388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855708" y="2898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sp>
        <p:nvSpPr>
          <p:cNvPr id="11" name="Google Shape;58;p2">
            <a:extLst>
              <a:ext uri="{FF2B5EF4-FFF2-40B4-BE49-F238E27FC236}">
                <a16:creationId xmlns:a16="http://schemas.microsoft.com/office/drawing/2014/main" id="{7EC83A3F-E84C-B300-EA32-27194B36DE50}"/>
              </a:ext>
            </a:extLst>
          </p:cNvPr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Ambientes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Colaborativos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          COLAB</a:t>
            </a:r>
            <a:endParaRPr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4" descr="Robô doméstico PNG clipart | PNG Mart">
            <a:extLst>
              <a:ext uri="{FF2B5EF4-FFF2-40B4-BE49-F238E27FC236}">
                <a16:creationId xmlns:a16="http://schemas.microsoft.com/office/drawing/2014/main" id="{283FF673-733C-DFDC-502C-2822B988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25" y="870283"/>
            <a:ext cx="4836326" cy="27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nipulando vários arquivos CSV com Python no Google Colab | by Gustavo  Fernandes Da Cruz Lima | Medium">
            <a:extLst>
              <a:ext uri="{FF2B5EF4-FFF2-40B4-BE49-F238E27FC236}">
                <a16:creationId xmlns:a16="http://schemas.microsoft.com/office/drawing/2014/main" id="{3A3CBFB1-6C28-EE6B-24CA-9861D657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36" y="2018807"/>
            <a:ext cx="2022089" cy="60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 </a:t>
            </a:r>
            <a:r>
              <a:rPr lang="pt-BR" sz="1800" b="1" i="1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Colaboratory</a:t>
            </a:r>
            <a:r>
              <a:rPr lang="pt-BR" sz="1800" b="1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ou “</a:t>
            </a:r>
            <a:r>
              <a:rPr lang="pt-BR" sz="1800" b="1" i="1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Colab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” é um produto do </a:t>
            </a:r>
            <a:r>
              <a:rPr lang="pt-BR" sz="1800" b="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Google </a:t>
            </a:r>
            <a:r>
              <a:rPr lang="pt-BR" sz="1800" b="0" i="1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Research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, área de pesquisas científicas do Google. O </a:t>
            </a:r>
            <a:r>
              <a:rPr lang="pt-BR" sz="1800" b="0" i="1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Colab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permite que qualquer pessoa escreva e execute código </a:t>
            </a:r>
            <a:r>
              <a:rPr lang="pt-BR" sz="1800" b="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Python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arbitrário pelo navegador e é especialmente adequado para aprendizado de máquina, análise de dados e educação. </a:t>
            </a: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8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o COLAB?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Robô doméstico PNG clipart | PNG Mart">
            <a:extLst>
              <a:ext uri="{FF2B5EF4-FFF2-40B4-BE49-F238E27FC236}">
                <a16:creationId xmlns:a16="http://schemas.microsoft.com/office/drawing/2014/main" id="{22DA842B-6B4F-766A-14BD-D4BED384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617" y="2417114"/>
            <a:ext cx="4836326" cy="27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nipulando vários arquivos CSV com Python no Google Colab | by Gustavo  Fernandes Da Cruz Lima | Medium">
            <a:extLst>
              <a:ext uri="{FF2B5EF4-FFF2-40B4-BE49-F238E27FC236}">
                <a16:creationId xmlns:a16="http://schemas.microsoft.com/office/drawing/2014/main" id="{3917EC6E-D177-2E0F-834C-71300E31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50" y="3010862"/>
            <a:ext cx="3235402" cy="97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Mais tecnicamente, o </a:t>
            </a:r>
            <a:r>
              <a:rPr lang="pt-BR" sz="1800" b="0" i="0" dirty="0" err="1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Colab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 é um serviço de notebooks hospedados do </a:t>
            </a:r>
            <a:r>
              <a:rPr lang="pt-BR" sz="1800" b="0" i="0" dirty="0" err="1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Jupyter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 que não requer nenhuma configuração para usar e oferece acesso sem custo financeiro a recursos de computação como </a:t>
            </a:r>
            <a:r>
              <a:rPr lang="pt-BR" sz="1800" b="0" i="0" dirty="0" err="1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GPUs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 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8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o COLAB?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Robô doméstico PNG clipart | PNG Mart">
            <a:extLst>
              <a:ext uri="{FF2B5EF4-FFF2-40B4-BE49-F238E27FC236}">
                <a16:creationId xmlns:a16="http://schemas.microsoft.com/office/drawing/2014/main" id="{22DA842B-6B4F-766A-14BD-D4BED384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617" y="2417114"/>
            <a:ext cx="4836326" cy="27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nipulando vários arquivos CSV com Python no Google Colab | by Gustavo  Fernandes Da Cruz Lima | Medium">
            <a:extLst>
              <a:ext uri="{FF2B5EF4-FFF2-40B4-BE49-F238E27FC236}">
                <a16:creationId xmlns:a16="http://schemas.microsoft.com/office/drawing/2014/main" id="{3917EC6E-D177-2E0F-834C-71300E31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50" y="3010862"/>
            <a:ext cx="3235402" cy="97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EC2 – Instâncias P2">
            <a:extLst>
              <a:ext uri="{FF2B5EF4-FFF2-40B4-BE49-F238E27FC236}">
                <a16:creationId xmlns:a16="http://schemas.microsoft.com/office/drawing/2014/main" id="{4752A37F-D07E-C291-4F82-47D06E77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793" y="1650646"/>
            <a:ext cx="3886691" cy="272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81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mazon EC2 – Instâncias P2">
            <a:extLst>
              <a:ext uri="{FF2B5EF4-FFF2-40B4-BE49-F238E27FC236}">
                <a16:creationId xmlns:a16="http://schemas.microsoft.com/office/drawing/2014/main" id="{C74FFF71-E513-5300-F66B-968F1D68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51" y="1962992"/>
            <a:ext cx="2755897" cy="19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As ações a seguir não são permitidas nos ambientes de execução do </a:t>
            </a:r>
            <a:r>
              <a:rPr lang="pt-BR" sz="1800" b="1" i="0" dirty="0" err="1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Colab</a:t>
            </a:r>
            <a:r>
              <a:rPr lang="pt-BR" sz="1800" b="1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Hospedar arquivos, veicular mídias ou exibir outras ofertas de serviços da Web</a:t>
            </a:r>
            <a:b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Fazer o download de </a:t>
            </a:r>
            <a:r>
              <a:rPr lang="pt-BR" sz="1800" b="0" i="0" dirty="0" err="1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torrents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 ou compartilhar arquivos ponto a ponto</a:t>
            </a:r>
            <a:b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Usar uma área de trabalho remota ou SSH</a:t>
            </a:r>
            <a:b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Fazer conexão com proxies remotos</a:t>
            </a:r>
            <a:b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Fazer a mineração de criptomoeda</a:t>
            </a:r>
            <a:b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Executar ataques de negação de serviço</a:t>
            </a:r>
            <a:b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Fazer o </a:t>
            </a:r>
            <a:r>
              <a:rPr lang="pt-BR" sz="1800" b="0" i="0" dirty="0" err="1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cracking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 de senhas</a:t>
            </a:r>
            <a:b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Usar várias contas para contornar restrições de acesso ou uso de recursos</a:t>
            </a:r>
            <a:b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Criar </a:t>
            </a:r>
            <a:r>
              <a:rPr lang="pt-BR" sz="1800" b="0" i="0" dirty="0" err="1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deepfakes</a:t>
            </a:r>
            <a:br>
              <a:rPr lang="pt-BR" sz="11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o COLAB?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7154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mazon EC2 – Instâncias P2">
            <a:extLst>
              <a:ext uri="{FF2B5EF4-FFF2-40B4-BE49-F238E27FC236}">
                <a16:creationId xmlns:a16="http://schemas.microsoft.com/office/drawing/2014/main" id="{C74FFF71-E513-5300-F66B-968F1D68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39" y="1962992"/>
            <a:ext cx="2930910" cy="205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Jupyter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é o projeto de código aberto em que o </a:t>
            </a:r>
            <a:r>
              <a:rPr lang="pt-BR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Colab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se baseia. O </a:t>
            </a:r>
            <a:r>
              <a:rPr lang="pt-BR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Colab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permite que você use e compartilhe notebooks do </a:t>
            </a:r>
            <a:r>
              <a:rPr lang="pt-BR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Jupyter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com outras pessoas, sem precisar fazer nenhum download, instalação nem executar nada.</a:t>
            </a:r>
            <a:br>
              <a:rPr lang="pt-BR" sz="11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3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2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36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Jupyter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pt-BR" sz="36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Colab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??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Google Colab- Guia do Iniciante. Observação: Este post é a tradução de… |  by Sigrid | Machina Sapiens | Medium">
            <a:extLst>
              <a:ext uri="{FF2B5EF4-FFF2-40B4-BE49-F238E27FC236}">
                <a16:creationId xmlns:a16="http://schemas.microsoft.com/office/drawing/2014/main" id="{F1B189AE-33BD-0289-6F88-3D4F2928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2250791"/>
            <a:ext cx="47815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5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FEFAE-0725-7094-D71A-D33EBC8B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para ML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6CCBD-074C-CFBD-B681-18E0ECCA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AutoShape 2" descr="Bibliotecas e extensões | TensorFlow">
            <a:extLst>
              <a:ext uri="{FF2B5EF4-FFF2-40B4-BE49-F238E27FC236}">
                <a16:creationId xmlns:a16="http://schemas.microsoft.com/office/drawing/2014/main" id="{35080C47-F091-F510-9837-B27925BB84C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9DAF3-E03E-BFEC-63C3-09EDB523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6" y="895349"/>
            <a:ext cx="6951159" cy="39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8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699541-63C2-D202-9E2C-E2E38F22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01DBC96-50F1-4189-AEB9-7146CBBC11DD}"/>
</file>

<file path=customXml/itemProps2.xml><?xml version="1.0" encoding="utf-8"?>
<ds:datastoreItem xmlns:ds="http://schemas.openxmlformats.org/officeDocument/2006/customXml" ds:itemID="{1D8DD7A4-880F-401E-85FE-C5B71FF87041}"/>
</file>

<file path=customXml/itemProps3.xml><?xml version="1.0" encoding="utf-8"?>
<ds:datastoreItem xmlns:ds="http://schemas.openxmlformats.org/officeDocument/2006/customXml" ds:itemID="{3845BBB7-B503-4BA9-97DE-4F9222057934}"/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377</Words>
  <Application>Microsoft Office PowerPoint</Application>
  <PresentationFormat>Apresentação na tela (16:9)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Century Gothic</vt:lpstr>
      <vt:lpstr>Arial</vt:lpstr>
      <vt:lpstr>Arial</vt:lpstr>
      <vt:lpstr>Calibri</vt:lpstr>
      <vt:lpstr>Arial Narrow</vt:lpstr>
      <vt:lpstr>Simple Light</vt:lpstr>
      <vt:lpstr>Apresentação do PowerPoint</vt:lpstr>
      <vt:lpstr>Apresentação do PowerPoint</vt:lpstr>
      <vt:lpstr>   O Colaboratory ou “Colab” é um produto do Google Research, área de pesquisas científicas do Google. O Colab permite que qualquer pessoa escreva e execute código Python arbitrário pelo navegador e é especialmente adequado para aprendizado de máquina, análise de dados e educação.         </vt:lpstr>
      <vt:lpstr>    Mais tecnicamente, o Colab é um serviço de notebooks hospedados do Jupyter que não requer nenhuma configuração para usar e oferece acesso sem custo financeiro a recursos de computação como GPUs.         </vt:lpstr>
      <vt:lpstr>   As ações a seguir não são permitidas nos ambientes de execução do Colab.   Hospedar arquivos, veicular mídias ou exibir outras ofertas de serviços da Web  Fazer o download de torrents ou compartilhar arquivos ponto a ponto  Usar uma área de trabalho remota ou SSH  Fazer conexão com proxies remotos  Fazer a mineração de criptomoeda  Executar ataques de negação de serviço  Fazer o cracking de senhas  Usar várias contas para contornar restrições de acesso ou uso de recursos  Criar deepfakes         </vt:lpstr>
      <vt:lpstr>    O Jupyter é o projeto de código aberto em que o Colab se baseia. O Colab permite que você use e compartilhe notebooks do Jupyter com outras pessoas, sem precisar fazer nenhum download, instalação nem executar nada.         </vt:lpstr>
      <vt:lpstr>Bibliotecas para ML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63</cp:revision>
  <dcterms:modified xsi:type="dcterms:W3CDTF">2022-06-20T01:56:13Z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