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9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font" Target="fonts/font3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font" Target="fonts/font2.fntdata"/><Relationship Id="rId9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1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49a6b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49a6b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949a6b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e4949a6be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49a6be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49a6be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99641d2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e499641d2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99641d2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e499641d2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9e214ce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9e214ce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9e214ce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e49e214ce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9e214ce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49e214ce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9e214ce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e49e214ce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9e214ce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e49e214ce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f0ca6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f0ca6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f0ca62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f0ca62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f0ca6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f0ca6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9f0ca6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9f0ca62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9f0ca62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9f0ca62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9f0ca62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9f0ca62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9f0ca62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9f0ca62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e75c8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e75c8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a1ee7c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a1ee7c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5e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5e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d7345ef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d7345ef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a406d60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a406d60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34614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34614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614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614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fac056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fac056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7f8963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7f8963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f8963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f8963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bson-type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mongodb.com/docs/manual/reference/geojson/#std-label-geojson-poin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operator/update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method/db.collection.find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mongodb.com/docs/manual/reference/method/db.collection.findOne/" TargetMode="External"/><Relationship Id="rId4" Type="http://schemas.openxmlformats.org/officeDocument/2006/relationships/hyperlink" Target="https://www.mongodb.com/docs/manual/reference/method/db.collection.findAndModif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NoSQL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19924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 desempenho em cenário de consulta intensiva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Tolerância a falhas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96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565525" y="19924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de dados imediata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suporte a consultas complexas ** depende do SGBD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35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1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geral dos tipos de NoSQL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17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Key-Value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 outros…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73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 dados como pares de chave e valor, onde cada chave é um identificador único para acessar o valor correspondente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Redis, Riak, Amazon DynamoDB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site pode usar um banco de dados Redis para armazenar informações de sessão de usuário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Key-Value &gt; Chave Valor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8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documentos semiestruturados, geralmente em formato JSON ou BSON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MongoDB, Couchbase, Apache CouchDB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catálogo de e-commerce pode usar o MongoDB para armazenar informações de produtos, como nome, descrição, preço e atributos adicionais.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&gt;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45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formato de colunas, o que permite alta escalabilidade e eficiência em determinados tipos de consultas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Apache Cassandra, ScyllaDB, HBase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sistema de registro de aplicativos pode usar o Apache Cassandra para armazenar registros de log.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64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Armazenar e consultar dados interconectados, onde os relacionamentos entre os dados são tão importantes quanto os próprios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 Neo4j, Amazon Neptune, JanusGraph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Uma rede social pode usar o Neo4j para armazenar os perfis dos usuários e suas conexões, permitindo consultas eficientes para encontrar amigos em comum.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Grafo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0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5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não relacionais e desenvolver habilidades na criação, modelagem e consulta no MongoDB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MongoDB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43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1422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NoSQL orientado a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Grandes volumes de dados, escalabilidade horizontal e modelagem flexível.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um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Permite que os documentos sejam armazenados em formato BSON (Binary JSON), proporcionando uma estrutura semiestruturada.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64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Escalabilidade horizontal para lidar com grandes volumes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ricas e suporte a consultas complexas.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disponibilidade e tolerância a falhas.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Comunidade ativa e recursos de suporte.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98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imediata em comparação com bancos de dados relacionais.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complexas podem exigir um maior conhecimento e planejamento adequado.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consumo de espaço de armazenamento em comparação com bancos de dados relacionais devido à flexibilidade dos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09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 web: Onde a flexibilidade e a escalabilidade são cruciais para lidar com volumes variáveis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big data: Análise de grandes volumes de dados não estruturados ou semiestruturados, fornecendo uma plataforma para armazenar e processar esses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de dados semiestruturados: Permite a inserção de documentos com estruturas diferentes em uma mesma coleção.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9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uso de geolocalização: Com suas funcionalidades de consulta geoespacial, é adequado para casos de uso que envolvem dados baseados em localização, como aplicativos de mapeamento e rastreamento.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702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https://www.mongodb.com/docs/manual/introduction/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4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e configuração do MongoDB (Atlas)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47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https://cloud.mongodb.com/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04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sua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475" y="1246500"/>
            <a:ext cx="5584857" cy="3592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>
            <a:off x="1270150" y="3057700"/>
            <a:ext cx="3398700" cy="13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8438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 do Compass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25" y="91525"/>
            <a:ext cx="264195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2254200" y="541750"/>
            <a:ext cx="1805700" cy="3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7"/>
          <p:cNvCxnSpPr/>
          <p:nvPr/>
        </p:nvCxnSpPr>
        <p:spPr>
          <a:xfrm rot="10800000" flipH="1">
            <a:off x="2091900" y="4447550"/>
            <a:ext cx="1947900" cy="1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968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4391"/>
            <a:ext cx="8839198" cy="3474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/>
          <p:nvPr/>
        </p:nvCxnSpPr>
        <p:spPr>
          <a:xfrm flipH="1">
            <a:off x="935325" y="308400"/>
            <a:ext cx="1278300" cy="25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8"/>
          <p:cNvCxnSpPr/>
          <p:nvPr/>
        </p:nvCxnSpPr>
        <p:spPr>
          <a:xfrm rot="10800000">
            <a:off x="2923700" y="3483900"/>
            <a:ext cx="14508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7800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725" y="152400"/>
            <a:ext cx="44615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84650" y="402000"/>
            <a:ext cx="3672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>
            <a:off x="2710725" y="4762050"/>
            <a:ext cx="5184000" cy="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9"/>
          <p:cNvCxnSpPr/>
          <p:nvPr/>
        </p:nvCxnSpPr>
        <p:spPr>
          <a:xfrm flipH="1">
            <a:off x="5744150" y="1160575"/>
            <a:ext cx="2698500" cy="6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/>
          <p:nvPr/>
        </p:nvCxnSpPr>
        <p:spPr>
          <a:xfrm rot="10800000">
            <a:off x="6717875" y="3179475"/>
            <a:ext cx="2069700" cy="1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54955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825" y="1246500"/>
            <a:ext cx="4544534" cy="3592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44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usuário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200" y="1246500"/>
            <a:ext cx="5264146" cy="359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/>
          <p:nvPr/>
        </p:nvCxnSpPr>
        <p:spPr>
          <a:xfrm>
            <a:off x="1239725" y="4122925"/>
            <a:ext cx="191730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1138275" y="3727250"/>
            <a:ext cx="1978200" cy="1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1158550" y="4518575"/>
            <a:ext cx="2059500" cy="38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9384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https://www.mongodb.com/docs/atlas/getting-started/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09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usando documentos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55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2307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1189000" y="1333050"/>
            <a:ext cx="6827700" cy="279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290450" y="401132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452750" y="1566375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452750" y="3554800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60492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22397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940150" y="27077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563125" y="1533738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563125" y="3522163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71530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3435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050525" y="26750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82950" y="1566375"/>
            <a:ext cx="120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>
            <a:stCxn id="109" idx="2"/>
            <a:endCxn id="101" idx="1"/>
          </p:cNvCxnSpPr>
          <p:nvPr/>
        </p:nvCxnSpPr>
        <p:spPr>
          <a:xfrm>
            <a:off x="686700" y="1966575"/>
            <a:ext cx="91830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38911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616250" y="12470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Agrupamento lógico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esquema ou que os documentos tenham a mesma estrutura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67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nomes das coleções devem seguir algumas regras: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Devem começar com uma letra ou um underscore (_).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 conter letras, números ou underscores.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ser vazios.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ter mais de 64 bytes de comprimento.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Características: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67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básicos dos bancos de dados não relacionais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 geral dos tipos de NoSQL: Key-Value, Document, Column, Graph			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armazenados em documentos BSON (Binary JSON), que são estruturas flexíveis e semiestruturadas.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documento possui um identificador único chamado "_id"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composto por pares de chaves e valores.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972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616250" y="1541300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Tamanho máximo: Cada documento no MongoDB pode ter um tamanho máximo de 16 MB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Aninhamento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evolução do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291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616250" y="1541300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ObjectId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Simples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31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616250" y="1541300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 Embutido (Embedded Document)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Referência (Reference)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GeoJSON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Complexas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329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616250" y="1541300"/>
            <a:ext cx="80169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_id: ObjectId(“”),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“nome_campo”: “valor_campo”,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269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da estrutura do Usuário e Destinos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231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https://www.mongodb.com/docs/manual/reference/bson-types/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https://www.mongodb.com/docs/manual/reference/geojson/#std-label-geojson-point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072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Estratégias de modelagem de dados eficientes e escaláveis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402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modelagem de dados no MongoDB deve ser orientada pelas consultas que serão realizadas com mais frequência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orientada por consultas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335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7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MongoDB: Configuração no Atlas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Modelagem de dados usando documentos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CRUD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Lógicos e de comparação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Projeção, ordenação, limitação e paginação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631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desnormalizada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559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311125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específicos para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sempre acessados juntamente com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cardinalidade do relacionamento é um-para-muitos (um usuário pode ter várias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807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635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 de relacionar os documentos entre si.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78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 referência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665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31112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seu próprio significado e podem ser acessados independentemente do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uma cardinalidade mais alta (por exemplo, vários usuários podem ter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052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257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https://www.luiztools.com.br/post/padroes-para-modelagem-de-dados-documentos-em-mongodb/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313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no MongoDB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9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Redis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Basicas no Redis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https://www.mongodb.com/docs/compass/master/install/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do Compass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748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{{nome_do_banco}}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Enquanto o database não tiver uma collection ele não será apresentado na lista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554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db.createCollection("usuarios")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db.createCollection("destinos")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collection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515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db.usuarios.insertMany([{ }]);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707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db.usuarios.findOneAndUpdate({ }, {});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db.usuarios.findOneAndDelete({});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39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db.usuarios.updateMany()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db.usuarios.replaceOne()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Atualizando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375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470875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$inc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$push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$set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$unset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$rename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https://www.mongodb.com/docs/manual/reference/operator/update/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Update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582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470875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db.usuarios.deleteMany({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574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826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927250"/>
            <a:ext cx="80169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https://www.mongodb.com/docs/manual/reference/method/db.collection.find/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https://www.mongodb.com/docs/manual/reference/method/db.collection.findAndModify/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https://www.mongodb.com/docs/manual/reference/method/db.collection.findOne/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https://www.mongodb.com/docs/v6.0/tutorial/insert-documents/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5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básicos dos bancos de dados não relacionais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1692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simples: Operadores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91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 “endereco.cidade”: "São Paulo" 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Igualdade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8740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$and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$or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$not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Lógicos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55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$eq: ==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$ne: !=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$gt: &gt;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$gte: &gt;=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$lt: &lt;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$lte: &lt;=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Comparação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726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quais campos devem ser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775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Ordenar os resultados de uma consulta com base em um ou mais campos.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696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Limitar o número de documentos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643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db.usuarios.find().skip(10).limit(5)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Paginação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8011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285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https://www.mongodb.com/docs/manual/reference/operator/query/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20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6577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 correto: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 Only SQL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seguem modelo de tabelas e relacionamentos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Projetados para lidar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alto volume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na estrutura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Eles são amplamente utilizados em cenários onde a consistência imediata dos dados não é crítica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 não relacional?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488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Breve apresentação do Redis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061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Redis é um sistema de armazenamento de dados em memória de alto desempenho.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Redis?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437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em Memória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de Dados Versátil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Atômicas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Alto Desempenho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Pub/Sub (Publicação/Assinatura)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Características do Redis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7303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Filas de Mensagens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Contagem de Acessos e Estatísticas em Tempo Real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Sessões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Resultados de Consultas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Utilizações do Redis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978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5413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INCR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Comandos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5524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https://try.redis.io/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0671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https://redis.io/docs/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0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https://web.dio.me/articles</a:t>
            </a:r>
            <a:endParaRPr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94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6"/>
          <p:cNvGraphicFramePr/>
          <p:nvPr/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SQL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NoSQL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fixo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flexivel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vertical (hardware)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horizontal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ausentes total ou parcial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LInguagem de consulta SQL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Cada SGBD tem sua própria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55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D6E7C-245F-4777-8B3C-F1A5900846F2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A453C835-45EA-49BA-AE40-52C7D72A13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60DFEC-A791-450E-AAF5-8D164A150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2601</Words>
  <Application>Microsoft Office PowerPoint</Application>
  <PresentationFormat>Apresentação na tela (16:9)</PresentationFormat>
  <Paragraphs>403</Paragraphs>
  <Slides>87</Slides>
  <Notes>87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8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2024-03-29T02:12:56Z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