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4660"/>
  </p:normalViewPr>
  <p:slideViewPr>
    <p:cSldViewPr>
      <p:cViewPr>
        <p:scale>
          <a:sx n="20" d="100"/>
          <a:sy n="20" d="100"/>
        </p:scale>
        <p:origin x="-978" y="450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57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4075572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4075572" rtl="0" eaLnBrk="1" latinLnBrk="0" hangingPunct="1">
        <a:spcBef>
          <a:spcPct val="20000"/>
        </a:spcBef>
        <a:buFont typeface="Arial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4075572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4075572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37947600" cy="32461200"/>
          </a:xfrm>
          <a:prstGeom prst="roundRect">
            <a:avLst>
              <a:gd name="adj" fmla="val 448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52500"/>
            <a:ext cx="35356800" cy="352425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Neural Substrates of Attention and Awareness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Asymmetrical Effects of Feature-Based Attention in Vision can be Predicted from Neural Architecture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30917" y="4627311"/>
            <a:ext cx="12942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u="sng" dirty="0" smtClean="0">
                <a:latin typeface="Microsoft Sans Serif" pitchFamily="34" charset="0"/>
                <a:cs typeface="Microsoft Sans Serif" pitchFamily="34" charset="0"/>
              </a:rPr>
              <a:t>Daniel Birman</a:t>
            </a:r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, Justin Gardner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Department of Psychology, Stanford University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dbirman@stanford.edu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077056" y="7262278"/>
            <a:ext cx="14059541" cy="12854521"/>
            <a:chOff x="14020800" y="9829800"/>
            <a:chExt cx="11082190" cy="9448800"/>
          </a:xfrm>
        </p:grpSpPr>
        <p:sp>
          <p:nvSpPr>
            <p:cNvPr id="8" name="Rectangle 7"/>
            <p:cNvSpPr/>
            <p:nvPr/>
          </p:nvSpPr>
          <p:spPr>
            <a:xfrm>
              <a:off x="14020800" y="9829800"/>
              <a:ext cx="11082190" cy="944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</p:cNvCxnSpPr>
            <p:nvPr/>
          </p:nvCxnSpPr>
          <p:spPr>
            <a:xfrm>
              <a:off x="19561895" y="9829800"/>
              <a:ext cx="0" cy="944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1"/>
            </p:cNvCxnSpPr>
            <p:nvPr/>
          </p:nvCxnSpPr>
          <p:spPr>
            <a:xfrm>
              <a:off x="14020800" y="14554200"/>
              <a:ext cx="110821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0" y="5612196"/>
            <a:ext cx="42402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Behavior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2645" y="17816780"/>
            <a:ext cx="5652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Neural Data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02711" y="16698740"/>
            <a:ext cx="8345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Model Predictions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93298" y="22021800"/>
            <a:ext cx="5272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Conclusion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73000" y="7620000"/>
            <a:ext cx="6090333" cy="5687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Contrast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Contrast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583551" y="7620000"/>
            <a:ext cx="6090333" cy="568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Motion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Contrast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583400" y="14048496"/>
            <a:ext cx="6090333" cy="5687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Contrast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Motion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73000" y="14048496"/>
            <a:ext cx="6090333" cy="5687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Motion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Motion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0" name="AutoShape 2" descr="https://identity.stanford.edu/downloads/emblems/Seal/png/SU_Seal_R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1" name="AutoShape 4" descr="https://identity.stanford.edu/downloads/emblems/Seal/png/SU_Seal_Red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029" name="Picture 5" descr="C:\Users\Dan\proj\att_awe\posters\stanford\SU_Seal_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52500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143000" y="5029201"/>
            <a:ext cx="10591800" cy="268985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79588" y="5029201"/>
            <a:ext cx="10591800" cy="2689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13151" y="20497800"/>
            <a:ext cx="14023447" cy="1143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02711" y="5538880"/>
            <a:ext cx="8802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V1-&gt; MT Hierarchy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6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6</cp:revision>
  <dcterms:created xsi:type="dcterms:W3CDTF">2015-07-26T00:00:08Z</dcterms:created>
  <dcterms:modified xsi:type="dcterms:W3CDTF">2015-07-26T00:37:02Z</dcterms:modified>
</cp:coreProperties>
</file>