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9" r:id="rId3"/>
    <p:sldId id="270" r:id="rId4"/>
    <p:sldId id="271" r:id="rId5"/>
    <p:sldId id="272" r:id="rId6"/>
    <p:sldId id="273" r:id="rId7"/>
    <p:sldId id="274" r:id="rId8"/>
    <p:sldId id="264" r:id="rId9"/>
    <p:sldId id="276" r:id="rId10"/>
    <p:sldId id="275" r:id="rId11"/>
    <p:sldId id="277" r:id="rId12"/>
    <p:sldId id="278" r:id="rId13"/>
    <p:sldId id="279" r:id="rId14"/>
    <p:sldId id="280" r:id="rId15"/>
    <p:sldId id="281" r:id="rId16"/>
    <p:sldId id="266" r:id="rId17"/>
    <p:sldId id="282" r:id="rId18"/>
    <p:sldId id="283" r:id="rId19"/>
    <p:sldId id="286" r:id="rId20"/>
    <p:sldId id="284" r:id="rId21"/>
    <p:sldId id="28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44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759E-2C61-492D-B6AC-8FE5D8DA3CAC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EF27F-034B-4945-AC4E-EEBE278A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4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759E-2C61-492D-B6AC-8FE5D8DA3CAC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EF27F-034B-4945-AC4E-EEBE278A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6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759E-2C61-492D-B6AC-8FE5D8DA3CAC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EF27F-034B-4945-AC4E-EEBE278A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68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759E-2C61-492D-B6AC-8FE5D8DA3CAC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EF27F-034B-4945-AC4E-EEBE278A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2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759E-2C61-492D-B6AC-8FE5D8DA3CAC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EF27F-034B-4945-AC4E-EEBE278A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7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759E-2C61-492D-B6AC-8FE5D8DA3CAC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EF27F-034B-4945-AC4E-EEBE278A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7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759E-2C61-492D-B6AC-8FE5D8DA3CAC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EF27F-034B-4945-AC4E-EEBE278A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5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759E-2C61-492D-B6AC-8FE5D8DA3CAC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EF27F-034B-4945-AC4E-EEBE278A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6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759E-2C61-492D-B6AC-8FE5D8DA3CAC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EF27F-034B-4945-AC4E-EEBE278A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0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759E-2C61-492D-B6AC-8FE5D8DA3CAC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EF27F-034B-4945-AC4E-EEBE278A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6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759E-2C61-492D-B6AC-8FE5D8DA3CAC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EF27F-034B-4945-AC4E-EEBE278A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1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D759E-2C61-492D-B6AC-8FE5D8DA3CAC}" type="datetimeFigureOut">
              <a:rPr lang="en-US" smtClean="0"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EF27F-034B-4945-AC4E-EEBE278A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4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05500" y="4875074"/>
            <a:ext cx="304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latin typeface="Helvetica" pitchFamily="34" charset="0"/>
                <a:cs typeface="Helvetica" pitchFamily="34" charset="0"/>
              </a:rPr>
              <a:t>Dan </a:t>
            </a:r>
            <a:r>
              <a:rPr lang="en-US" sz="3600" dirty="0" smtClean="0">
                <a:latin typeface="Helvetica" pitchFamily="34" charset="0"/>
                <a:cs typeface="Helvetica" pitchFamily="34" charset="0"/>
              </a:rPr>
              <a:t>Birman</a:t>
            </a:r>
          </a:p>
          <a:p>
            <a:pPr algn="r"/>
            <a:r>
              <a:rPr lang="en-US" sz="3600" dirty="0" smtClean="0">
                <a:latin typeface="Helvetica" pitchFamily="34" charset="0"/>
                <a:cs typeface="Helvetica" pitchFamily="34" charset="0"/>
              </a:rPr>
              <a:t>2016-02-16</a:t>
            </a:r>
          </a:p>
          <a:p>
            <a:pPr algn="r"/>
            <a:r>
              <a:rPr lang="en-US" sz="3600" dirty="0" err="1" smtClean="0">
                <a:latin typeface="Helvetica" pitchFamily="34" charset="0"/>
                <a:cs typeface="Helvetica" pitchFamily="34" charset="0"/>
              </a:rPr>
              <a:t>Frisem</a:t>
            </a:r>
            <a:r>
              <a:rPr lang="en-US" sz="3600" dirty="0" smtClean="0">
                <a:latin typeface="Helvetica" pitchFamily="34" charset="0"/>
                <a:cs typeface="Helvetic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805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28" y="0"/>
            <a:ext cx="4191000" cy="4596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52400"/>
            <a:ext cx="2448910" cy="6603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0823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61" y="2971800"/>
            <a:ext cx="3642344" cy="3642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99406"/>
            <a:ext cx="2286000" cy="589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3348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"/>
            <a:ext cx="2590800" cy="6682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2400"/>
            <a:ext cx="2448910" cy="6603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920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2162175"/>
            <a:ext cx="668655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2391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598" y="1831937"/>
            <a:ext cx="4782207" cy="4782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28" y="0"/>
            <a:ext cx="4191000" cy="4596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6781800" y="6204466"/>
            <a:ext cx="181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Sarma</a:t>
            </a:r>
            <a:r>
              <a:rPr lang="en-US" dirty="0" smtClean="0"/>
              <a:t> et al. 2016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038598" y="1600200"/>
            <a:ext cx="5029202" cy="54102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347" y="562422"/>
            <a:ext cx="4549704" cy="253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536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223048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347" y="562422"/>
            <a:ext cx="4549704" cy="253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28" y="0"/>
            <a:ext cx="4191000" cy="4596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6781800" y="6204466"/>
            <a:ext cx="181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Sarma</a:t>
            </a:r>
            <a:r>
              <a:rPr lang="en-US" dirty="0" smtClean="0"/>
              <a:t> et al. 2016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6276" y="-228600"/>
            <a:ext cx="9574924" cy="482518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179" y="2298290"/>
            <a:ext cx="475297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 descr="http://interfacelift.com/wallpaper/Dbff96b1/02173_stanfordatsunrise_2560x144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52800"/>
            <a:ext cx="2745828" cy="154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upload.wikimedia.org/wikipedia/commons/7/7f/UCBerkeleyCampus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9" y="5069610"/>
            <a:ext cx="2464673" cy="160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11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074223048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2590800"/>
            <a:ext cx="68307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latin typeface="Helvetica" pitchFamily="34" charset="0"/>
                <a:cs typeface="Helvetica" pitchFamily="34" charset="0"/>
              </a:rPr>
              <a:t>So, what is it like to be a</a:t>
            </a:r>
          </a:p>
          <a:p>
            <a:pPr algn="ctr"/>
            <a:r>
              <a:rPr lang="en-US" sz="4800" dirty="0" smtClean="0">
                <a:latin typeface="Helvetica" pitchFamily="34" charset="0"/>
                <a:cs typeface="Helvetica" pitchFamily="34" charset="0"/>
              </a:rPr>
              <a:t>monkey?</a:t>
            </a:r>
            <a:endParaRPr lang="en-US" sz="4800" dirty="0">
              <a:latin typeface="Helvetica" pitchFamily="34" charset="0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460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7489751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3289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60571"/>
            <a:ext cx="5370003" cy="4902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6158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60571"/>
            <a:ext cx="5370003" cy="4902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590800" y="1371600"/>
            <a:ext cx="2057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219200" y="4114800"/>
            <a:ext cx="4038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2834848"/>
            <a:ext cx="78270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What is it like to be a monkey?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6429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60571"/>
            <a:ext cx="5370003" cy="4902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7945286" y="856905"/>
            <a:ext cx="3810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7488086" y="1237905"/>
            <a:ext cx="838200" cy="1066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7907186" y="1999905"/>
            <a:ext cx="4191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792886" y="2304705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92886" y="47590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83286" y="983029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83859" y="1782973"/>
            <a:ext cx="95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60% diff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69507" y="2182678"/>
            <a:ext cx="109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539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4" y="660571"/>
            <a:ext cx="5370003" cy="4902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7945286" y="856905"/>
            <a:ext cx="3810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7488086" y="1237905"/>
            <a:ext cx="838200" cy="1066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7907186" y="1999905"/>
            <a:ext cx="4191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792886" y="2304705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92886" y="47590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83286" y="983029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83859" y="1782973"/>
            <a:ext cx="95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60% diff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69507" y="2182678"/>
            <a:ext cx="109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Different!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667000"/>
            <a:ext cx="426720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9566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667000"/>
            <a:ext cx="89611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Helvetica" pitchFamily="34" charset="0"/>
                <a:cs typeface="Helvetica" pitchFamily="34" charset="0"/>
              </a:rPr>
              <a:t>What is it like to be a </a:t>
            </a:r>
            <a:r>
              <a:rPr lang="en-US" sz="4800" strike="sngStrike" dirty="0" smtClean="0">
                <a:latin typeface="Helvetica" pitchFamily="34" charset="0"/>
                <a:cs typeface="Helvetica" pitchFamily="34" charset="0"/>
              </a:rPr>
              <a:t>monkey?</a:t>
            </a:r>
          </a:p>
          <a:p>
            <a:r>
              <a:rPr lang="en-US" sz="4800" dirty="0" smtClean="0">
                <a:latin typeface="Helvetica" pitchFamily="34" charset="0"/>
                <a:cs typeface="Helvetica" pitchFamily="34" charset="0"/>
              </a:rPr>
              <a:t>                   prospective student</a:t>
            </a:r>
            <a:endParaRPr lang="en-US" sz="4800" dirty="0">
              <a:latin typeface="Helvetica" pitchFamily="34" charset="0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05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interfacelift.com/wallpaper/Dbff96b1/02173_stanfordatsunrise_2560x14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2600" y="0"/>
            <a:ext cx="12268200" cy="690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12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upload.wikimedia.org/wikipedia/commons/7/7f/UCBerkeleyCampu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0829" y="0"/>
            <a:ext cx="10610629" cy="690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99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interfacelift.com/wallpaper/Dbff96b1/02173_stanfordatsunrise_2560x144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609598"/>
            <a:ext cx="4495800" cy="252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upload.wikimedia.org/wikipedia/commons/7/7f/UCBerkeleyCampu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886200"/>
            <a:ext cx="3700025" cy="240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66023" y="1458919"/>
            <a:ext cx="1845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Same?</a:t>
            </a:r>
            <a:endParaRPr lang="en-US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1247291" y="4674254"/>
            <a:ext cx="2687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Different?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54400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 bwMode="auto">
          <a:xfrm>
            <a:off x="-152400" y="6400800"/>
            <a:ext cx="1062355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pitchFamily="3" charset="0"/>
                <a:ea typeface="ヒラギノ角ゴシック W3" pitchFamily="3" charset="-128"/>
                <a:cs typeface="+mn-cs"/>
                <a:sym typeface="Gill Sans" pitchFamily="3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pitchFamily="3" charset="0"/>
                <a:ea typeface="ヒラギノ角ゴシック W3" pitchFamily="3" charset="-128"/>
                <a:cs typeface="+mn-cs"/>
                <a:sym typeface="Gill Sans" pitchFamily="3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pitchFamily="3" charset="0"/>
                <a:ea typeface="ヒラギノ角ゴシック W3" pitchFamily="3" charset="-128"/>
                <a:cs typeface="+mn-cs"/>
                <a:sym typeface="Gill Sans" pitchFamily="3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pitchFamily="3" charset="0"/>
                <a:ea typeface="ヒラギノ角ゴシック W3" pitchFamily="3" charset="-128"/>
                <a:cs typeface="+mn-cs"/>
                <a:sym typeface="Gill Sans" pitchFamily="3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pitchFamily="3" charset="0"/>
                <a:ea typeface="ヒラギノ角ゴシック W3" pitchFamily="3" charset="-128"/>
                <a:cs typeface="+mn-cs"/>
                <a:sym typeface="Gill Sans" pitchFamily="3" charset="0"/>
              </a:defRPr>
            </a:lvl5pPr>
            <a:lvl6pPr marL="22860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pitchFamily="3" charset="0"/>
                <a:ea typeface="ヒラギノ角ゴシック W3" pitchFamily="3" charset="-128"/>
                <a:cs typeface="+mn-cs"/>
                <a:sym typeface="Gill Sans" pitchFamily="3" charset="0"/>
              </a:defRPr>
            </a:lvl6pPr>
            <a:lvl7pPr marL="27432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pitchFamily="3" charset="0"/>
                <a:ea typeface="ヒラギノ角ゴシック W3" pitchFamily="3" charset="-128"/>
                <a:cs typeface="+mn-cs"/>
                <a:sym typeface="Gill Sans" pitchFamily="3" charset="0"/>
              </a:defRPr>
            </a:lvl7pPr>
            <a:lvl8pPr marL="32004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pitchFamily="3" charset="0"/>
                <a:ea typeface="ヒラギノ角ゴシック W3" pitchFamily="3" charset="-128"/>
                <a:cs typeface="+mn-cs"/>
                <a:sym typeface="Gill Sans" pitchFamily="3" charset="0"/>
              </a:defRPr>
            </a:lvl8pPr>
            <a:lvl9pPr marL="36576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pitchFamily="3" charset="0"/>
                <a:ea typeface="ヒラギノ角ゴシック W3" pitchFamily="3" charset="-128"/>
                <a:cs typeface="+mn-cs"/>
                <a:sym typeface="Gill Sans" pitchFamily="3" charset="0"/>
              </a:defRPr>
            </a:lvl9pPr>
          </a:lstStyle>
          <a:p>
            <a:pPr marL="254000" indent="-254000" algn="l">
              <a:spcBef>
                <a:spcPts val="120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>
                <a:solidFill>
                  <a:schemeClr val="tx1"/>
                </a:solidFill>
                <a:latin typeface="Helvetica" pitchFamily="3" charset="0"/>
                <a:ea typeface="MS PGothic" pitchFamily="34" charset="-128"/>
                <a:sym typeface="Helvetica" pitchFamily="3" charset="0"/>
              </a:rPr>
              <a:t>Freedman DJ, Riesenhuber M, Poggio T, Miller EK (2001) Categorical representation of visual stimuli in the primate prefrontal cortex. Science 291:312–316.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6553200" cy="516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2950" y="38100"/>
            <a:ext cx="10629900" cy="194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>
            <a:grpSpLocks/>
          </p:cNvGrpSpPr>
          <p:nvPr/>
        </p:nvGrpSpPr>
        <p:grpSpPr bwMode="auto">
          <a:xfrm flipH="1">
            <a:off x="-1254125" y="3813948"/>
            <a:ext cx="2290763" cy="1879600"/>
            <a:chOff x="0" y="0"/>
            <a:chExt cx="1442" cy="1184"/>
          </a:xfrm>
        </p:grpSpPr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2" cy="1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46" y="146"/>
              <a:ext cx="384" cy="272"/>
            </a:xfrm>
            <a:custGeom>
              <a:avLst/>
              <a:gdLst>
                <a:gd name="T0" fmla="*/ 75 w 21600"/>
                <a:gd name="T1" fmla="*/ 0 h 21100"/>
                <a:gd name="T2" fmla="*/ 221 w 21600"/>
                <a:gd name="T3" fmla="*/ 0 h 21100"/>
                <a:gd name="T4" fmla="*/ 384 w 21600"/>
                <a:gd name="T5" fmla="*/ 24 h 21100"/>
                <a:gd name="T6" fmla="*/ 352 w 21600"/>
                <a:gd name="T7" fmla="*/ 82 h 21100"/>
                <a:gd name="T8" fmla="*/ 301 w 21600"/>
                <a:gd name="T9" fmla="*/ 162 h 21100"/>
                <a:gd name="T10" fmla="*/ 262 w 21600"/>
                <a:gd name="T11" fmla="*/ 215 h 21100"/>
                <a:gd name="T12" fmla="*/ 164 w 21600"/>
                <a:gd name="T13" fmla="*/ 271 h 21100"/>
                <a:gd name="T14" fmla="*/ 66 w 21600"/>
                <a:gd name="T15" fmla="*/ 230 h 21100"/>
                <a:gd name="T16" fmla="*/ 0 w 21600"/>
                <a:gd name="T17" fmla="*/ 134 h 21100"/>
                <a:gd name="T18" fmla="*/ 0 w 21600"/>
                <a:gd name="T19" fmla="*/ 40 h 21100"/>
                <a:gd name="T20" fmla="*/ 75 w 21600"/>
                <a:gd name="T21" fmla="*/ 0 h 21100"/>
                <a:gd name="T22" fmla="*/ 75 w 21600"/>
                <a:gd name="T23" fmla="*/ 0 h 211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100">
                  <a:moveTo>
                    <a:pt x="4214" y="0"/>
                  </a:moveTo>
                  <a:lnTo>
                    <a:pt x="12452" y="0"/>
                  </a:lnTo>
                  <a:lnTo>
                    <a:pt x="21600" y="1862"/>
                  </a:lnTo>
                  <a:lnTo>
                    <a:pt x="19778" y="6361"/>
                  </a:lnTo>
                  <a:lnTo>
                    <a:pt x="16920" y="12531"/>
                  </a:lnTo>
                  <a:lnTo>
                    <a:pt x="14718" y="16654"/>
                  </a:lnTo>
                  <a:cubicBezTo>
                    <a:pt x="14718" y="16654"/>
                    <a:pt x="10227" y="21600"/>
                    <a:pt x="9253" y="21058"/>
                  </a:cubicBezTo>
                  <a:cubicBezTo>
                    <a:pt x="8279" y="20517"/>
                    <a:pt x="3727" y="17879"/>
                    <a:pt x="3727" y="17879"/>
                  </a:cubicBezTo>
                  <a:lnTo>
                    <a:pt x="0" y="10412"/>
                  </a:lnTo>
                  <a:lnTo>
                    <a:pt x="0" y="3086"/>
                  </a:lnTo>
                  <a:lnTo>
                    <a:pt x="4214" y="0"/>
                  </a:lnTo>
                  <a:close/>
                  <a:moveTo>
                    <a:pt x="4214" y="0"/>
                  </a:moveTo>
                </a:path>
              </a:pathLst>
            </a:custGeom>
            <a:solidFill>
              <a:srgbClr val="FFFF33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cap="flat">
                  <a:solidFill>
                    <a:srgbClr val="D90B00">
                      <a:alpha val="29803"/>
                    </a:srgbClr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pitchFamily="3" charset="0"/>
                  <a:ea typeface="ヒラギノ角ゴシック W3" pitchFamily="3" charset="-128"/>
                  <a:cs typeface="+mn-cs"/>
                  <a:sym typeface="Gill Sans" pitchFamily="3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pitchFamily="3" charset="0"/>
                  <a:ea typeface="ヒラギノ角ゴシック W3" pitchFamily="3" charset="-128"/>
                  <a:cs typeface="+mn-cs"/>
                  <a:sym typeface="Gill Sans" pitchFamily="3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pitchFamily="3" charset="0"/>
                  <a:ea typeface="ヒラギノ角ゴシック W3" pitchFamily="3" charset="-128"/>
                  <a:cs typeface="+mn-cs"/>
                  <a:sym typeface="Gill Sans" pitchFamily="3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pitchFamily="3" charset="0"/>
                  <a:ea typeface="ヒラギノ角ゴシック W3" pitchFamily="3" charset="-128"/>
                  <a:cs typeface="+mn-cs"/>
                  <a:sym typeface="Gill Sans" pitchFamily="3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pitchFamily="3" charset="0"/>
                  <a:ea typeface="ヒラギノ角ゴシック W3" pitchFamily="3" charset="-128"/>
                  <a:cs typeface="+mn-cs"/>
                  <a:sym typeface="Gill Sans" pitchFamily="3" charset="0"/>
                </a:defRPr>
              </a:lvl5pPr>
              <a:lvl6pPr marL="22860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pitchFamily="3" charset="0"/>
                  <a:ea typeface="ヒラギノ角ゴシック W3" pitchFamily="3" charset="-128"/>
                  <a:cs typeface="+mn-cs"/>
                  <a:sym typeface="Gill Sans" pitchFamily="3" charset="0"/>
                </a:defRPr>
              </a:lvl6pPr>
              <a:lvl7pPr marL="27432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pitchFamily="3" charset="0"/>
                  <a:ea typeface="ヒラギノ角ゴシック W3" pitchFamily="3" charset="-128"/>
                  <a:cs typeface="+mn-cs"/>
                  <a:sym typeface="Gill Sans" pitchFamily="3" charset="0"/>
                </a:defRPr>
              </a:lvl7pPr>
              <a:lvl8pPr marL="32004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pitchFamily="3" charset="0"/>
                  <a:ea typeface="ヒラギノ角ゴシック W3" pitchFamily="3" charset="-128"/>
                  <a:cs typeface="+mn-cs"/>
                  <a:sym typeface="Gill Sans" pitchFamily="3" charset="0"/>
                </a:defRPr>
              </a:lvl8pPr>
              <a:lvl9pPr marL="36576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pitchFamily="3" charset="0"/>
                  <a:ea typeface="ヒラギノ角ゴシック W3" pitchFamily="3" charset="-128"/>
                  <a:cs typeface="+mn-cs"/>
                  <a:sym typeface="Gill Sans" pitchFamily="3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50875" y="2723335"/>
            <a:ext cx="663575" cy="1558925"/>
            <a:chOff x="0" y="0"/>
            <a:chExt cx="417" cy="981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0" y="229"/>
              <a:ext cx="352" cy="752"/>
              <a:chOff x="0" y="0"/>
              <a:chExt cx="352" cy="752"/>
            </a:xfrm>
          </p:grpSpPr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0" y="81"/>
                <a:ext cx="349" cy="671"/>
              </a:xfrm>
              <a:custGeom>
                <a:avLst/>
                <a:gdLst>
                  <a:gd name="T0" fmla="*/ 245 w 21600"/>
                  <a:gd name="T1" fmla="*/ 0 h 21600"/>
                  <a:gd name="T2" fmla="*/ 0 w 21600"/>
                  <a:gd name="T3" fmla="*/ 671 h 21600"/>
                  <a:gd name="T4" fmla="*/ 349 w 21600"/>
                  <a:gd name="T5" fmla="*/ 49 h 21600"/>
                  <a:gd name="T6" fmla="*/ 311 w 21600"/>
                  <a:gd name="T7" fmla="*/ 51 h 21600"/>
                  <a:gd name="T8" fmla="*/ 286 w 21600"/>
                  <a:gd name="T9" fmla="*/ 44 h 21600"/>
                  <a:gd name="T10" fmla="*/ 256 w 21600"/>
                  <a:gd name="T11" fmla="*/ 24 h 21600"/>
                  <a:gd name="T12" fmla="*/ 245 w 21600"/>
                  <a:gd name="T13" fmla="*/ 0 h 21600"/>
                  <a:gd name="T14" fmla="*/ 245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1600" h="21600">
                    <a:moveTo>
                      <a:pt x="15180" y="0"/>
                    </a:moveTo>
                    <a:lnTo>
                      <a:pt x="0" y="21600"/>
                    </a:lnTo>
                    <a:lnTo>
                      <a:pt x="21600" y="1571"/>
                    </a:lnTo>
                    <a:lnTo>
                      <a:pt x="19229" y="1656"/>
                    </a:lnTo>
                    <a:lnTo>
                      <a:pt x="17682" y="1423"/>
                    </a:lnTo>
                    <a:lnTo>
                      <a:pt x="15839" y="779"/>
                    </a:lnTo>
                    <a:lnTo>
                      <a:pt x="15180" y="0"/>
                    </a:lnTo>
                    <a:close/>
                    <a:moveTo>
                      <a:pt x="15180" y="0"/>
                    </a:moveTo>
                  </a:path>
                </a:pathLst>
              </a:custGeom>
              <a:solidFill>
                <a:srgbClr val="F6FAD3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pitchFamily="3" charset="0"/>
                    <a:ea typeface="ヒラギノ角ゴシック W3" pitchFamily="3" charset="-128"/>
                    <a:cs typeface="+mn-cs"/>
                    <a:sym typeface="Gill Sans" pitchFamily="3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pitchFamily="3" charset="0"/>
                    <a:ea typeface="ヒラギノ角ゴシック W3" pitchFamily="3" charset="-128"/>
                    <a:cs typeface="+mn-cs"/>
                    <a:sym typeface="Gill Sans" pitchFamily="3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pitchFamily="3" charset="0"/>
                    <a:ea typeface="ヒラギノ角ゴシック W3" pitchFamily="3" charset="-128"/>
                    <a:cs typeface="+mn-cs"/>
                    <a:sym typeface="Gill Sans" pitchFamily="3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pitchFamily="3" charset="0"/>
                    <a:ea typeface="ヒラギノ角ゴシック W3" pitchFamily="3" charset="-128"/>
                    <a:cs typeface="+mn-cs"/>
                    <a:sym typeface="Gill Sans" pitchFamily="3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pitchFamily="3" charset="0"/>
                    <a:ea typeface="ヒラギノ角ゴシック W3" pitchFamily="3" charset="-128"/>
                    <a:cs typeface="+mn-cs"/>
                    <a:sym typeface="Gill Sans" pitchFamily="3" charset="0"/>
                  </a:defRPr>
                </a:lvl5pPr>
                <a:lvl6pPr marL="22860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pitchFamily="3" charset="0"/>
                    <a:ea typeface="ヒラギノ角ゴシック W3" pitchFamily="3" charset="-128"/>
                    <a:cs typeface="+mn-cs"/>
                    <a:sym typeface="Gill Sans" pitchFamily="3" charset="0"/>
                  </a:defRPr>
                </a:lvl6pPr>
                <a:lvl7pPr marL="27432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pitchFamily="3" charset="0"/>
                    <a:ea typeface="ヒラギノ角ゴシック W3" pitchFamily="3" charset="-128"/>
                    <a:cs typeface="+mn-cs"/>
                    <a:sym typeface="Gill Sans" pitchFamily="3" charset="0"/>
                  </a:defRPr>
                </a:lvl7pPr>
                <a:lvl8pPr marL="32004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pitchFamily="3" charset="0"/>
                    <a:ea typeface="ヒラギノ角ゴシック W3" pitchFamily="3" charset="-128"/>
                    <a:cs typeface="+mn-cs"/>
                    <a:sym typeface="Gill Sans" pitchFamily="3" charset="0"/>
                  </a:defRPr>
                </a:lvl8pPr>
                <a:lvl9pPr marL="36576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pitchFamily="3" charset="0"/>
                    <a:ea typeface="ヒラギノ角ゴシック W3" pitchFamily="3" charset="-128"/>
                    <a:cs typeface="+mn-cs"/>
                    <a:sym typeface="Gill Sans" pitchFamily="3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244" y="73"/>
                <a:ext cx="108" cy="54"/>
              </a:xfrm>
              <a:custGeom>
                <a:avLst/>
                <a:gdLst>
                  <a:gd name="T0" fmla="*/ 0 w 21600"/>
                  <a:gd name="T1" fmla="*/ 5 h 21600"/>
                  <a:gd name="T2" fmla="*/ 17 w 21600"/>
                  <a:gd name="T3" fmla="*/ 0 h 21600"/>
                  <a:gd name="T4" fmla="*/ 38 w 21600"/>
                  <a:gd name="T5" fmla="*/ 0 h 21600"/>
                  <a:gd name="T6" fmla="*/ 54 w 21600"/>
                  <a:gd name="T7" fmla="*/ 2 h 21600"/>
                  <a:gd name="T8" fmla="*/ 73 w 21600"/>
                  <a:gd name="T9" fmla="*/ 14 h 21600"/>
                  <a:gd name="T10" fmla="*/ 86 w 21600"/>
                  <a:gd name="T11" fmla="*/ 26 h 21600"/>
                  <a:gd name="T12" fmla="*/ 100 w 21600"/>
                  <a:gd name="T13" fmla="*/ 38 h 21600"/>
                  <a:gd name="T14" fmla="*/ 108 w 21600"/>
                  <a:gd name="T15" fmla="*/ 54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1600" h="21600">
                    <a:moveTo>
                      <a:pt x="0" y="1981"/>
                    </a:moveTo>
                    <a:lnTo>
                      <a:pt x="3370" y="0"/>
                    </a:lnTo>
                    <a:lnTo>
                      <a:pt x="7681" y="0"/>
                    </a:lnTo>
                    <a:lnTo>
                      <a:pt x="10837" y="659"/>
                    </a:lnTo>
                    <a:lnTo>
                      <a:pt x="14558" y="5483"/>
                    </a:lnTo>
                    <a:cubicBezTo>
                      <a:pt x="14558" y="5483"/>
                      <a:pt x="16612" y="9250"/>
                      <a:pt x="17196" y="10304"/>
                    </a:cubicBezTo>
                    <a:cubicBezTo>
                      <a:pt x="17803" y="11400"/>
                      <a:pt x="19975" y="15254"/>
                      <a:pt x="19975" y="15254"/>
                    </a:cubicBezTo>
                    <a:lnTo>
                      <a:pt x="21600" y="21600"/>
                    </a:lnTo>
                  </a:path>
                </a:pathLst>
              </a:cu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pitchFamily="3" charset="0"/>
                    <a:ea typeface="ヒラギノ角ゴシック W3" pitchFamily="3" charset="-128"/>
                    <a:cs typeface="+mn-cs"/>
                    <a:sym typeface="Gill Sans" pitchFamily="3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pitchFamily="3" charset="0"/>
                    <a:ea typeface="ヒラギノ角ゴシック W3" pitchFamily="3" charset="-128"/>
                    <a:cs typeface="+mn-cs"/>
                    <a:sym typeface="Gill Sans" pitchFamily="3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pitchFamily="3" charset="0"/>
                    <a:ea typeface="ヒラギノ角ゴシック W3" pitchFamily="3" charset="-128"/>
                    <a:cs typeface="+mn-cs"/>
                    <a:sym typeface="Gill Sans" pitchFamily="3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pitchFamily="3" charset="0"/>
                    <a:ea typeface="ヒラギノ角ゴシック W3" pitchFamily="3" charset="-128"/>
                    <a:cs typeface="+mn-cs"/>
                    <a:sym typeface="Gill Sans" pitchFamily="3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pitchFamily="3" charset="0"/>
                    <a:ea typeface="ヒラギノ角ゴシック W3" pitchFamily="3" charset="-128"/>
                    <a:cs typeface="+mn-cs"/>
                    <a:sym typeface="Gill Sans" pitchFamily="3" charset="0"/>
                  </a:defRPr>
                </a:lvl5pPr>
                <a:lvl6pPr marL="22860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pitchFamily="3" charset="0"/>
                    <a:ea typeface="ヒラギノ角ゴシック W3" pitchFamily="3" charset="-128"/>
                    <a:cs typeface="+mn-cs"/>
                    <a:sym typeface="Gill Sans" pitchFamily="3" charset="0"/>
                  </a:defRPr>
                </a:lvl6pPr>
                <a:lvl7pPr marL="27432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pitchFamily="3" charset="0"/>
                    <a:ea typeface="ヒラギノ角ゴシック W3" pitchFamily="3" charset="-128"/>
                    <a:cs typeface="+mn-cs"/>
                    <a:sym typeface="Gill Sans" pitchFamily="3" charset="0"/>
                  </a:defRPr>
                </a:lvl7pPr>
                <a:lvl8pPr marL="32004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pitchFamily="3" charset="0"/>
                    <a:ea typeface="ヒラギノ角ゴシック W3" pitchFamily="3" charset="-128"/>
                    <a:cs typeface="+mn-cs"/>
                    <a:sym typeface="Gill Sans" pitchFamily="3" charset="0"/>
                  </a:defRPr>
                </a:lvl8pPr>
                <a:lvl9pPr marL="36576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pitchFamily="3" charset="0"/>
                    <a:ea typeface="ヒラギノ角ゴシック W3" pitchFamily="3" charset="-128"/>
                    <a:cs typeface="+mn-cs"/>
                    <a:sym typeface="Gill Sans" pitchFamily="3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" name="Line 19"/>
              <p:cNvSpPr>
                <a:spLocks noChangeShapeType="1"/>
              </p:cNvSpPr>
              <p:nvPr/>
            </p:nvSpPr>
            <p:spPr bwMode="auto">
              <a:xfrm flipH="1">
                <a:off x="234" y="0"/>
                <a:ext cx="111" cy="2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pitchFamily="3" charset="0"/>
                    <a:ea typeface="ヒラギノ角ゴシック W3" pitchFamily="3" charset="-128"/>
                    <a:cs typeface="+mn-cs"/>
                    <a:sym typeface="Gill Sans" pitchFamily="3" charset="0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pitchFamily="3" charset="0"/>
                    <a:ea typeface="ヒラギノ角ゴシック W3" pitchFamily="3" charset="-128"/>
                    <a:cs typeface="+mn-cs"/>
                    <a:sym typeface="Gill Sans" pitchFamily="3" charset="0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pitchFamily="3" charset="0"/>
                    <a:ea typeface="ヒラギノ角ゴシック W3" pitchFamily="3" charset="-128"/>
                    <a:cs typeface="+mn-cs"/>
                    <a:sym typeface="Gill Sans" pitchFamily="3" charset="0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pitchFamily="3" charset="0"/>
                    <a:ea typeface="ヒラギノ角ゴシック W3" pitchFamily="3" charset="-128"/>
                    <a:cs typeface="+mn-cs"/>
                    <a:sym typeface="Gill Sans" pitchFamily="3" charset="0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200" kern="1200">
                    <a:solidFill>
                      <a:srgbClr val="000000"/>
                    </a:solidFill>
                    <a:latin typeface="Gill Sans" pitchFamily="3" charset="0"/>
                    <a:ea typeface="ヒラギノ角ゴシック W3" pitchFamily="3" charset="-128"/>
                    <a:cs typeface="+mn-cs"/>
                    <a:sym typeface="Gill Sans" pitchFamily="3" charset="0"/>
                  </a:defRPr>
                </a:lvl5pPr>
                <a:lvl6pPr marL="22860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pitchFamily="3" charset="0"/>
                    <a:ea typeface="ヒラギノ角ゴシック W3" pitchFamily="3" charset="-128"/>
                    <a:cs typeface="+mn-cs"/>
                    <a:sym typeface="Gill Sans" pitchFamily="3" charset="0"/>
                  </a:defRPr>
                </a:lvl6pPr>
                <a:lvl7pPr marL="27432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pitchFamily="3" charset="0"/>
                    <a:ea typeface="ヒラギノ角ゴシック W3" pitchFamily="3" charset="-128"/>
                    <a:cs typeface="+mn-cs"/>
                    <a:sym typeface="Gill Sans" pitchFamily="3" charset="0"/>
                  </a:defRPr>
                </a:lvl7pPr>
                <a:lvl8pPr marL="32004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pitchFamily="3" charset="0"/>
                    <a:ea typeface="ヒラギノ角ゴシック W3" pitchFamily="3" charset="-128"/>
                    <a:cs typeface="+mn-cs"/>
                    <a:sym typeface="Gill Sans" pitchFamily="3" charset="0"/>
                  </a:defRPr>
                </a:lvl8pPr>
                <a:lvl9pPr marL="3657600" algn="l" defTabSz="914400" rtl="0" eaLnBrk="1" latinLnBrk="0" hangingPunct="1">
                  <a:defRPr sz="4200" kern="1200">
                    <a:solidFill>
                      <a:srgbClr val="000000"/>
                    </a:solidFill>
                    <a:latin typeface="Gill Sans" pitchFamily="3" charset="0"/>
                    <a:ea typeface="ヒラギノ角ゴシック W3" pitchFamily="3" charset="-128"/>
                    <a:cs typeface="+mn-cs"/>
                    <a:sym typeface="Gill Sans" pitchFamily="3" charset="0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0" name="Line 21"/>
            <p:cNvSpPr>
              <a:spLocks noChangeShapeType="1"/>
            </p:cNvSpPr>
            <p:nvPr/>
          </p:nvSpPr>
          <p:spPr bwMode="auto">
            <a:xfrm flipH="1">
              <a:off x="343" y="0"/>
              <a:ext cx="74" cy="2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pitchFamily="3" charset="0"/>
                  <a:ea typeface="ヒラギノ角ゴシック W3" pitchFamily="3" charset="-128"/>
                  <a:cs typeface="+mn-cs"/>
                  <a:sym typeface="Gill Sans" pitchFamily="3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pitchFamily="3" charset="0"/>
                  <a:ea typeface="ヒラギノ角ゴシック W3" pitchFamily="3" charset="-128"/>
                  <a:cs typeface="+mn-cs"/>
                  <a:sym typeface="Gill Sans" pitchFamily="3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pitchFamily="3" charset="0"/>
                  <a:ea typeface="ヒラギノ角ゴシック W3" pitchFamily="3" charset="-128"/>
                  <a:cs typeface="+mn-cs"/>
                  <a:sym typeface="Gill Sans" pitchFamily="3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pitchFamily="3" charset="0"/>
                  <a:ea typeface="ヒラギノ角ゴシック W3" pitchFamily="3" charset="-128"/>
                  <a:cs typeface="+mn-cs"/>
                  <a:sym typeface="Gill Sans" pitchFamily="3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rgbClr val="000000"/>
                  </a:solidFill>
                  <a:latin typeface="Gill Sans" pitchFamily="3" charset="0"/>
                  <a:ea typeface="ヒラギノ角ゴシック W3" pitchFamily="3" charset="-128"/>
                  <a:cs typeface="+mn-cs"/>
                  <a:sym typeface="Gill Sans" pitchFamily="3" charset="0"/>
                </a:defRPr>
              </a:lvl5pPr>
              <a:lvl6pPr marL="22860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pitchFamily="3" charset="0"/>
                  <a:ea typeface="ヒラギノ角ゴシック W3" pitchFamily="3" charset="-128"/>
                  <a:cs typeface="+mn-cs"/>
                  <a:sym typeface="Gill Sans" pitchFamily="3" charset="0"/>
                </a:defRPr>
              </a:lvl6pPr>
              <a:lvl7pPr marL="27432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pitchFamily="3" charset="0"/>
                  <a:ea typeface="ヒラギノ角ゴシック W3" pitchFamily="3" charset="-128"/>
                  <a:cs typeface="+mn-cs"/>
                  <a:sym typeface="Gill Sans" pitchFamily="3" charset="0"/>
                </a:defRPr>
              </a:lvl7pPr>
              <a:lvl8pPr marL="32004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pitchFamily="3" charset="0"/>
                  <a:ea typeface="ヒラギノ角ゴシック W3" pitchFamily="3" charset="-128"/>
                  <a:cs typeface="+mn-cs"/>
                  <a:sym typeface="Gill Sans" pitchFamily="3" charset="0"/>
                </a:defRPr>
              </a:lvl8pPr>
              <a:lvl9pPr marL="3657600" algn="l" defTabSz="914400" rtl="0" eaLnBrk="1" latinLnBrk="0" hangingPunct="1">
                <a:defRPr sz="4200" kern="1200">
                  <a:solidFill>
                    <a:srgbClr val="000000"/>
                  </a:solidFill>
                  <a:latin typeface="Gill Sans" pitchFamily="3" charset="0"/>
                  <a:ea typeface="ヒラギノ角ゴシック W3" pitchFamily="3" charset="-128"/>
                  <a:cs typeface="+mn-cs"/>
                  <a:sym typeface="Gill Sans" pitchFamily="3" charset="0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3007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4654924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6781800" y="6204466"/>
            <a:ext cx="181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Sarma</a:t>
            </a:r>
            <a:r>
              <a:rPr lang="en-US" dirty="0" smtClean="0"/>
              <a:t> et al.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6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598" y="1831937"/>
            <a:ext cx="4782207" cy="4782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28" y="0"/>
            <a:ext cx="4191000" cy="4596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6781800" y="6204466"/>
            <a:ext cx="181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Sarma</a:t>
            </a:r>
            <a:r>
              <a:rPr lang="en-US" dirty="0" smtClean="0"/>
              <a:t> et al.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99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10801</TotalTime>
  <Words>102</Words>
  <Application>Microsoft Office PowerPoint</Application>
  <PresentationFormat>On-screen Show (4:3)</PresentationFormat>
  <Paragraphs>23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DB</dc:creator>
  <cp:lastModifiedBy>DB</cp:lastModifiedBy>
  <cp:revision>15</cp:revision>
  <dcterms:created xsi:type="dcterms:W3CDTF">2016-02-09T18:39:14Z</dcterms:created>
  <dcterms:modified xsi:type="dcterms:W3CDTF">2016-02-17T06:44:44Z</dcterms:modified>
</cp:coreProperties>
</file>