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B46-7DAA-4B27-AF9D-7ABF37322D64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73D0-3BF0-4E26-92A2-B84D582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9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B46-7DAA-4B27-AF9D-7ABF37322D64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73D0-3BF0-4E26-92A2-B84D582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B46-7DAA-4B27-AF9D-7ABF37322D64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73D0-3BF0-4E26-92A2-B84D582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0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B46-7DAA-4B27-AF9D-7ABF37322D64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73D0-3BF0-4E26-92A2-B84D582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B46-7DAA-4B27-AF9D-7ABF37322D64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73D0-3BF0-4E26-92A2-B84D582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B46-7DAA-4B27-AF9D-7ABF37322D64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73D0-3BF0-4E26-92A2-B84D582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6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B46-7DAA-4B27-AF9D-7ABF37322D64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73D0-3BF0-4E26-92A2-B84D582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B46-7DAA-4B27-AF9D-7ABF37322D64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73D0-3BF0-4E26-92A2-B84D582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B46-7DAA-4B27-AF9D-7ABF37322D64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73D0-3BF0-4E26-92A2-B84D582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7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B46-7DAA-4B27-AF9D-7ABF37322D64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73D0-3BF0-4E26-92A2-B84D582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7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B46-7DAA-4B27-AF9D-7ABF37322D64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73D0-3BF0-4E26-92A2-B84D582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3B46-7DAA-4B27-AF9D-7ABF37322D64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373D0-3BF0-4E26-92A2-B84D582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DB</cp:lastModifiedBy>
  <cp:revision>1</cp:revision>
  <dcterms:created xsi:type="dcterms:W3CDTF">2015-02-17T00:05:09Z</dcterms:created>
  <dcterms:modified xsi:type="dcterms:W3CDTF">2015-02-17T00:05:18Z</dcterms:modified>
</cp:coreProperties>
</file>