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43" d="100"/>
          <a:sy n="143" d="100"/>
        </p:scale>
        <p:origin x="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59A25-A460-E292-EF99-86A9A6B11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1ECD8-7C4E-350D-5431-00B0C4BF8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385A4-D1BC-D808-47E3-21BBC7C6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578B-9C7D-8249-A3B9-83AE53B30124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F786F-AD4D-E370-92D0-BF039ACB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2D852-0A8E-429D-29A2-CF135FCA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974C-A33F-F641-9FA2-CBD3F5B75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3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8A4D-34F4-7EB3-D32E-199694CA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3CFDA-CC4D-CAAD-1681-41BBA6098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25A5B-2292-3E43-06AC-43815123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578B-9C7D-8249-A3B9-83AE53B30124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68E5D-D646-620A-7F9B-1EB2A291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3DC20-DB2B-C9BE-23F7-A496F9C3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974C-A33F-F641-9FA2-CBD3F5B75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5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DD29F-57A2-D33C-4C6A-1CD8FE58D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69D75-56C1-8124-979B-2ED357E46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BF58E-421B-8532-03E2-F3BD3EC6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578B-9C7D-8249-A3B9-83AE53B30124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086A0-50EA-DA5F-8737-4DC2D865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3AC35-C31E-8397-6E73-4FDC54CE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974C-A33F-F641-9FA2-CBD3F5B75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0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245C-1C22-CE36-5D10-B156D247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30B84-E675-925B-EEDF-A83EC64FC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3BDA6-87C8-E06E-122A-4709431F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578B-9C7D-8249-A3B9-83AE53B30124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6859-7A0C-C540-79DE-1F3D1D3DB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3C285-6ACF-D3D1-8EC3-3C848CC5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974C-A33F-F641-9FA2-CBD3F5B75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4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35C9-716A-C8E3-CF6B-DA972C16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37574-C7D5-1125-1096-98BB779D7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A0410-165B-A6C9-6EAF-01B035A67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578B-9C7D-8249-A3B9-83AE53B30124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133C8-0AFD-9C5F-6327-62294760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4FA52-BC9D-ECCF-3E29-B5DD3D53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974C-A33F-F641-9FA2-CBD3F5B75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0198-A061-4269-05ED-930DC16F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85603-2B61-0F23-1839-442D48A3E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23184-3896-F8AA-5ECF-3BC98C6A7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2653-AB23-A6C2-6EBA-A801BDA8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578B-9C7D-8249-A3B9-83AE53B30124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7937D-940B-5159-C0C7-5DD24BFC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EB7A7-9766-6590-D7EA-7D1E44EF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974C-A33F-F641-9FA2-CBD3F5B75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6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C962-B774-F7A0-2F39-7EDC7071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F0768-874F-D4CD-3A34-F88F87A55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5DA71-84BB-A733-FB23-6801F3A68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724FBF-A977-7F7F-095F-4A238157B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015CED-5020-4100-7C20-ABE530B5A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291410-5EF3-8311-3058-948C90E14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578B-9C7D-8249-A3B9-83AE53B30124}" type="datetimeFigureOut">
              <a:rPr lang="en-US" smtClean="0"/>
              <a:t>3/8/23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3B4FB-D49E-ADA9-8FDC-CD22DFB8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9582B-7AA3-2468-E2E0-366F53E7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974C-A33F-F641-9FA2-CBD3F5B75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6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1D34-A394-E002-3C2B-3E3F4243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D55DB0-7EDA-1052-5DE7-83747071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578B-9C7D-8249-A3B9-83AE53B30124}" type="datetimeFigureOut">
              <a:rPr lang="en-US" smtClean="0"/>
              <a:t>3/8/23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8CD4B-E1E6-10C8-ED05-62396356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2ADF3-A2BE-E014-3D75-44A8C305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974C-A33F-F641-9FA2-CBD3F5B75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AAAD1-2F4B-EA57-0227-3DFA9B4EE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578B-9C7D-8249-A3B9-83AE53B30124}" type="datetimeFigureOut">
              <a:rPr lang="en-US" smtClean="0"/>
              <a:t>3/8/23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A306B4-CE44-0A33-7B26-79D529ED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09149-F149-D2C6-7AAE-98F2A95A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974C-A33F-F641-9FA2-CBD3F5B75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8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8DBB-25F6-4A2D-88B2-C5CB40B28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3BACD-EA9F-106F-2494-BCDD75876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1A22D-9AED-DF74-1E27-06B004B6A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45273-ECE6-C1F0-7ABF-AE1B75BC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578B-9C7D-8249-A3B9-83AE53B30124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1EF4C-DFA0-84DB-9EB1-F7C5A094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D3350-13B8-A318-0302-B16960D5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974C-A33F-F641-9FA2-CBD3F5B75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9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7E86-2B14-B96E-403B-57190E8EE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4365D1-815A-F808-F164-F509E6E7E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87BF7-B93C-D1EF-FC75-260FE07EF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679C6-1B78-C148-DD2F-1A3C0513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578B-9C7D-8249-A3B9-83AE53B30124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4AAE7-4A28-116A-D4E1-9CC9B437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3136A-CBA8-3D12-426C-65AB0C23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974C-A33F-F641-9FA2-CBD3F5B75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4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6A0835-E705-38FF-B053-0C3D3BB3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40502-4D2A-E3B1-3E76-F440F60E4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C9DD1-BEBF-8D51-71A9-94F58EDF9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B578B-9C7D-8249-A3B9-83AE53B30124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ECDF7-CCCD-0C3A-05CB-746E3A669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42C7B-E175-59C4-D6F0-789192AB8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E974C-A33F-F641-9FA2-CBD3F5B75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5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9725AA-187B-580E-FFC5-484F4FC0D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624" y="1201272"/>
            <a:ext cx="6804212" cy="476922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050EED9-46AD-CCC8-3BDF-2226512A902D}"/>
              </a:ext>
            </a:extLst>
          </p:cNvPr>
          <p:cNvGrpSpPr/>
          <p:nvPr/>
        </p:nvGrpSpPr>
        <p:grpSpPr>
          <a:xfrm>
            <a:off x="5082925" y="1188712"/>
            <a:ext cx="5955559" cy="5071170"/>
            <a:chOff x="2833587" y="3503221"/>
            <a:chExt cx="3365331" cy="286558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CD3C96E-BDFB-8F3D-ADED-D4ADDC82F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1000"/>
            </a:blip>
            <a:stretch>
              <a:fillRect/>
            </a:stretch>
          </p:blipFill>
          <p:spPr>
            <a:xfrm>
              <a:off x="2833587" y="3503221"/>
              <a:ext cx="3365331" cy="286558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78138C-0030-18AE-0228-CF965CFF1109}"/>
                </a:ext>
              </a:extLst>
            </p:cNvPr>
            <p:cNvSpPr txBox="1"/>
            <p:nvPr/>
          </p:nvSpPr>
          <p:spPr>
            <a:xfrm>
              <a:off x="4011147" y="3571642"/>
              <a:ext cx="7360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Zbar</a:t>
              </a:r>
              <a:r>
                <a:rPr lang="en-US" sz="1200" dirty="0"/>
                <a:t>=0.9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EB8B87-D05B-8192-CBF2-BFC214C9C17F}"/>
                </a:ext>
              </a:extLst>
            </p:cNvPr>
            <p:cNvSpPr txBox="1"/>
            <p:nvPr/>
          </p:nvSpPr>
          <p:spPr>
            <a:xfrm>
              <a:off x="4444510" y="3736723"/>
              <a:ext cx="7360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Zbar</a:t>
              </a:r>
              <a:r>
                <a:rPr lang="en-US" sz="1200" dirty="0"/>
                <a:t>=0.5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2B8440-80E0-7646-DBB1-397966E7786E}"/>
                </a:ext>
              </a:extLst>
            </p:cNvPr>
            <p:cNvSpPr txBox="1"/>
            <p:nvPr/>
          </p:nvSpPr>
          <p:spPr>
            <a:xfrm>
              <a:off x="4812559" y="3882955"/>
              <a:ext cx="7360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Zbar</a:t>
              </a:r>
              <a:r>
                <a:rPr lang="en-US" sz="1200" dirty="0"/>
                <a:t>=0.1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365E2E8-A0DE-C321-9D5D-30588BBF897A}"/>
                </a:ext>
              </a:extLst>
            </p:cNvPr>
            <p:cNvCxnSpPr/>
            <p:nvPr/>
          </p:nvCxnSpPr>
          <p:spPr>
            <a:xfrm>
              <a:off x="4263242" y="3848641"/>
              <a:ext cx="130628" cy="2720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2B6BEC6-ACAB-D083-014B-4F0AEE1C2150}"/>
                </a:ext>
              </a:extLst>
            </p:cNvPr>
            <p:cNvCxnSpPr>
              <a:cxnSpLocks/>
            </p:cNvCxnSpPr>
            <p:nvPr/>
          </p:nvCxnSpPr>
          <p:spPr>
            <a:xfrm>
              <a:off x="4597233" y="3952068"/>
              <a:ext cx="84699" cy="168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D4E2B7-0625-EDE2-5430-6EA4A4D54BC5}"/>
                </a:ext>
              </a:extLst>
            </p:cNvPr>
            <p:cNvCxnSpPr>
              <a:cxnSpLocks/>
            </p:cNvCxnSpPr>
            <p:nvPr/>
          </p:nvCxnSpPr>
          <p:spPr>
            <a:xfrm>
              <a:off x="4990600" y="4144352"/>
              <a:ext cx="14849" cy="166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D015342-77B4-7DE8-5722-60DC28F4FA06}"/>
              </a:ext>
            </a:extLst>
          </p:cNvPr>
          <p:cNvSpPr txBox="1"/>
          <p:nvPr/>
        </p:nvSpPr>
        <p:spPr>
          <a:xfrm>
            <a:off x="782241" y="386466"/>
            <a:ext cx="5261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Saha</a:t>
            </a:r>
            <a:r>
              <a:rPr lang="en-US" dirty="0"/>
              <a:t> Boltzmann model for H with </a:t>
            </a:r>
            <a:r>
              <a:rPr lang="en-US" dirty="0" err="1"/>
              <a:t>nmax</a:t>
            </a:r>
            <a:r>
              <a:rPr lang="en-US" dirty="0"/>
              <a:t>=1 is SPOT ON with solutions to HED HW 3.4 for H </a:t>
            </a:r>
            <a:r>
              <a:rPr lang="en-US" dirty="0" err="1"/>
              <a:t>Saha</a:t>
            </a:r>
            <a:r>
              <a:rPr lang="en-US" dirty="0"/>
              <a:t> ionization with ground state only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D162F5-8288-455A-07C4-712686C64F14}"/>
              </a:ext>
            </a:extLst>
          </p:cNvPr>
          <p:cNvSpPr txBox="1"/>
          <p:nvPr/>
        </p:nvSpPr>
        <p:spPr>
          <a:xfrm>
            <a:off x="6658745" y="543058"/>
            <a:ext cx="4002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S-B contours in grey</a:t>
            </a:r>
          </a:p>
          <a:p>
            <a:r>
              <a:rPr lang="en-US" dirty="0"/>
              <a:t>HED </a:t>
            </a:r>
            <a:r>
              <a:rPr lang="en-US" dirty="0" err="1"/>
              <a:t>soln</a:t>
            </a:r>
            <a:r>
              <a:rPr lang="en-US" dirty="0"/>
              <a:t> contours in green, orange, blue</a:t>
            </a:r>
          </a:p>
        </p:txBody>
      </p:sp>
    </p:spTree>
    <p:extLst>
      <p:ext uri="{BB962C8B-B14F-4D97-AF65-F5344CB8AC3E}">
        <p14:creationId xmlns:p14="http://schemas.microsoft.com/office/powerpoint/2010/main" val="340645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7D56CD-8286-1013-79D8-128371E4D6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49559"/>
          <a:stretch/>
        </p:blipFill>
        <p:spPr>
          <a:xfrm>
            <a:off x="5414317" y="1474960"/>
            <a:ext cx="6555354" cy="48214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EAC703-6CD5-0EE8-8912-3EE77A5D58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 r="49525"/>
          <a:stretch/>
        </p:blipFill>
        <p:spPr>
          <a:xfrm>
            <a:off x="222329" y="1474960"/>
            <a:ext cx="5645788" cy="44314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D015342-77B4-7DE8-5722-60DC28F4FA06}"/>
              </a:ext>
            </a:extLst>
          </p:cNvPr>
          <p:cNvSpPr txBox="1"/>
          <p:nvPr/>
        </p:nvSpPr>
        <p:spPr>
          <a:xfrm>
            <a:off x="782241" y="386466"/>
            <a:ext cx="526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Increasing </a:t>
            </a:r>
            <a:r>
              <a:rPr lang="en-US" dirty="0" err="1"/>
              <a:t>nmax</a:t>
            </a:r>
            <a:r>
              <a:rPr lang="en-US" dirty="0"/>
              <a:t> reduces ionization, as expected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F6B09-9137-C4C4-E07F-3CB11BD272CB}"/>
              </a:ext>
            </a:extLst>
          </p:cNvPr>
          <p:cNvSpPr txBox="1"/>
          <p:nvPr/>
        </p:nvSpPr>
        <p:spPr>
          <a:xfrm>
            <a:off x="2286222" y="1132133"/>
            <a:ext cx="10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Nmax</a:t>
            </a:r>
            <a:r>
              <a:rPr lang="en-US" dirty="0"/>
              <a:t> =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86628-9B1A-0990-7718-578515A32087}"/>
              </a:ext>
            </a:extLst>
          </p:cNvPr>
          <p:cNvSpPr txBox="1"/>
          <p:nvPr/>
        </p:nvSpPr>
        <p:spPr>
          <a:xfrm>
            <a:off x="8095870" y="1131268"/>
            <a:ext cx="11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Nmax</a:t>
            </a:r>
            <a:r>
              <a:rPr lang="en-US" dirty="0"/>
              <a:t> = 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116DE1-F1A2-DA9A-C817-5AB6901FBAA6}"/>
              </a:ext>
            </a:extLst>
          </p:cNvPr>
          <p:cNvSpPr txBox="1"/>
          <p:nvPr/>
        </p:nvSpPr>
        <p:spPr>
          <a:xfrm>
            <a:off x="2438331" y="2625798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Zbar</a:t>
            </a:r>
            <a:r>
              <a:rPr lang="en-US" dirty="0"/>
              <a:t> ≈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5EAB6B-DA0A-7F68-9341-3CA0FBC49310}"/>
              </a:ext>
            </a:extLst>
          </p:cNvPr>
          <p:cNvSpPr txBox="1"/>
          <p:nvPr/>
        </p:nvSpPr>
        <p:spPr>
          <a:xfrm>
            <a:off x="8061617" y="2727746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Zbar</a:t>
            </a:r>
            <a:r>
              <a:rPr lang="en-US" dirty="0">
                <a:solidFill>
                  <a:schemeClr val="bg1"/>
                </a:solidFill>
              </a:rPr>
              <a:t> &lt; 0.5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3D7EDA-8F3D-60C8-F075-949E7312E1AC}"/>
              </a:ext>
            </a:extLst>
          </p:cNvPr>
          <p:cNvSpPr/>
          <p:nvPr/>
        </p:nvSpPr>
        <p:spPr>
          <a:xfrm>
            <a:off x="901148" y="2810418"/>
            <a:ext cx="1356519" cy="25726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A650AE02-E718-25C4-CBC9-13F6B012E225}"/>
              </a:ext>
            </a:extLst>
          </p:cNvPr>
          <p:cNvSpPr/>
          <p:nvPr/>
        </p:nvSpPr>
        <p:spPr>
          <a:xfrm>
            <a:off x="2046497" y="2570968"/>
            <a:ext cx="369332" cy="369332"/>
          </a:xfrm>
          <a:prstGeom prst="star5">
            <a:avLst/>
          </a:prstGeom>
          <a:solidFill>
            <a:srgbClr val="FF7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2D1655-D4A5-4FBE-E4BE-52373586F748}"/>
              </a:ext>
            </a:extLst>
          </p:cNvPr>
          <p:cNvSpPr/>
          <p:nvPr/>
        </p:nvSpPr>
        <p:spPr>
          <a:xfrm>
            <a:off x="6326447" y="2926073"/>
            <a:ext cx="1574769" cy="26265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9E07EC1C-7042-05CE-7702-5F0791D28ED5}"/>
              </a:ext>
            </a:extLst>
          </p:cNvPr>
          <p:cNvSpPr/>
          <p:nvPr/>
        </p:nvSpPr>
        <p:spPr>
          <a:xfrm>
            <a:off x="7692285" y="2729130"/>
            <a:ext cx="369332" cy="369332"/>
          </a:xfrm>
          <a:prstGeom prst="star5">
            <a:avLst/>
          </a:prstGeom>
          <a:solidFill>
            <a:srgbClr val="FF7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3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67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Bishel</dc:creator>
  <cp:lastModifiedBy>David Bishel</cp:lastModifiedBy>
  <cp:revision>7</cp:revision>
  <dcterms:created xsi:type="dcterms:W3CDTF">2023-02-23T14:42:12Z</dcterms:created>
  <dcterms:modified xsi:type="dcterms:W3CDTF">2023-03-09T02:01:44Z</dcterms:modified>
</cp:coreProperties>
</file>